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Anaheim"/>
      <p:regular r:id="rId73"/>
    </p:embeddedFont>
    <p:embeddedFont>
      <p:font typeface="Bebas Neue"/>
      <p:regular r:id="rId74"/>
    </p:embeddedFont>
    <p:embeddedFont>
      <p:font typeface="Didact Gothic"/>
      <p:regular r:id="rId75"/>
    </p:embeddedFont>
    <p:embeddedFont>
      <p:font typeface="Yeseva One"/>
      <p:regular r:id="rId76"/>
    </p:embeddedFont>
    <p:embeddedFont>
      <p:font typeface="PT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291F875-BC8A-4D88-A7B5-0CE69AC44579}">
  <a:tblStyle styleId="{2291F875-BC8A-4D88-A7B5-0CE69AC4457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96E00C6-A105-487D-BE0F-0E2D16022696}"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TSans-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DidactGothic-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77" Type="http://schemas.openxmlformats.org/officeDocument/2006/relationships/font" Target="fonts/PTSans-regular.fntdata"/><Relationship Id="rId32" Type="http://schemas.openxmlformats.org/officeDocument/2006/relationships/slide" Target="slides/slide26.xml"/><Relationship Id="rId76" Type="http://schemas.openxmlformats.org/officeDocument/2006/relationships/font" Target="fonts/YesevaOne-regular.fntdata"/><Relationship Id="rId35" Type="http://schemas.openxmlformats.org/officeDocument/2006/relationships/slide" Target="slides/slide29.xml"/><Relationship Id="rId79" Type="http://schemas.openxmlformats.org/officeDocument/2006/relationships/font" Target="fonts/PTSans-italic.fntdata"/><Relationship Id="rId34" Type="http://schemas.openxmlformats.org/officeDocument/2006/relationships/slide" Target="slides/slide28.xml"/><Relationship Id="rId78" Type="http://schemas.openxmlformats.org/officeDocument/2006/relationships/font" Target="fonts/PTSans-bold.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g143d194cf03_0_1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 name="Google Shape;442;g143d194cf03_0_1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143dba8a780_0_1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143dba8a780_0_1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143dba8a780_0_1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143dba8a780_0_1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 name="Shape 676"/>
        <p:cNvGrpSpPr/>
        <p:nvPr/>
      </p:nvGrpSpPr>
      <p:grpSpPr>
        <a:xfrm>
          <a:off x="0" y="0"/>
          <a:ext cx="0" cy="0"/>
          <a:chOff x="0" y="0"/>
          <a:chExt cx="0" cy="0"/>
        </a:xfrm>
      </p:grpSpPr>
      <p:sp>
        <p:nvSpPr>
          <p:cNvPr id="677" name="Google Shape;677;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 name="Google Shape;678;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143dba8a780_0_1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143dba8a780_0_1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 name="Shape 859"/>
        <p:cNvGrpSpPr/>
        <p:nvPr/>
      </p:nvGrpSpPr>
      <p:grpSpPr>
        <a:xfrm>
          <a:off x="0" y="0"/>
          <a:ext cx="0" cy="0"/>
          <a:chOff x="0" y="0"/>
          <a:chExt cx="0" cy="0"/>
        </a:xfrm>
      </p:grpSpPr>
      <p:sp>
        <p:nvSpPr>
          <p:cNvPr id="860" name="Google Shape;860;g143dba8a780_0_1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1" name="Google Shape;861;g143dba8a780_0_1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 name="Shape 970"/>
        <p:cNvGrpSpPr/>
        <p:nvPr/>
      </p:nvGrpSpPr>
      <p:grpSpPr>
        <a:xfrm>
          <a:off x="0" y="0"/>
          <a:ext cx="0" cy="0"/>
          <a:chOff x="0" y="0"/>
          <a:chExt cx="0" cy="0"/>
        </a:xfrm>
      </p:grpSpPr>
      <p:sp>
        <p:nvSpPr>
          <p:cNvPr id="971" name="Google Shape;971;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 name="Google Shape;972;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 name="Shape 1078"/>
        <p:cNvGrpSpPr/>
        <p:nvPr/>
      </p:nvGrpSpPr>
      <p:grpSpPr>
        <a:xfrm>
          <a:off x="0" y="0"/>
          <a:ext cx="0" cy="0"/>
          <a:chOff x="0" y="0"/>
          <a:chExt cx="0" cy="0"/>
        </a:xfrm>
      </p:grpSpPr>
      <p:sp>
        <p:nvSpPr>
          <p:cNvPr id="1079" name="Google Shape;1079;g144223a812a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0" name="Google Shape;1080;g144223a812a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 name="Shape 1182"/>
        <p:cNvGrpSpPr/>
        <p:nvPr/>
      </p:nvGrpSpPr>
      <p:grpSpPr>
        <a:xfrm>
          <a:off x="0" y="0"/>
          <a:ext cx="0" cy="0"/>
          <a:chOff x="0" y="0"/>
          <a:chExt cx="0" cy="0"/>
        </a:xfrm>
      </p:grpSpPr>
      <p:sp>
        <p:nvSpPr>
          <p:cNvPr id="1183" name="Google Shape;1183;g144223a812a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 name="Google Shape;1184;g144223a812a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4" name="Shape 1204"/>
        <p:cNvGrpSpPr/>
        <p:nvPr/>
      </p:nvGrpSpPr>
      <p:grpSpPr>
        <a:xfrm>
          <a:off x="0" y="0"/>
          <a:ext cx="0" cy="0"/>
          <a:chOff x="0" y="0"/>
          <a:chExt cx="0" cy="0"/>
        </a:xfrm>
      </p:grpSpPr>
      <p:sp>
        <p:nvSpPr>
          <p:cNvPr id="1205" name="Google Shape;1205;g144223a812a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 name="Google Shape;1206;g144223a812a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6" name="Shape 1346"/>
        <p:cNvGrpSpPr/>
        <p:nvPr/>
      </p:nvGrpSpPr>
      <p:grpSpPr>
        <a:xfrm>
          <a:off x="0" y="0"/>
          <a:ext cx="0" cy="0"/>
          <a:chOff x="0" y="0"/>
          <a:chExt cx="0" cy="0"/>
        </a:xfrm>
      </p:grpSpPr>
      <p:sp>
        <p:nvSpPr>
          <p:cNvPr id="1347" name="Google Shape;1347;g144223a812a_0_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8" name="Google Shape;1348;g144223a812a_0_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fdfb666ec3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fdfb666ec3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3" name="Shape 1563"/>
        <p:cNvGrpSpPr/>
        <p:nvPr/>
      </p:nvGrpSpPr>
      <p:grpSpPr>
        <a:xfrm>
          <a:off x="0" y="0"/>
          <a:ext cx="0" cy="0"/>
          <a:chOff x="0" y="0"/>
          <a:chExt cx="0" cy="0"/>
        </a:xfrm>
      </p:grpSpPr>
      <p:sp>
        <p:nvSpPr>
          <p:cNvPr id="1564" name="Google Shape;1564;g144223a812a_0_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5" name="Google Shape;1565;g144223a812a_0_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 name="Shape 1587"/>
        <p:cNvGrpSpPr/>
        <p:nvPr/>
      </p:nvGrpSpPr>
      <p:grpSpPr>
        <a:xfrm>
          <a:off x="0" y="0"/>
          <a:ext cx="0" cy="0"/>
          <a:chOff x="0" y="0"/>
          <a:chExt cx="0" cy="0"/>
        </a:xfrm>
      </p:grpSpPr>
      <p:sp>
        <p:nvSpPr>
          <p:cNvPr id="1588" name="Google Shape;1588;g144223a812a_0_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 name="Google Shape;1589;g144223a812a_0_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3" name="Shape 1613"/>
        <p:cNvGrpSpPr/>
        <p:nvPr/>
      </p:nvGrpSpPr>
      <p:grpSpPr>
        <a:xfrm>
          <a:off x="0" y="0"/>
          <a:ext cx="0" cy="0"/>
          <a:chOff x="0" y="0"/>
          <a:chExt cx="0" cy="0"/>
        </a:xfrm>
      </p:grpSpPr>
      <p:sp>
        <p:nvSpPr>
          <p:cNvPr id="1614" name="Google Shape;1614;g144223a812a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5" name="Google Shape;1615;g144223a812a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7" name="Shape 1667"/>
        <p:cNvGrpSpPr/>
        <p:nvPr/>
      </p:nvGrpSpPr>
      <p:grpSpPr>
        <a:xfrm>
          <a:off x="0" y="0"/>
          <a:ext cx="0" cy="0"/>
          <a:chOff x="0" y="0"/>
          <a:chExt cx="0" cy="0"/>
        </a:xfrm>
      </p:grpSpPr>
      <p:sp>
        <p:nvSpPr>
          <p:cNvPr id="1668" name="Google Shape;1668;g144223a812a_0_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9" name="Google Shape;1669;g144223a812a_0_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2" name="Shape 1712"/>
        <p:cNvGrpSpPr/>
        <p:nvPr/>
      </p:nvGrpSpPr>
      <p:grpSpPr>
        <a:xfrm>
          <a:off x="0" y="0"/>
          <a:ext cx="0" cy="0"/>
          <a:chOff x="0" y="0"/>
          <a:chExt cx="0" cy="0"/>
        </a:xfrm>
      </p:grpSpPr>
      <p:sp>
        <p:nvSpPr>
          <p:cNvPr id="1713" name="Google Shape;1713;g144223a812a_0_8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4" name="Google Shape;1714;g144223a812a_0_8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7" name="Shape 1747"/>
        <p:cNvGrpSpPr/>
        <p:nvPr/>
      </p:nvGrpSpPr>
      <p:grpSpPr>
        <a:xfrm>
          <a:off x="0" y="0"/>
          <a:ext cx="0" cy="0"/>
          <a:chOff x="0" y="0"/>
          <a:chExt cx="0" cy="0"/>
        </a:xfrm>
      </p:grpSpPr>
      <p:sp>
        <p:nvSpPr>
          <p:cNvPr id="1748" name="Google Shape;1748;g1443c6ed3f3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9" name="Google Shape;1749;g1443c6ed3f3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g1443c6ed3f3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1" name="Google Shape;1831;g1443c6ed3f3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8" name="Shape 1868"/>
        <p:cNvGrpSpPr/>
        <p:nvPr/>
      </p:nvGrpSpPr>
      <p:grpSpPr>
        <a:xfrm>
          <a:off x="0" y="0"/>
          <a:ext cx="0" cy="0"/>
          <a:chOff x="0" y="0"/>
          <a:chExt cx="0" cy="0"/>
        </a:xfrm>
      </p:grpSpPr>
      <p:sp>
        <p:nvSpPr>
          <p:cNvPr id="1869" name="Google Shape;1869;g1443c6ed3f3_0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0" name="Google Shape;1870;g1443c6ed3f3_0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0" name="Shape 1910"/>
        <p:cNvGrpSpPr/>
        <p:nvPr/>
      </p:nvGrpSpPr>
      <p:grpSpPr>
        <a:xfrm>
          <a:off x="0" y="0"/>
          <a:ext cx="0" cy="0"/>
          <a:chOff x="0" y="0"/>
          <a:chExt cx="0" cy="0"/>
        </a:xfrm>
      </p:grpSpPr>
      <p:sp>
        <p:nvSpPr>
          <p:cNvPr id="1911" name="Google Shape;1911;g1443c6ed3f3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2" name="Google Shape;1912;g1443c6ed3f3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9" name="Shape 1989"/>
        <p:cNvGrpSpPr/>
        <p:nvPr/>
      </p:nvGrpSpPr>
      <p:grpSpPr>
        <a:xfrm>
          <a:off x="0" y="0"/>
          <a:ext cx="0" cy="0"/>
          <a:chOff x="0" y="0"/>
          <a:chExt cx="0" cy="0"/>
        </a:xfrm>
      </p:grpSpPr>
      <p:sp>
        <p:nvSpPr>
          <p:cNvPr id="1990" name="Google Shape;1990;g1443c6ed3f3_0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1" name="Google Shape;1991;g1443c6ed3f3_0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8" name="Shape 2028"/>
        <p:cNvGrpSpPr/>
        <p:nvPr/>
      </p:nvGrpSpPr>
      <p:grpSpPr>
        <a:xfrm>
          <a:off x="0" y="0"/>
          <a:ext cx="0" cy="0"/>
          <a:chOff x="0" y="0"/>
          <a:chExt cx="0" cy="0"/>
        </a:xfrm>
      </p:grpSpPr>
      <p:sp>
        <p:nvSpPr>
          <p:cNvPr id="2029" name="Google Shape;2029;g143bba3c225_0_39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0" name="Google Shape;2030;g143bba3c225_0_39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5" name="Shape 2065"/>
        <p:cNvGrpSpPr/>
        <p:nvPr/>
      </p:nvGrpSpPr>
      <p:grpSpPr>
        <a:xfrm>
          <a:off x="0" y="0"/>
          <a:ext cx="0" cy="0"/>
          <a:chOff x="0" y="0"/>
          <a:chExt cx="0" cy="0"/>
        </a:xfrm>
      </p:grpSpPr>
      <p:sp>
        <p:nvSpPr>
          <p:cNvPr id="2066" name="Google Shape;2066;g1445cfa2b2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7" name="Google Shape;2067;g1445cfa2b2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1" name="Shape 2191"/>
        <p:cNvGrpSpPr/>
        <p:nvPr/>
      </p:nvGrpSpPr>
      <p:grpSpPr>
        <a:xfrm>
          <a:off x="0" y="0"/>
          <a:ext cx="0" cy="0"/>
          <a:chOff x="0" y="0"/>
          <a:chExt cx="0" cy="0"/>
        </a:xfrm>
      </p:grpSpPr>
      <p:sp>
        <p:nvSpPr>
          <p:cNvPr id="2192" name="Google Shape;2192;g1445cfa2b23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3" name="Google Shape;2193;g1445cfa2b23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0" name="Shape 2310"/>
        <p:cNvGrpSpPr/>
        <p:nvPr/>
      </p:nvGrpSpPr>
      <p:grpSpPr>
        <a:xfrm>
          <a:off x="0" y="0"/>
          <a:ext cx="0" cy="0"/>
          <a:chOff x="0" y="0"/>
          <a:chExt cx="0" cy="0"/>
        </a:xfrm>
      </p:grpSpPr>
      <p:sp>
        <p:nvSpPr>
          <p:cNvPr id="2311" name="Google Shape;2311;g1445cfa2b23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2" name="Google Shape;2312;g1445cfa2b23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5" name="Shape 2335"/>
        <p:cNvGrpSpPr/>
        <p:nvPr/>
      </p:nvGrpSpPr>
      <p:grpSpPr>
        <a:xfrm>
          <a:off x="0" y="0"/>
          <a:ext cx="0" cy="0"/>
          <a:chOff x="0" y="0"/>
          <a:chExt cx="0" cy="0"/>
        </a:xfrm>
      </p:grpSpPr>
      <p:sp>
        <p:nvSpPr>
          <p:cNvPr id="2336" name="Google Shape;2336;g1445cfa2b23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7" name="Google Shape;2337;g1445cfa2b23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4" name="Shape 2394"/>
        <p:cNvGrpSpPr/>
        <p:nvPr/>
      </p:nvGrpSpPr>
      <p:grpSpPr>
        <a:xfrm>
          <a:off x="0" y="0"/>
          <a:ext cx="0" cy="0"/>
          <a:chOff x="0" y="0"/>
          <a:chExt cx="0" cy="0"/>
        </a:xfrm>
      </p:grpSpPr>
      <p:sp>
        <p:nvSpPr>
          <p:cNvPr id="2395" name="Google Shape;2395;g1445cfa2b23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6" name="Google Shape;2396;g1445cfa2b23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0" name="Shape 2460"/>
        <p:cNvGrpSpPr/>
        <p:nvPr/>
      </p:nvGrpSpPr>
      <p:grpSpPr>
        <a:xfrm>
          <a:off x="0" y="0"/>
          <a:ext cx="0" cy="0"/>
          <a:chOff x="0" y="0"/>
          <a:chExt cx="0" cy="0"/>
        </a:xfrm>
      </p:grpSpPr>
      <p:sp>
        <p:nvSpPr>
          <p:cNvPr id="2461" name="Google Shape;2461;g1445cfa2b23_0_2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2" name="Google Shape;2462;g1445cfa2b23_0_2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1" name="Shape 2511"/>
        <p:cNvGrpSpPr/>
        <p:nvPr/>
      </p:nvGrpSpPr>
      <p:grpSpPr>
        <a:xfrm>
          <a:off x="0" y="0"/>
          <a:ext cx="0" cy="0"/>
          <a:chOff x="0" y="0"/>
          <a:chExt cx="0" cy="0"/>
        </a:xfrm>
      </p:grpSpPr>
      <p:sp>
        <p:nvSpPr>
          <p:cNvPr id="2512" name="Google Shape;2512;g1445cfa2b23_0_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3" name="Google Shape;2513;g1445cfa2b23_0_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8" name="Shape 2648"/>
        <p:cNvGrpSpPr/>
        <p:nvPr/>
      </p:nvGrpSpPr>
      <p:grpSpPr>
        <a:xfrm>
          <a:off x="0" y="0"/>
          <a:ext cx="0" cy="0"/>
          <a:chOff x="0" y="0"/>
          <a:chExt cx="0" cy="0"/>
        </a:xfrm>
      </p:grpSpPr>
      <p:sp>
        <p:nvSpPr>
          <p:cNvPr id="2649" name="Google Shape;2649;gfdfb666ec3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0" name="Google Shape;2650;gfdfb666ec3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8" name="Shape 2688"/>
        <p:cNvGrpSpPr/>
        <p:nvPr/>
      </p:nvGrpSpPr>
      <p:grpSpPr>
        <a:xfrm>
          <a:off x="0" y="0"/>
          <a:ext cx="0" cy="0"/>
          <a:chOff x="0" y="0"/>
          <a:chExt cx="0" cy="0"/>
        </a:xfrm>
      </p:grpSpPr>
      <p:sp>
        <p:nvSpPr>
          <p:cNvPr id="2689" name="Google Shape;2689;gfdfb666ec3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0" name="Google Shape;2690;gfdfb666ec3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9" name="Shape 2729"/>
        <p:cNvGrpSpPr/>
        <p:nvPr/>
      </p:nvGrpSpPr>
      <p:grpSpPr>
        <a:xfrm>
          <a:off x="0" y="0"/>
          <a:ext cx="0" cy="0"/>
          <a:chOff x="0" y="0"/>
          <a:chExt cx="0" cy="0"/>
        </a:xfrm>
      </p:grpSpPr>
      <p:sp>
        <p:nvSpPr>
          <p:cNvPr id="2730" name="Google Shape;2730;gfdfb666ec3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1" name="Google Shape;2731;gfdfb666ec3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0" name="Shape 2770"/>
        <p:cNvGrpSpPr/>
        <p:nvPr/>
      </p:nvGrpSpPr>
      <p:grpSpPr>
        <a:xfrm>
          <a:off x="0" y="0"/>
          <a:ext cx="0" cy="0"/>
          <a:chOff x="0" y="0"/>
          <a:chExt cx="0" cy="0"/>
        </a:xfrm>
      </p:grpSpPr>
      <p:sp>
        <p:nvSpPr>
          <p:cNvPr id="2771" name="Google Shape;277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2" name="Google Shape;277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7" name="Shape 3007"/>
        <p:cNvGrpSpPr/>
        <p:nvPr/>
      </p:nvGrpSpPr>
      <p:grpSpPr>
        <a:xfrm>
          <a:off x="0" y="0"/>
          <a:ext cx="0" cy="0"/>
          <a:chOff x="0" y="0"/>
          <a:chExt cx="0" cy="0"/>
        </a:xfrm>
      </p:grpSpPr>
      <p:sp>
        <p:nvSpPr>
          <p:cNvPr id="3008" name="Google Shape;3008;g143dba8a780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9" name="Google Shape;3009;g143dba8a780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0" name="Shape 3970"/>
        <p:cNvGrpSpPr/>
        <p:nvPr/>
      </p:nvGrpSpPr>
      <p:grpSpPr>
        <a:xfrm>
          <a:off x="0" y="0"/>
          <a:ext cx="0" cy="0"/>
          <a:chOff x="0" y="0"/>
          <a:chExt cx="0" cy="0"/>
        </a:xfrm>
      </p:grpSpPr>
      <p:sp>
        <p:nvSpPr>
          <p:cNvPr id="3971" name="Google Shape;3971;g1443c6ed3f3_0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2" name="Google Shape;3972;g1443c6ed3f3_0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1" name="Shape 5071"/>
        <p:cNvGrpSpPr/>
        <p:nvPr/>
      </p:nvGrpSpPr>
      <p:grpSpPr>
        <a:xfrm>
          <a:off x="0" y="0"/>
          <a:ext cx="0" cy="0"/>
          <a:chOff x="0" y="0"/>
          <a:chExt cx="0" cy="0"/>
        </a:xfrm>
      </p:grpSpPr>
      <p:sp>
        <p:nvSpPr>
          <p:cNvPr id="5072" name="Google Shape;5072;g1443c6ed3f3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3" name="Google Shape;5073;g1443c6ed3f3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8" name="Shape 5098"/>
        <p:cNvGrpSpPr/>
        <p:nvPr/>
      </p:nvGrpSpPr>
      <p:grpSpPr>
        <a:xfrm>
          <a:off x="0" y="0"/>
          <a:ext cx="0" cy="0"/>
          <a:chOff x="0" y="0"/>
          <a:chExt cx="0" cy="0"/>
        </a:xfrm>
      </p:grpSpPr>
      <p:sp>
        <p:nvSpPr>
          <p:cNvPr id="5099" name="Google Shape;5099;g143bba3c225_0_20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0" name="Google Shape;5100;g143bba3c225_0_20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5" name="Shape 5105"/>
        <p:cNvGrpSpPr/>
        <p:nvPr/>
      </p:nvGrpSpPr>
      <p:grpSpPr>
        <a:xfrm>
          <a:off x="0" y="0"/>
          <a:ext cx="0" cy="0"/>
          <a:chOff x="0" y="0"/>
          <a:chExt cx="0" cy="0"/>
        </a:xfrm>
      </p:grpSpPr>
      <p:sp>
        <p:nvSpPr>
          <p:cNvPr id="5106" name="Google Shape;5106;g143bba3c225_0_20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7" name="Google Shape;5107;g143bba3c225_0_20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2" name="Shape 5112"/>
        <p:cNvGrpSpPr/>
        <p:nvPr/>
      </p:nvGrpSpPr>
      <p:grpSpPr>
        <a:xfrm>
          <a:off x="0" y="0"/>
          <a:ext cx="0" cy="0"/>
          <a:chOff x="0" y="0"/>
          <a:chExt cx="0" cy="0"/>
        </a:xfrm>
      </p:grpSpPr>
      <p:sp>
        <p:nvSpPr>
          <p:cNvPr id="5113" name="Google Shape;5113;g143bba3c225_0_20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4" name="Google Shape;5114;g143bba3c225_0_20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7" name="Shape 5137"/>
        <p:cNvGrpSpPr/>
        <p:nvPr/>
      </p:nvGrpSpPr>
      <p:grpSpPr>
        <a:xfrm>
          <a:off x="0" y="0"/>
          <a:ext cx="0" cy="0"/>
          <a:chOff x="0" y="0"/>
          <a:chExt cx="0" cy="0"/>
        </a:xfrm>
      </p:grpSpPr>
      <p:sp>
        <p:nvSpPr>
          <p:cNvPr id="5138" name="Google Shape;5138;g143bba3c225_0_20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9" name="Google Shape;5139;g143bba3c225_0_20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3" name="Shape 5153"/>
        <p:cNvGrpSpPr/>
        <p:nvPr/>
      </p:nvGrpSpPr>
      <p:grpSpPr>
        <a:xfrm>
          <a:off x="0" y="0"/>
          <a:ext cx="0" cy="0"/>
          <a:chOff x="0" y="0"/>
          <a:chExt cx="0" cy="0"/>
        </a:xfrm>
      </p:grpSpPr>
      <p:sp>
        <p:nvSpPr>
          <p:cNvPr id="5154" name="Google Shape;5154;g143bba3c225_0_20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55" name="Google Shape;5155;g143bba3c225_0_20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2" name="Shape 5492"/>
        <p:cNvGrpSpPr/>
        <p:nvPr/>
      </p:nvGrpSpPr>
      <p:grpSpPr>
        <a:xfrm>
          <a:off x="0" y="0"/>
          <a:ext cx="0" cy="0"/>
          <a:chOff x="0" y="0"/>
          <a:chExt cx="0" cy="0"/>
        </a:xfrm>
      </p:grpSpPr>
      <p:sp>
        <p:nvSpPr>
          <p:cNvPr id="5493" name="Google Shape;5493;g143bba3c225_0_207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4" name="Google Shape;5494;g143bba3c225_0_207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3" name="Shape 7693"/>
        <p:cNvGrpSpPr/>
        <p:nvPr/>
      </p:nvGrpSpPr>
      <p:grpSpPr>
        <a:xfrm>
          <a:off x="0" y="0"/>
          <a:ext cx="0" cy="0"/>
          <a:chOff x="0" y="0"/>
          <a:chExt cx="0" cy="0"/>
        </a:xfrm>
      </p:grpSpPr>
      <p:sp>
        <p:nvSpPr>
          <p:cNvPr id="7694" name="Google Shape;7694;g143bba3c225_0_22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5" name="Google Shape;7695;g143bba3c225_0_22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2" name="Shape 8112"/>
        <p:cNvGrpSpPr/>
        <p:nvPr/>
      </p:nvGrpSpPr>
      <p:grpSpPr>
        <a:xfrm>
          <a:off x="0" y="0"/>
          <a:ext cx="0" cy="0"/>
          <a:chOff x="0" y="0"/>
          <a:chExt cx="0" cy="0"/>
        </a:xfrm>
      </p:grpSpPr>
      <p:sp>
        <p:nvSpPr>
          <p:cNvPr id="8113" name="Google Shape;8113;g143bba3c225_0_234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4" name="Google Shape;8114;g143bba3c225_0_234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2" name="Shape 8282"/>
        <p:cNvGrpSpPr/>
        <p:nvPr/>
      </p:nvGrpSpPr>
      <p:grpSpPr>
        <a:xfrm>
          <a:off x="0" y="0"/>
          <a:ext cx="0" cy="0"/>
          <a:chOff x="0" y="0"/>
          <a:chExt cx="0" cy="0"/>
        </a:xfrm>
      </p:grpSpPr>
      <p:sp>
        <p:nvSpPr>
          <p:cNvPr id="8283" name="Google Shape;8283;g143bba3c225_0_23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4" name="Google Shape;8284;g143bba3c225_0_23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7" name="Shape 8687"/>
        <p:cNvGrpSpPr/>
        <p:nvPr/>
      </p:nvGrpSpPr>
      <p:grpSpPr>
        <a:xfrm>
          <a:off x="0" y="0"/>
          <a:ext cx="0" cy="0"/>
          <a:chOff x="0" y="0"/>
          <a:chExt cx="0" cy="0"/>
        </a:xfrm>
      </p:grpSpPr>
      <p:sp>
        <p:nvSpPr>
          <p:cNvPr id="8688" name="Google Shape;8688;g143bba3c225_0_23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9" name="Google Shape;8689;g143bba3c225_0_23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7" name="Shape 9067"/>
        <p:cNvGrpSpPr/>
        <p:nvPr/>
      </p:nvGrpSpPr>
      <p:grpSpPr>
        <a:xfrm>
          <a:off x="0" y="0"/>
          <a:ext cx="0" cy="0"/>
          <a:chOff x="0" y="0"/>
          <a:chExt cx="0" cy="0"/>
        </a:xfrm>
      </p:grpSpPr>
      <p:sp>
        <p:nvSpPr>
          <p:cNvPr id="9068" name="Google Shape;9068;g143bba3c225_0_24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9" name="Google Shape;9069;g143bba3c225_0_24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4" name="Shape 9844"/>
        <p:cNvGrpSpPr/>
        <p:nvPr/>
      </p:nvGrpSpPr>
      <p:grpSpPr>
        <a:xfrm>
          <a:off x="0" y="0"/>
          <a:ext cx="0" cy="0"/>
          <a:chOff x="0" y="0"/>
          <a:chExt cx="0" cy="0"/>
        </a:xfrm>
      </p:grpSpPr>
      <p:sp>
        <p:nvSpPr>
          <p:cNvPr id="9845" name="Google Shape;9845;g143bba3c225_0_25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6" name="Google Shape;9846;g143bba3c225_0_25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1" name="Shape 11251"/>
        <p:cNvGrpSpPr/>
        <p:nvPr/>
      </p:nvGrpSpPr>
      <p:grpSpPr>
        <a:xfrm>
          <a:off x="0" y="0"/>
          <a:ext cx="0" cy="0"/>
          <a:chOff x="0" y="0"/>
          <a:chExt cx="0" cy="0"/>
        </a:xfrm>
      </p:grpSpPr>
      <p:sp>
        <p:nvSpPr>
          <p:cNvPr id="11252" name="Google Shape;11252;g143bba3c225_0_26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3" name="Google Shape;11253;g143bba3c225_0_26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5" name="Shape 13645"/>
        <p:cNvGrpSpPr/>
        <p:nvPr/>
      </p:nvGrpSpPr>
      <p:grpSpPr>
        <a:xfrm>
          <a:off x="0" y="0"/>
          <a:ext cx="0" cy="0"/>
          <a:chOff x="0" y="0"/>
          <a:chExt cx="0" cy="0"/>
        </a:xfrm>
      </p:grpSpPr>
      <p:sp>
        <p:nvSpPr>
          <p:cNvPr id="13646" name="Google Shape;13646;g143bba3c225_0_28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47" name="Google Shape;13647;g143bba3c225_0_28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59" name="Shape 15659"/>
        <p:cNvGrpSpPr/>
        <p:nvPr/>
      </p:nvGrpSpPr>
      <p:grpSpPr>
        <a:xfrm>
          <a:off x="0" y="0"/>
          <a:ext cx="0" cy="0"/>
          <a:chOff x="0" y="0"/>
          <a:chExt cx="0" cy="0"/>
        </a:xfrm>
      </p:grpSpPr>
      <p:sp>
        <p:nvSpPr>
          <p:cNvPr id="15660" name="Google Shape;15660;g143bba3c225_0_30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1" name="Google Shape;15661;g143bba3c225_0_30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95" name="Shape 17295"/>
        <p:cNvGrpSpPr/>
        <p:nvPr/>
      </p:nvGrpSpPr>
      <p:grpSpPr>
        <a:xfrm>
          <a:off x="0" y="0"/>
          <a:ext cx="0" cy="0"/>
          <a:chOff x="0" y="0"/>
          <a:chExt cx="0" cy="0"/>
        </a:xfrm>
      </p:grpSpPr>
      <p:sp>
        <p:nvSpPr>
          <p:cNvPr id="17296" name="Google Shape;17296;g143bba3c225_0_325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97" name="Google Shape;17297;g143bba3c225_0_325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37" name="Shape 18337"/>
        <p:cNvGrpSpPr/>
        <p:nvPr/>
      </p:nvGrpSpPr>
      <p:grpSpPr>
        <a:xfrm>
          <a:off x="0" y="0"/>
          <a:ext cx="0" cy="0"/>
          <a:chOff x="0" y="0"/>
          <a:chExt cx="0" cy="0"/>
        </a:xfrm>
      </p:grpSpPr>
      <p:sp>
        <p:nvSpPr>
          <p:cNvPr id="18338" name="Google Shape;18338;g143bba3c225_0_336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39" name="Google Shape;18339;g143bba3c225_0_336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80" name="Shape 19880"/>
        <p:cNvGrpSpPr/>
        <p:nvPr/>
      </p:nvGrpSpPr>
      <p:grpSpPr>
        <a:xfrm>
          <a:off x="0" y="0"/>
          <a:ext cx="0" cy="0"/>
          <a:chOff x="0" y="0"/>
          <a:chExt cx="0" cy="0"/>
        </a:xfrm>
      </p:grpSpPr>
      <p:sp>
        <p:nvSpPr>
          <p:cNvPr id="19881" name="Google Shape;19881;g143bba3c225_0_39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82" name="Google Shape;19882;g143bba3c225_0_39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flipH="1">
            <a:off x="713200" y="1262675"/>
            <a:ext cx="5859300" cy="17832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Clr>
                <a:srgbClr val="191919"/>
              </a:buClr>
              <a:buSzPts val="5200"/>
              <a:buNone/>
              <a:defRPr sz="5000">
                <a:solidFill>
                  <a:schemeClr val="accent5"/>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flipH="1">
            <a:off x="823315" y="3131350"/>
            <a:ext cx="3900000" cy="411900"/>
          </a:xfrm>
          <a:prstGeom prst="rect">
            <a:avLst/>
          </a:prstGeom>
          <a:noFill/>
        </p:spPr>
        <p:txBody>
          <a:bodyPr anchorCtr="0" anchor="b" bIns="91425" lIns="91425" spcFirstLastPara="1" rIns="91425" wrap="square" tIns="91425">
            <a:noAutofit/>
          </a:bodyPr>
          <a:lstStyle>
            <a:lvl1pPr lvl="0">
              <a:lnSpc>
                <a:spcPct val="100000"/>
              </a:lnSpc>
              <a:spcBef>
                <a:spcPts val="0"/>
              </a:spcBef>
              <a:spcAft>
                <a:spcPts val="0"/>
              </a:spcAft>
              <a:buSzPts val="1400"/>
              <a:buNone/>
              <a:defRPr sz="1700">
                <a:solidFill>
                  <a:schemeClr val="dk1"/>
                </a:solidFill>
                <a:latin typeface="Didact Gothic"/>
                <a:ea typeface="Didact Gothic"/>
                <a:cs typeface="Didact Gothic"/>
                <a:sym typeface="Didact Gothic"/>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7134111" y="276438"/>
            <a:ext cx="347004" cy="344943"/>
            <a:chOff x="7134111" y="276438"/>
            <a:chExt cx="347004" cy="344943"/>
          </a:xfrm>
        </p:grpSpPr>
        <p:sp>
          <p:nvSpPr>
            <p:cNvPr id="12" name="Google Shape;12;p2"/>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 name="Google Shape;14;p2"/>
          <p:cNvGrpSpPr/>
          <p:nvPr/>
        </p:nvGrpSpPr>
        <p:grpSpPr>
          <a:xfrm>
            <a:off x="8393128" y="67810"/>
            <a:ext cx="684220" cy="666517"/>
            <a:chOff x="8393128" y="67810"/>
            <a:chExt cx="684220" cy="666517"/>
          </a:xfrm>
        </p:grpSpPr>
        <p:sp>
          <p:nvSpPr>
            <p:cNvPr id="15" name="Google Shape;15;p2"/>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 name="Google Shape;16;p2"/>
            <p:cNvGrpSpPr/>
            <p:nvPr/>
          </p:nvGrpSpPr>
          <p:grpSpPr>
            <a:xfrm rot="158625">
              <a:off x="8407469" y="82589"/>
              <a:ext cx="655538" cy="636958"/>
              <a:chOff x="4594993" y="5098696"/>
              <a:chExt cx="287425" cy="279279"/>
            </a:xfrm>
          </p:grpSpPr>
          <p:sp>
            <p:nvSpPr>
              <p:cNvPr id="17" name="Google Shape;17;p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txBox="1"/>
          <p:nvPr>
            <p:ph type="title"/>
          </p:nvPr>
        </p:nvSpPr>
        <p:spPr>
          <a:xfrm>
            <a:off x="837275" y="2458550"/>
            <a:ext cx="4123800" cy="8955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6000">
                <a:solidFill>
                  <a:schemeClr val="dk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1" name="Google Shape;21;p3"/>
          <p:cNvSpPr txBox="1"/>
          <p:nvPr>
            <p:ph hasCustomPrompt="1" idx="2" type="title"/>
          </p:nvPr>
        </p:nvSpPr>
        <p:spPr>
          <a:xfrm>
            <a:off x="2243075" y="1572600"/>
            <a:ext cx="13122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7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 name="Google Shape;22;p3"/>
          <p:cNvSpPr txBox="1"/>
          <p:nvPr>
            <p:ph idx="1" type="subTitle"/>
          </p:nvPr>
        </p:nvSpPr>
        <p:spPr>
          <a:xfrm>
            <a:off x="839075" y="3398200"/>
            <a:ext cx="4120200" cy="411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7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3" name="Shape 23"/>
        <p:cNvGrpSpPr/>
        <p:nvPr/>
      </p:nvGrpSpPr>
      <p:grpSpPr>
        <a:xfrm>
          <a:off x="0" y="0"/>
          <a:ext cx="0" cy="0"/>
          <a:chOff x="0" y="0"/>
          <a:chExt cx="0" cy="0"/>
        </a:xfrm>
      </p:grpSpPr>
      <p:sp>
        <p:nvSpPr>
          <p:cNvPr id="24" name="Google Shape;24;p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 name="Google Shape;25;p4"/>
          <p:cNvSpPr txBox="1"/>
          <p:nvPr>
            <p:ph idx="1" type="body"/>
          </p:nvPr>
        </p:nvSpPr>
        <p:spPr>
          <a:xfrm>
            <a:off x="720000" y="1215751"/>
            <a:ext cx="7704000" cy="1396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 name="Google Shape;28;p5"/>
          <p:cNvSpPr txBox="1"/>
          <p:nvPr>
            <p:ph idx="1" type="subTitle"/>
          </p:nvPr>
        </p:nvSpPr>
        <p:spPr>
          <a:xfrm>
            <a:off x="3995362" y="3639125"/>
            <a:ext cx="2158800" cy="484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9" name="Google Shape;29;p5"/>
          <p:cNvSpPr txBox="1"/>
          <p:nvPr>
            <p:ph idx="2" type="subTitle"/>
          </p:nvPr>
        </p:nvSpPr>
        <p:spPr>
          <a:xfrm>
            <a:off x="2991842" y="2311300"/>
            <a:ext cx="2160900" cy="48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0" name="Google Shape;30;p5"/>
          <p:cNvSpPr txBox="1"/>
          <p:nvPr>
            <p:ph idx="3" type="subTitle"/>
          </p:nvPr>
        </p:nvSpPr>
        <p:spPr>
          <a:xfrm>
            <a:off x="3995362" y="3122525"/>
            <a:ext cx="2158800" cy="4845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 name="Google Shape;31;p5"/>
          <p:cNvSpPr txBox="1"/>
          <p:nvPr>
            <p:ph idx="4" type="subTitle"/>
          </p:nvPr>
        </p:nvSpPr>
        <p:spPr>
          <a:xfrm>
            <a:off x="2991842" y="1794700"/>
            <a:ext cx="2160900" cy="48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2" name="Google Shape;32;p5"/>
          <p:cNvSpPr/>
          <p:nvPr/>
        </p:nvSpPr>
        <p:spPr>
          <a:xfrm flipH="1">
            <a:off x="6692190" y="47567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flipH="1">
            <a:off x="337590" y="35474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 name="Google Shape;34;p5"/>
          <p:cNvGrpSpPr/>
          <p:nvPr/>
        </p:nvGrpSpPr>
        <p:grpSpPr>
          <a:xfrm flipH="1" rot="6962235">
            <a:off x="224393" y="4239624"/>
            <a:ext cx="861484" cy="852345"/>
            <a:chOff x="8304175" y="-24624"/>
            <a:chExt cx="861396" cy="852258"/>
          </a:xfrm>
        </p:grpSpPr>
        <p:sp>
          <p:nvSpPr>
            <p:cNvPr id="35" name="Google Shape;35;p5"/>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 name="Google Shape;36;p5"/>
            <p:cNvGrpSpPr/>
            <p:nvPr/>
          </p:nvGrpSpPr>
          <p:grpSpPr>
            <a:xfrm rot="1478876">
              <a:off x="8407124" y="83046"/>
              <a:ext cx="655499" cy="636920"/>
              <a:chOff x="4594993" y="5098696"/>
              <a:chExt cx="287425" cy="279279"/>
            </a:xfrm>
          </p:grpSpPr>
          <p:sp>
            <p:nvSpPr>
              <p:cNvPr id="37" name="Google Shape;37;p5"/>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 name="Google Shape;39;p5"/>
          <p:cNvSpPr/>
          <p:nvPr/>
        </p:nvSpPr>
        <p:spPr>
          <a:xfrm flipH="1" rot="1671788">
            <a:off x="4525194" y="4817432"/>
            <a:ext cx="182498"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rot="1671788">
            <a:off x="8421144" y="218632"/>
            <a:ext cx="182498"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flipH="1">
            <a:off x="6246402" y="3022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2" name="Shape 42"/>
        <p:cNvGrpSpPr/>
        <p:nvPr/>
      </p:nvGrpSpPr>
      <p:grpSpPr>
        <a:xfrm>
          <a:off x="0" y="0"/>
          <a:ext cx="0" cy="0"/>
          <a:chOff x="0" y="0"/>
          <a:chExt cx="0" cy="0"/>
        </a:xfrm>
      </p:grpSpPr>
      <p:sp>
        <p:nvSpPr>
          <p:cNvPr id="43" name="Google Shape;43;p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 name="Google Shape;44;p6"/>
          <p:cNvSpPr/>
          <p:nvPr/>
        </p:nvSpPr>
        <p:spPr>
          <a:xfrm>
            <a:off x="384500" y="2091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p:nvPr/>
        </p:nvSpPr>
        <p:spPr>
          <a:xfrm>
            <a:off x="8747850" y="14364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6"/>
          <p:cNvSpPr/>
          <p:nvPr/>
        </p:nvSpPr>
        <p:spPr>
          <a:xfrm>
            <a:off x="8701650" y="27816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6"/>
          <p:cNvSpPr/>
          <p:nvPr/>
        </p:nvSpPr>
        <p:spPr>
          <a:xfrm>
            <a:off x="7981800" y="47559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a:off x="384500" y="4834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a:off x="259000" y="4166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0" name="Shape 50"/>
        <p:cNvGrpSpPr/>
        <p:nvPr/>
      </p:nvGrpSpPr>
      <p:grpSpPr>
        <a:xfrm>
          <a:off x="0" y="0"/>
          <a:ext cx="0" cy="0"/>
          <a:chOff x="0" y="0"/>
          <a:chExt cx="0" cy="0"/>
        </a:xfrm>
      </p:grpSpPr>
      <p:sp>
        <p:nvSpPr>
          <p:cNvPr id="51" name="Google Shape;51;p7"/>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 name="Google Shape;52;p7"/>
          <p:cNvSpPr txBox="1"/>
          <p:nvPr>
            <p:ph idx="1" type="subTitle"/>
          </p:nvPr>
        </p:nvSpPr>
        <p:spPr>
          <a:xfrm>
            <a:off x="720000" y="1772575"/>
            <a:ext cx="4095300" cy="1854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53" name="Google Shape;53;p7"/>
          <p:cNvSpPr/>
          <p:nvPr/>
        </p:nvSpPr>
        <p:spPr>
          <a:xfrm flipH="1">
            <a:off x="2807840" y="47004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7"/>
          <p:cNvSpPr/>
          <p:nvPr/>
        </p:nvSpPr>
        <p:spPr>
          <a:xfrm flipH="1" rot="-1966532">
            <a:off x="4715038" y="4648543"/>
            <a:ext cx="182499" cy="18142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flipH="1" rot="1810331">
            <a:off x="7040726" y="163849"/>
            <a:ext cx="182487" cy="18142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flipH="1">
            <a:off x="8636143" y="14735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flipH="1">
            <a:off x="8475240" y="2871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 name="Google Shape;58;p7"/>
          <p:cNvGrpSpPr/>
          <p:nvPr/>
        </p:nvGrpSpPr>
        <p:grpSpPr>
          <a:xfrm rot="711159">
            <a:off x="61150" y="743822"/>
            <a:ext cx="684235" cy="666532"/>
            <a:chOff x="8393128" y="67810"/>
            <a:chExt cx="684220" cy="666517"/>
          </a:xfrm>
        </p:grpSpPr>
        <p:sp>
          <p:nvSpPr>
            <p:cNvPr id="59" name="Google Shape;59;p7"/>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 name="Google Shape;60;p7"/>
            <p:cNvGrpSpPr/>
            <p:nvPr/>
          </p:nvGrpSpPr>
          <p:grpSpPr>
            <a:xfrm rot="158625">
              <a:off x="8407469" y="82589"/>
              <a:ext cx="655538" cy="636958"/>
              <a:chOff x="4594993" y="5098696"/>
              <a:chExt cx="287425" cy="279279"/>
            </a:xfrm>
          </p:grpSpPr>
          <p:sp>
            <p:nvSpPr>
              <p:cNvPr id="61" name="Google Shape;61;p7"/>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7"/>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3" name="Shape 63"/>
        <p:cNvGrpSpPr/>
        <p:nvPr/>
      </p:nvGrpSpPr>
      <p:grpSpPr>
        <a:xfrm>
          <a:off x="0" y="0"/>
          <a:ext cx="0" cy="0"/>
          <a:chOff x="0" y="0"/>
          <a:chExt cx="0" cy="0"/>
        </a:xfrm>
      </p:grpSpPr>
      <p:sp>
        <p:nvSpPr>
          <p:cNvPr id="64" name="Google Shape;64;p8"/>
          <p:cNvSpPr txBox="1"/>
          <p:nvPr>
            <p:ph type="title"/>
          </p:nvPr>
        </p:nvSpPr>
        <p:spPr>
          <a:xfrm>
            <a:off x="1349400" y="1307100"/>
            <a:ext cx="64452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5" name="Google Shape;65;p8"/>
          <p:cNvSpPr/>
          <p:nvPr/>
        </p:nvSpPr>
        <p:spPr>
          <a:xfrm flipH="1" rot="1757002">
            <a:off x="8032668" y="325021"/>
            <a:ext cx="182494" cy="18143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8"/>
          <p:cNvSpPr/>
          <p:nvPr/>
        </p:nvSpPr>
        <p:spPr>
          <a:xfrm flipH="1">
            <a:off x="4900068" y="45559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 name="Google Shape;67;p8"/>
          <p:cNvGrpSpPr/>
          <p:nvPr/>
        </p:nvGrpSpPr>
        <p:grpSpPr>
          <a:xfrm rot="623241">
            <a:off x="539728" y="3614108"/>
            <a:ext cx="347000" cy="344939"/>
            <a:chOff x="7134111" y="276438"/>
            <a:chExt cx="347004" cy="344943"/>
          </a:xfrm>
        </p:grpSpPr>
        <p:sp>
          <p:nvSpPr>
            <p:cNvPr id="68" name="Google Shape;68;p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 name="Google Shape;70;p8"/>
          <p:cNvSpPr/>
          <p:nvPr/>
        </p:nvSpPr>
        <p:spPr>
          <a:xfrm flipH="1">
            <a:off x="7421390" y="47774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8"/>
          <p:cNvSpPr/>
          <p:nvPr/>
        </p:nvSpPr>
        <p:spPr>
          <a:xfrm flipH="1">
            <a:off x="3270090" y="48250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8"/>
          <p:cNvSpPr/>
          <p:nvPr/>
        </p:nvSpPr>
        <p:spPr>
          <a:xfrm flipH="1">
            <a:off x="8503668" y="47832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8"/>
          <p:cNvSpPr/>
          <p:nvPr/>
        </p:nvSpPr>
        <p:spPr>
          <a:xfrm flipH="1">
            <a:off x="6495493" y="47067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8"/>
          <p:cNvSpPr/>
          <p:nvPr/>
        </p:nvSpPr>
        <p:spPr>
          <a:xfrm flipH="1">
            <a:off x="407193" y="3580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5" name="Shape 75"/>
        <p:cNvGrpSpPr/>
        <p:nvPr/>
      </p:nvGrpSpPr>
      <p:grpSpPr>
        <a:xfrm>
          <a:off x="0" y="0"/>
          <a:ext cx="0" cy="0"/>
          <a:chOff x="0" y="0"/>
          <a:chExt cx="0" cy="0"/>
        </a:xfrm>
      </p:grpSpPr>
      <p:sp>
        <p:nvSpPr>
          <p:cNvPr id="76" name="Google Shape;76;p9"/>
          <p:cNvSpPr txBox="1"/>
          <p:nvPr>
            <p:ph type="title"/>
          </p:nvPr>
        </p:nvSpPr>
        <p:spPr>
          <a:xfrm>
            <a:off x="2264038" y="1189100"/>
            <a:ext cx="4863300" cy="1815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115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77" name="Google Shape;77;p9"/>
          <p:cNvSpPr txBox="1"/>
          <p:nvPr>
            <p:ph idx="1" type="subTitle"/>
          </p:nvPr>
        </p:nvSpPr>
        <p:spPr>
          <a:xfrm>
            <a:off x="2259238" y="3105675"/>
            <a:ext cx="4872900" cy="69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7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 name="Google Shape;78;p9"/>
          <p:cNvSpPr/>
          <p:nvPr/>
        </p:nvSpPr>
        <p:spPr>
          <a:xfrm flipH="1">
            <a:off x="7177127" y="45920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9"/>
          <p:cNvSpPr/>
          <p:nvPr/>
        </p:nvSpPr>
        <p:spPr>
          <a:xfrm flipH="1">
            <a:off x="3405181" y="46077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9"/>
          <p:cNvSpPr/>
          <p:nvPr/>
        </p:nvSpPr>
        <p:spPr>
          <a:xfrm flipH="1">
            <a:off x="476156" y="31639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9"/>
          <p:cNvSpPr/>
          <p:nvPr/>
        </p:nvSpPr>
        <p:spPr>
          <a:xfrm flipH="1">
            <a:off x="592881" y="46230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9"/>
          <p:cNvSpPr/>
          <p:nvPr/>
        </p:nvSpPr>
        <p:spPr>
          <a:xfrm flipH="1">
            <a:off x="8587256" y="40592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9"/>
          <p:cNvSpPr/>
          <p:nvPr/>
        </p:nvSpPr>
        <p:spPr>
          <a:xfrm flipH="1">
            <a:off x="8650877" y="2096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9"/>
          <p:cNvSpPr/>
          <p:nvPr/>
        </p:nvSpPr>
        <p:spPr>
          <a:xfrm flipH="1">
            <a:off x="508827" y="1702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9"/>
          <p:cNvSpPr/>
          <p:nvPr/>
        </p:nvSpPr>
        <p:spPr>
          <a:xfrm flipH="1">
            <a:off x="1136277" y="462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9"/>
          <p:cNvSpPr/>
          <p:nvPr/>
        </p:nvSpPr>
        <p:spPr>
          <a:xfrm flipH="1">
            <a:off x="311852" y="3964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7" name="Shape 87"/>
        <p:cNvGrpSpPr/>
        <p:nvPr/>
      </p:nvGrpSpPr>
      <p:grpSpPr>
        <a:xfrm>
          <a:off x="0" y="0"/>
          <a:ext cx="0" cy="0"/>
          <a:chOff x="0" y="0"/>
          <a:chExt cx="0" cy="0"/>
        </a:xfrm>
      </p:grpSpPr>
      <p:sp>
        <p:nvSpPr>
          <p:cNvPr id="88" name="Google Shape;88;p10"/>
          <p:cNvSpPr txBox="1"/>
          <p:nvPr>
            <p:ph type="title"/>
          </p:nvPr>
        </p:nvSpPr>
        <p:spPr>
          <a:xfrm>
            <a:off x="931475" y="3444875"/>
            <a:ext cx="4772700" cy="11100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500"/>
              <a:buNone/>
              <a:defRPr>
                <a:solidFill>
                  <a:schemeClr val="dk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9" name="Shape 89"/>
        <p:cNvGrpSpPr/>
        <p:nvPr/>
      </p:nvGrpSpPr>
      <p:grpSpPr>
        <a:xfrm>
          <a:off x="0" y="0"/>
          <a:ext cx="0" cy="0"/>
          <a:chOff x="0" y="0"/>
          <a:chExt cx="0" cy="0"/>
        </a:xfrm>
      </p:grpSpPr>
      <p:sp>
        <p:nvSpPr>
          <p:cNvPr id="90" name="Google Shape;90;p11"/>
          <p:cNvSpPr txBox="1"/>
          <p:nvPr>
            <p:ph hasCustomPrompt="1" type="title"/>
          </p:nvPr>
        </p:nvSpPr>
        <p:spPr>
          <a:xfrm>
            <a:off x="2926075" y="1410675"/>
            <a:ext cx="5318100" cy="16524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1" name="Google Shape;91;p11"/>
          <p:cNvSpPr txBox="1"/>
          <p:nvPr>
            <p:ph idx="1" type="subTitle"/>
          </p:nvPr>
        </p:nvSpPr>
        <p:spPr>
          <a:xfrm>
            <a:off x="2926075" y="3131500"/>
            <a:ext cx="5318100" cy="411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sz="1700">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92" name="Google Shape;92;p11"/>
          <p:cNvSpPr/>
          <p:nvPr/>
        </p:nvSpPr>
        <p:spPr>
          <a:xfrm flipH="1">
            <a:off x="6014640" y="47922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1"/>
          <p:cNvSpPr/>
          <p:nvPr/>
        </p:nvSpPr>
        <p:spPr>
          <a:xfrm flipH="1">
            <a:off x="8673690" y="625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1"/>
          <p:cNvSpPr/>
          <p:nvPr/>
        </p:nvSpPr>
        <p:spPr>
          <a:xfrm flipH="1">
            <a:off x="8680793" y="25345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1"/>
          <p:cNvSpPr/>
          <p:nvPr/>
        </p:nvSpPr>
        <p:spPr>
          <a:xfrm flipH="1">
            <a:off x="1902990" y="4266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1"/>
          <p:cNvSpPr/>
          <p:nvPr/>
        </p:nvSpPr>
        <p:spPr>
          <a:xfrm flipH="1">
            <a:off x="8459390" y="19902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1"/>
          <p:cNvSpPr/>
          <p:nvPr/>
        </p:nvSpPr>
        <p:spPr>
          <a:xfrm flipH="1">
            <a:off x="8848315" y="35539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98" name="Shape 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99" name="Shape 99"/>
        <p:cNvGrpSpPr/>
        <p:nvPr/>
      </p:nvGrpSpPr>
      <p:grpSpPr>
        <a:xfrm>
          <a:off x="0" y="0"/>
          <a:ext cx="0" cy="0"/>
          <a:chOff x="0" y="0"/>
          <a:chExt cx="0" cy="0"/>
        </a:xfrm>
      </p:grpSpPr>
      <p:sp>
        <p:nvSpPr>
          <p:cNvPr id="100" name="Google Shape;100;p1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1" name="Google Shape;101;p13"/>
          <p:cNvSpPr txBox="1"/>
          <p:nvPr>
            <p:ph idx="1" type="subTitle"/>
          </p:nvPr>
        </p:nvSpPr>
        <p:spPr>
          <a:xfrm>
            <a:off x="802230" y="2387350"/>
            <a:ext cx="2240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13"/>
          <p:cNvSpPr txBox="1"/>
          <p:nvPr>
            <p:ph idx="2" type="subTitle"/>
          </p:nvPr>
        </p:nvSpPr>
        <p:spPr>
          <a:xfrm>
            <a:off x="3450903" y="2387350"/>
            <a:ext cx="2240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 name="Google Shape;103;p13"/>
          <p:cNvSpPr txBox="1"/>
          <p:nvPr>
            <p:ph idx="3" type="subTitle"/>
          </p:nvPr>
        </p:nvSpPr>
        <p:spPr>
          <a:xfrm>
            <a:off x="802211" y="4074325"/>
            <a:ext cx="2240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 name="Google Shape;104;p13"/>
          <p:cNvSpPr txBox="1"/>
          <p:nvPr>
            <p:ph idx="4" type="subTitle"/>
          </p:nvPr>
        </p:nvSpPr>
        <p:spPr>
          <a:xfrm>
            <a:off x="3450903" y="4074325"/>
            <a:ext cx="2240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 name="Google Shape;105;p13"/>
          <p:cNvSpPr txBox="1"/>
          <p:nvPr>
            <p:ph idx="5" type="subTitle"/>
          </p:nvPr>
        </p:nvSpPr>
        <p:spPr>
          <a:xfrm>
            <a:off x="6099589" y="2387350"/>
            <a:ext cx="2240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3"/>
          <p:cNvSpPr txBox="1"/>
          <p:nvPr>
            <p:ph idx="6" type="subTitle"/>
          </p:nvPr>
        </p:nvSpPr>
        <p:spPr>
          <a:xfrm>
            <a:off x="6099589" y="4074325"/>
            <a:ext cx="22422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 name="Google Shape;107;p13"/>
          <p:cNvSpPr txBox="1"/>
          <p:nvPr>
            <p:ph hasCustomPrompt="1" idx="7" type="title"/>
          </p:nvPr>
        </p:nvSpPr>
        <p:spPr>
          <a:xfrm>
            <a:off x="802211" y="1390708"/>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3"/>
          <p:cNvSpPr txBox="1"/>
          <p:nvPr>
            <p:ph hasCustomPrompt="1" idx="8" type="title"/>
          </p:nvPr>
        </p:nvSpPr>
        <p:spPr>
          <a:xfrm>
            <a:off x="802211" y="3078029"/>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9" name="Google Shape;109;p13"/>
          <p:cNvSpPr txBox="1"/>
          <p:nvPr>
            <p:ph hasCustomPrompt="1" idx="9" type="title"/>
          </p:nvPr>
        </p:nvSpPr>
        <p:spPr>
          <a:xfrm>
            <a:off x="3450903" y="1390708"/>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hasCustomPrompt="1" idx="13" type="title"/>
          </p:nvPr>
        </p:nvSpPr>
        <p:spPr>
          <a:xfrm>
            <a:off x="3450903" y="3078029"/>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p:nvPr>
            <p:ph hasCustomPrompt="1" idx="14" type="title"/>
          </p:nvPr>
        </p:nvSpPr>
        <p:spPr>
          <a:xfrm>
            <a:off x="6099589" y="1390708"/>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p:nvPr>
            <p:ph hasCustomPrompt="1" idx="15" type="title"/>
          </p:nvPr>
        </p:nvSpPr>
        <p:spPr>
          <a:xfrm>
            <a:off x="6099589" y="3078029"/>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3" name="Google Shape;113;p13"/>
          <p:cNvSpPr txBox="1"/>
          <p:nvPr>
            <p:ph idx="16" type="subTitle"/>
          </p:nvPr>
        </p:nvSpPr>
        <p:spPr>
          <a:xfrm>
            <a:off x="802211" y="1867925"/>
            <a:ext cx="22404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4" name="Google Shape;114;p13"/>
          <p:cNvSpPr txBox="1"/>
          <p:nvPr>
            <p:ph idx="17" type="subTitle"/>
          </p:nvPr>
        </p:nvSpPr>
        <p:spPr>
          <a:xfrm>
            <a:off x="3450903" y="1867925"/>
            <a:ext cx="22404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5" name="Google Shape;115;p13"/>
          <p:cNvSpPr txBox="1"/>
          <p:nvPr>
            <p:ph idx="18" type="subTitle"/>
          </p:nvPr>
        </p:nvSpPr>
        <p:spPr>
          <a:xfrm>
            <a:off x="6099589" y="1867925"/>
            <a:ext cx="22404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6" name="Google Shape;116;p13"/>
          <p:cNvSpPr txBox="1"/>
          <p:nvPr>
            <p:ph idx="19" type="subTitle"/>
          </p:nvPr>
        </p:nvSpPr>
        <p:spPr>
          <a:xfrm>
            <a:off x="802211" y="3557725"/>
            <a:ext cx="2240400" cy="48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7" name="Google Shape;117;p13"/>
          <p:cNvSpPr txBox="1"/>
          <p:nvPr>
            <p:ph idx="20" type="subTitle"/>
          </p:nvPr>
        </p:nvSpPr>
        <p:spPr>
          <a:xfrm>
            <a:off x="3450903" y="3557725"/>
            <a:ext cx="2240400" cy="48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8" name="Google Shape;118;p13"/>
          <p:cNvSpPr txBox="1"/>
          <p:nvPr>
            <p:ph idx="21" type="subTitle"/>
          </p:nvPr>
        </p:nvSpPr>
        <p:spPr>
          <a:xfrm>
            <a:off x="6099589" y="3557725"/>
            <a:ext cx="2242200" cy="48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9" name="Shape 119"/>
        <p:cNvGrpSpPr/>
        <p:nvPr/>
      </p:nvGrpSpPr>
      <p:grpSpPr>
        <a:xfrm>
          <a:off x="0" y="0"/>
          <a:ext cx="0" cy="0"/>
          <a:chOff x="0" y="0"/>
          <a:chExt cx="0" cy="0"/>
        </a:xfrm>
      </p:grpSpPr>
      <p:sp>
        <p:nvSpPr>
          <p:cNvPr id="120" name="Google Shape;120;p14"/>
          <p:cNvSpPr txBox="1"/>
          <p:nvPr>
            <p:ph type="title"/>
          </p:nvPr>
        </p:nvSpPr>
        <p:spPr>
          <a:xfrm>
            <a:off x="740550" y="3361050"/>
            <a:ext cx="4756800" cy="484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2500">
                <a:solidFill>
                  <a:schemeClr val="dk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21" name="Google Shape;121;p14"/>
          <p:cNvSpPr txBox="1"/>
          <p:nvPr>
            <p:ph idx="1" type="subTitle"/>
          </p:nvPr>
        </p:nvSpPr>
        <p:spPr>
          <a:xfrm>
            <a:off x="740600" y="1418575"/>
            <a:ext cx="4756800" cy="191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26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22" name="Google Shape;122;p14"/>
          <p:cNvSpPr/>
          <p:nvPr/>
        </p:nvSpPr>
        <p:spPr>
          <a:xfrm>
            <a:off x="3790525" y="47472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4"/>
          <p:cNvSpPr/>
          <p:nvPr/>
        </p:nvSpPr>
        <p:spPr>
          <a:xfrm>
            <a:off x="332350" y="16538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4"/>
          <p:cNvSpPr/>
          <p:nvPr/>
        </p:nvSpPr>
        <p:spPr>
          <a:xfrm>
            <a:off x="8609050" y="324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4"/>
          <p:cNvSpPr/>
          <p:nvPr/>
        </p:nvSpPr>
        <p:spPr>
          <a:xfrm>
            <a:off x="8813350" y="23671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4"/>
          <p:cNvSpPr/>
          <p:nvPr/>
        </p:nvSpPr>
        <p:spPr>
          <a:xfrm>
            <a:off x="4786100" y="324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277325" y="46288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28" name="Shape 128"/>
        <p:cNvGrpSpPr/>
        <p:nvPr/>
      </p:nvGrpSpPr>
      <p:grpSpPr>
        <a:xfrm>
          <a:off x="0" y="0"/>
          <a:ext cx="0" cy="0"/>
          <a:chOff x="0" y="0"/>
          <a:chExt cx="0" cy="0"/>
        </a:xfrm>
      </p:grpSpPr>
      <p:sp>
        <p:nvSpPr>
          <p:cNvPr id="129" name="Google Shape;129;p15"/>
          <p:cNvSpPr txBox="1"/>
          <p:nvPr>
            <p:ph type="title"/>
          </p:nvPr>
        </p:nvSpPr>
        <p:spPr>
          <a:xfrm>
            <a:off x="720000" y="1354375"/>
            <a:ext cx="3883800" cy="1632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0" name="Google Shape;130;p15"/>
          <p:cNvSpPr txBox="1"/>
          <p:nvPr>
            <p:ph idx="1" type="subTitle"/>
          </p:nvPr>
        </p:nvSpPr>
        <p:spPr>
          <a:xfrm>
            <a:off x="720000" y="3184800"/>
            <a:ext cx="3883800" cy="50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15"/>
          <p:cNvSpPr/>
          <p:nvPr>
            <p:ph idx="2" type="pic"/>
          </p:nvPr>
        </p:nvSpPr>
        <p:spPr>
          <a:xfrm>
            <a:off x="4805400" y="880050"/>
            <a:ext cx="3506400" cy="3506400"/>
          </a:xfrm>
          <a:prstGeom prst="roundRect">
            <a:avLst>
              <a:gd fmla="val 16667" name="adj"/>
            </a:avLst>
          </a:prstGeom>
          <a:noFill/>
          <a:ln>
            <a:noFill/>
          </a:ln>
        </p:spPr>
      </p:sp>
      <p:sp>
        <p:nvSpPr>
          <p:cNvPr id="132" name="Google Shape;132;p15"/>
          <p:cNvSpPr/>
          <p:nvPr/>
        </p:nvSpPr>
        <p:spPr>
          <a:xfrm flipH="1">
            <a:off x="296443" y="38637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5"/>
          <p:cNvSpPr/>
          <p:nvPr/>
        </p:nvSpPr>
        <p:spPr>
          <a:xfrm flipH="1">
            <a:off x="8430768" y="2280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5"/>
          <p:cNvSpPr/>
          <p:nvPr/>
        </p:nvSpPr>
        <p:spPr>
          <a:xfrm flipH="1" rot="1789863">
            <a:off x="1518822" y="4554346"/>
            <a:ext cx="182490"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5"/>
          <p:cNvSpPr/>
          <p:nvPr/>
        </p:nvSpPr>
        <p:spPr>
          <a:xfrm flipH="1">
            <a:off x="4840318" y="46754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5"/>
          <p:cNvSpPr/>
          <p:nvPr/>
        </p:nvSpPr>
        <p:spPr>
          <a:xfrm flipH="1">
            <a:off x="3796865" y="47614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37" name="Shape 137"/>
        <p:cNvGrpSpPr/>
        <p:nvPr/>
      </p:nvGrpSpPr>
      <p:grpSpPr>
        <a:xfrm>
          <a:off x="0" y="0"/>
          <a:ext cx="0" cy="0"/>
          <a:chOff x="0" y="0"/>
          <a:chExt cx="0" cy="0"/>
        </a:xfrm>
      </p:grpSpPr>
      <p:sp>
        <p:nvSpPr>
          <p:cNvPr id="138" name="Google Shape;138;p16"/>
          <p:cNvSpPr txBox="1"/>
          <p:nvPr>
            <p:ph type="title"/>
          </p:nvPr>
        </p:nvSpPr>
        <p:spPr>
          <a:xfrm>
            <a:off x="720000" y="1937225"/>
            <a:ext cx="4320300" cy="6828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9" name="Google Shape;139;p16"/>
          <p:cNvSpPr txBox="1"/>
          <p:nvPr>
            <p:ph idx="1" type="subTitle"/>
          </p:nvPr>
        </p:nvSpPr>
        <p:spPr>
          <a:xfrm>
            <a:off x="720000" y="2633600"/>
            <a:ext cx="43203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 name="Google Shape;140;p16"/>
          <p:cNvSpPr/>
          <p:nvPr/>
        </p:nvSpPr>
        <p:spPr>
          <a:xfrm flipH="1">
            <a:off x="315568" y="33332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 name="Google Shape;141;p16"/>
          <p:cNvGrpSpPr/>
          <p:nvPr/>
        </p:nvGrpSpPr>
        <p:grpSpPr>
          <a:xfrm rot="5958697">
            <a:off x="8306195" y="3541301"/>
            <a:ext cx="346996" cy="344935"/>
            <a:chOff x="7134111" y="276438"/>
            <a:chExt cx="347004" cy="344943"/>
          </a:xfrm>
        </p:grpSpPr>
        <p:sp>
          <p:nvSpPr>
            <p:cNvPr id="142" name="Google Shape;142;p16"/>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6"/>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 name="Google Shape;144;p16"/>
          <p:cNvSpPr/>
          <p:nvPr/>
        </p:nvSpPr>
        <p:spPr>
          <a:xfrm flipH="1">
            <a:off x="6472843" y="47570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6"/>
          <p:cNvSpPr/>
          <p:nvPr/>
        </p:nvSpPr>
        <p:spPr>
          <a:xfrm flipH="1">
            <a:off x="7166415" y="2479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6"/>
          <p:cNvSpPr/>
          <p:nvPr/>
        </p:nvSpPr>
        <p:spPr>
          <a:xfrm flipH="1">
            <a:off x="8567190" y="9702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6"/>
          <p:cNvSpPr/>
          <p:nvPr/>
        </p:nvSpPr>
        <p:spPr>
          <a:xfrm flipH="1">
            <a:off x="1686868" y="45455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148" name="Shape 148"/>
        <p:cNvGrpSpPr/>
        <p:nvPr/>
      </p:nvGrpSpPr>
      <p:grpSpPr>
        <a:xfrm>
          <a:off x="0" y="0"/>
          <a:ext cx="0" cy="0"/>
          <a:chOff x="0" y="0"/>
          <a:chExt cx="0" cy="0"/>
        </a:xfrm>
      </p:grpSpPr>
      <p:sp>
        <p:nvSpPr>
          <p:cNvPr id="149" name="Google Shape;149;p17"/>
          <p:cNvSpPr txBox="1"/>
          <p:nvPr>
            <p:ph type="title"/>
          </p:nvPr>
        </p:nvSpPr>
        <p:spPr>
          <a:xfrm>
            <a:off x="4333675" y="1885950"/>
            <a:ext cx="3850500" cy="685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0" name="Google Shape;150;p17"/>
          <p:cNvSpPr txBox="1"/>
          <p:nvPr>
            <p:ph idx="1" type="subTitle"/>
          </p:nvPr>
        </p:nvSpPr>
        <p:spPr>
          <a:xfrm>
            <a:off x="4333875" y="2571750"/>
            <a:ext cx="3850500" cy="68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1" name="Google Shape;151;p17"/>
          <p:cNvSpPr/>
          <p:nvPr/>
        </p:nvSpPr>
        <p:spPr>
          <a:xfrm flipH="1" rot="-2126254">
            <a:off x="3374869" y="4757099"/>
            <a:ext cx="182493" cy="181421"/>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7"/>
          <p:cNvSpPr/>
          <p:nvPr/>
        </p:nvSpPr>
        <p:spPr>
          <a:xfrm flipH="1">
            <a:off x="347240" y="34823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7"/>
          <p:cNvSpPr/>
          <p:nvPr/>
        </p:nvSpPr>
        <p:spPr>
          <a:xfrm flipH="1" rot="1665020">
            <a:off x="6575014" y="345147"/>
            <a:ext cx="182497" cy="18143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7"/>
          <p:cNvSpPr/>
          <p:nvPr/>
        </p:nvSpPr>
        <p:spPr>
          <a:xfrm flipH="1">
            <a:off x="1686868" y="45455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flipH="1">
            <a:off x="8708165" y="26145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7"/>
          <p:cNvSpPr/>
          <p:nvPr/>
        </p:nvSpPr>
        <p:spPr>
          <a:xfrm flipH="1">
            <a:off x="5860490" y="48734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7"/>
          <p:cNvSpPr/>
          <p:nvPr/>
        </p:nvSpPr>
        <p:spPr>
          <a:xfrm flipH="1">
            <a:off x="242618" y="396090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7"/>
          <p:cNvSpPr/>
          <p:nvPr/>
        </p:nvSpPr>
        <p:spPr>
          <a:xfrm flipH="1">
            <a:off x="1076815" y="48976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7"/>
          <p:cNvSpPr/>
          <p:nvPr/>
        </p:nvSpPr>
        <p:spPr>
          <a:xfrm flipH="1">
            <a:off x="176968" y="21501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7"/>
          <p:cNvSpPr/>
          <p:nvPr/>
        </p:nvSpPr>
        <p:spPr>
          <a:xfrm flipH="1">
            <a:off x="344768" y="2386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7"/>
          <p:cNvSpPr/>
          <p:nvPr/>
        </p:nvSpPr>
        <p:spPr>
          <a:xfrm flipH="1">
            <a:off x="2850890" y="226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62" name="Shape 162"/>
        <p:cNvGrpSpPr/>
        <p:nvPr/>
      </p:nvGrpSpPr>
      <p:grpSpPr>
        <a:xfrm>
          <a:off x="0" y="0"/>
          <a:ext cx="0" cy="0"/>
          <a:chOff x="0" y="0"/>
          <a:chExt cx="0" cy="0"/>
        </a:xfrm>
      </p:grpSpPr>
      <p:sp>
        <p:nvSpPr>
          <p:cNvPr id="163" name="Google Shape;163;p1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4" name="Google Shape;164;p18"/>
          <p:cNvSpPr txBox="1"/>
          <p:nvPr>
            <p:ph idx="1" type="subTitle"/>
          </p:nvPr>
        </p:nvSpPr>
        <p:spPr>
          <a:xfrm>
            <a:off x="4981911" y="3243670"/>
            <a:ext cx="2489100" cy="98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18"/>
          <p:cNvSpPr txBox="1"/>
          <p:nvPr>
            <p:ph idx="2" type="subTitle"/>
          </p:nvPr>
        </p:nvSpPr>
        <p:spPr>
          <a:xfrm>
            <a:off x="1673011" y="3243670"/>
            <a:ext cx="2487000" cy="98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18"/>
          <p:cNvSpPr txBox="1"/>
          <p:nvPr>
            <p:ph idx="3" type="subTitle"/>
          </p:nvPr>
        </p:nvSpPr>
        <p:spPr>
          <a:xfrm>
            <a:off x="1674050" y="2724436"/>
            <a:ext cx="24849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7" name="Google Shape;167;p18"/>
          <p:cNvSpPr txBox="1"/>
          <p:nvPr>
            <p:ph idx="4" type="subTitle"/>
          </p:nvPr>
        </p:nvSpPr>
        <p:spPr>
          <a:xfrm>
            <a:off x="4982661" y="2724436"/>
            <a:ext cx="24876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68" name="Shape 168"/>
        <p:cNvGrpSpPr/>
        <p:nvPr/>
      </p:nvGrpSpPr>
      <p:grpSpPr>
        <a:xfrm>
          <a:off x="0" y="0"/>
          <a:ext cx="0" cy="0"/>
          <a:chOff x="0" y="0"/>
          <a:chExt cx="0" cy="0"/>
        </a:xfrm>
      </p:grpSpPr>
      <p:sp>
        <p:nvSpPr>
          <p:cNvPr id="169" name="Google Shape;169;p1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0" name="Google Shape;170;p19"/>
          <p:cNvSpPr txBox="1"/>
          <p:nvPr>
            <p:ph idx="1" type="subTitle"/>
          </p:nvPr>
        </p:nvSpPr>
        <p:spPr>
          <a:xfrm>
            <a:off x="5476195" y="1714650"/>
            <a:ext cx="2947800" cy="267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1" name="Google Shape;171;p19"/>
          <p:cNvSpPr txBox="1"/>
          <p:nvPr>
            <p:ph idx="2" type="subTitle"/>
          </p:nvPr>
        </p:nvSpPr>
        <p:spPr>
          <a:xfrm>
            <a:off x="1389000" y="1714650"/>
            <a:ext cx="2947800" cy="267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2" name="Google Shape;172;p19"/>
          <p:cNvSpPr/>
          <p:nvPr/>
        </p:nvSpPr>
        <p:spPr>
          <a:xfrm>
            <a:off x="410800" y="5927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9"/>
          <p:cNvSpPr/>
          <p:nvPr/>
        </p:nvSpPr>
        <p:spPr>
          <a:xfrm>
            <a:off x="8297500" y="4735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9"/>
          <p:cNvSpPr/>
          <p:nvPr/>
        </p:nvSpPr>
        <p:spPr>
          <a:xfrm>
            <a:off x="8416575" y="48610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a:off x="4416125" y="2039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 name="Google Shape;176;p19"/>
          <p:cNvGrpSpPr/>
          <p:nvPr/>
        </p:nvGrpSpPr>
        <p:grpSpPr>
          <a:xfrm rot="-1796333">
            <a:off x="336003" y="3402313"/>
            <a:ext cx="684253" cy="666549"/>
            <a:chOff x="8393128" y="67810"/>
            <a:chExt cx="684220" cy="666517"/>
          </a:xfrm>
        </p:grpSpPr>
        <p:sp>
          <p:nvSpPr>
            <p:cNvPr id="177" name="Google Shape;177;p19"/>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 name="Google Shape;178;p19"/>
            <p:cNvGrpSpPr/>
            <p:nvPr/>
          </p:nvGrpSpPr>
          <p:grpSpPr>
            <a:xfrm rot="158625">
              <a:off x="8407469" y="82589"/>
              <a:ext cx="655538" cy="636958"/>
              <a:chOff x="4594993" y="5098696"/>
              <a:chExt cx="287425" cy="279279"/>
            </a:xfrm>
          </p:grpSpPr>
          <p:sp>
            <p:nvSpPr>
              <p:cNvPr id="179" name="Google Shape;179;p1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2">
    <p:spTree>
      <p:nvGrpSpPr>
        <p:cNvPr id="181" name="Shape 181"/>
        <p:cNvGrpSpPr/>
        <p:nvPr/>
      </p:nvGrpSpPr>
      <p:grpSpPr>
        <a:xfrm>
          <a:off x="0" y="0"/>
          <a:ext cx="0" cy="0"/>
          <a:chOff x="0" y="0"/>
          <a:chExt cx="0" cy="0"/>
        </a:xfrm>
      </p:grpSpPr>
      <p:sp>
        <p:nvSpPr>
          <p:cNvPr id="182" name="Google Shape;182;p2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3" name="Google Shape;183;p20"/>
          <p:cNvSpPr txBox="1"/>
          <p:nvPr>
            <p:ph idx="1" type="subTitle"/>
          </p:nvPr>
        </p:nvSpPr>
        <p:spPr>
          <a:xfrm>
            <a:off x="4629300" y="1262175"/>
            <a:ext cx="3794700" cy="334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b="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84" name="Google Shape;184;p20"/>
          <p:cNvSpPr txBox="1"/>
          <p:nvPr>
            <p:ph idx="2" type="subTitle"/>
          </p:nvPr>
        </p:nvSpPr>
        <p:spPr>
          <a:xfrm>
            <a:off x="720000" y="1262175"/>
            <a:ext cx="3796200" cy="334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b="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85" name="Google Shape;185;p20"/>
          <p:cNvSpPr/>
          <p:nvPr/>
        </p:nvSpPr>
        <p:spPr>
          <a:xfrm>
            <a:off x="7977475" y="2822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0"/>
          <p:cNvSpPr/>
          <p:nvPr/>
        </p:nvSpPr>
        <p:spPr>
          <a:xfrm>
            <a:off x="404500" y="33391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0"/>
          <p:cNvSpPr/>
          <p:nvPr/>
        </p:nvSpPr>
        <p:spPr>
          <a:xfrm>
            <a:off x="2359750" y="48566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0"/>
          <p:cNvSpPr/>
          <p:nvPr/>
        </p:nvSpPr>
        <p:spPr>
          <a:xfrm rot="285">
            <a:off x="4089067" y="453712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0"/>
          <p:cNvSpPr/>
          <p:nvPr/>
        </p:nvSpPr>
        <p:spPr>
          <a:xfrm rot="1428241">
            <a:off x="8648896" y="2842319"/>
            <a:ext cx="182487" cy="18141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0"/>
          <p:cNvSpPr/>
          <p:nvPr/>
        </p:nvSpPr>
        <p:spPr>
          <a:xfrm rot="285">
            <a:off x="222342" y="135617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91" name="Shape 191"/>
        <p:cNvGrpSpPr/>
        <p:nvPr/>
      </p:nvGrpSpPr>
      <p:grpSpPr>
        <a:xfrm>
          <a:off x="0" y="0"/>
          <a:ext cx="0" cy="0"/>
          <a:chOff x="0" y="0"/>
          <a:chExt cx="0" cy="0"/>
        </a:xfrm>
      </p:grpSpPr>
      <p:sp>
        <p:nvSpPr>
          <p:cNvPr id="192" name="Google Shape;192;p2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3" name="Google Shape;193;p21"/>
          <p:cNvSpPr txBox="1"/>
          <p:nvPr>
            <p:ph idx="1" type="subTitle"/>
          </p:nvPr>
        </p:nvSpPr>
        <p:spPr>
          <a:xfrm>
            <a:off x="809363" y="3389775"/>
            <a:ext cx="2048100" cy="69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 name="Google Shape;194;p21"/>
          <p:cNvSpPr txBox="1"/>
          <p:nvPr>
            <p:ph idx="2" type="subTitle"/>
          </p:nvPr>
        </p:nvSpPr>
        <p:spPr>
          <a:xfrm>
            <a:off x="3547950" y="3389775"/>
            <a:ext cx="2048100" cy="69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 name="Google Shape;195;p21"/>
          <p:cNvSpPr txBox="1"/>
          <p:nvPr>
            <p:ph idx="3" type="subTitle"/>
          </p:nvPr>
        </p:nvSpPr>
        <p:spPr>
          <a:xfrm>
            <a:off x="6279751" y="3389775"/>
            <a:ext cx="2048100" cy="69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6" name="Google Shape;196;p21"/>
          <p:cNvSpPr txBox="1"/>
          <p:nvPr>
            <p:ph idx="4" type="subTitle"/>
          </p:nvPr>
        </p:nvSpPr>
        <p:spPr>
          <a:xfrm>
            <a:off x="809363" y="2873175"/>
            <a:ext cx="20481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7" name="Google Shape;197;p21"/>
          <p:cNvSpPr txBox="1"/>
          <p:nvPr>
            <p:ph idx="5" type="subTitle"/>
          </p:nvPr>
        </p:nvSpPr>
        <p:spPr>
          <a:xfrm>
            <a:off x="3547950" y="2873175"/>
            <a:ext cx="20481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8" name="Google Shape;198;p21"/>
          <p:cNvSpPr txBox="1"/>
          <p:nvPr>
            <p:ph idx="6" type="subTitle"/>
          </p:nvPr>
        </p:nvSpPr>
        <p:spPr>
          <a:xfrm>
            <a:off x="6279751" y="2873175"/>
            <a:ext cx="20481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9" name="Google Shape;199;p21"/>
          <p:cNvSpPr/>
          <p:nvPr/>
        </p:nvSpPr>
        <p:spPr>
          <a:xfrm>
            <a:off x="4155300" y="46737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1"/>
          <p:cNvSpPr/>
          <p:nvPr/>
        </p:nvSpPr>
        <p:spPr>
          <a:xfrm>
            <a:off x="201150" y="22448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1"/>
          <p:cNvSpPr/>
          <p:nvPr/>
        </p:nvSpPr>
        <p:spPr>
          <a:xfrm>
            <a:off x="8605850" y="8367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
    <p:spTree>
      <p:nvGrpSpPr>
        <p:cNvPr id="202" name="Shape 202"/>
        <p:cNvGrpSpPr/>
        <p:nvPr/>
      </p:nvGrpSpPr>
      <p:grpSpPr>
        <a:xfrm>
          <a:off x="0" y="0"/>
          <a:ext cx="0" cy="0"/>
          <a:chOff x="0" y="0"/>
          <a:chExt cx="0" cy="0"/>
        </a:xfrm>
      </p:grpSpPr>
      <p:sp>
        <p:nvSpPr>
          <p:cNvPr id="203" name="Google Shape;203;p2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4" name="Google Shape;204;p22"/>
          <p:cNvSpPr txBox="1"/>
          <p:nvPr>
            <p:ph idx="1" type="subTitle"/>
          </p:nvPr>
        </p:nvSpPr>
        <p:spPr>
          <a:xfrm>
            <a:off x="910675" y="2021954"/>
            <a:ext cx="2048100" cy="55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5" name="Google Shape;205;p22"/>
          <p:cNvSpPr txBox="1"/>
          <p:nvPr>
            <p:ph idx="2" type="subTitle"/>
          </p:nvPr>
        </p:nvSpPr>
        <p:spPr>
          <a:xfrm>
            <a:off x="3551725" y="1488715"/>
            <a:ext cx="2048100" cy="55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22"/>
          <p:cNvSpPr txBox="1"/>
          <p:nvPr>
            <p:ph idx="3" type="subTitle"/>
          </p:nvPr>
        </p:nvSpPr>
        <p:spPr>
          <a:xfrm>
            <a:off x="6192800" y="2021954"/>
            <a:ext cx="2048100" cy="55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7" name="Google Shape;207;p22"/>
          <p:cNvSpPr txBox="1"/>
          <p:nvPr>
            <p:ph idx="4" type="subTitle"/>
          </p:nvPr>
        </p:nvSpPr>
        <p:spPr>
          <a:xfrm>
            <a:off x="903131" y="3015488"/>
            <a:ext cx="20481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8" name="Google Shape;208;p22"/>
          <p:cNvSpPr txBox="1"/>
          <p:nvPr>
            <p:ph idx="5" type="subTitle"/>
          </p:nvPr>
        </p:nvSpPr>
        <p:spPr>
          <a:xfrm>
            <a:off x="3551719" y="2482850"/>
            <a:ext cx="20481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9" name="Google Shape;209;p22"/>
          <p:cNvSpPr txBox="1"/>
          <p:nvPr>
            <p:ph idx="6" type="subTitle"/>
          </p:nvPr>
        </p:nvSpPr>
        <p:spPr>
          <a:xfrm>
            <a:off x="6192781" y="3015438"/>
            <a:ext cx="20481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10" name="Shape 210"/>
        <p:cNvGrpSpPr/>
        <p:nvPr/>
      </p:nvGrpSpPr>
      <p:grpSpPr>
        <a:xfrm>
          <a:off x="0" y="0"/>
          <a:ext cx="0" cy="0"/>
          <a:chOff x="0" y="0"/>
          <a:chExt cx="0" cy="0"/>
        </a:xfrm>
      </p:grpSpPr>
      <p:sp>
        <p:nvSpPr>
          <p:cNvPr id="211" name="Google Shape;211;p2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2" name="Google Shape;212;p23"/>
          <p:cNvSpPr txBox="1"/>
          <p:nvPr>
            <p:ph idx="1" type="subTitle"/>
          </p:nvPr>
        </p:nvSpPr>
        <p:spPr>
          <a:xfrm>
            <a:off x="901563" y="2384075"/>
            <a:ext cx="3364200" cy="4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3" name="Google Shape;213;p23"/>
          <p:cNvSpPr txBox="1"/>
          <p:nvPr>
            <p:ph idx="2" type="subTitle"/>
          </p:nvPr>
        </p:nvSpPr>
        <p:spPr>
          <a:xfrm>
            <a:off x="4878238" y="2384075"/>
            <a:ext cx="3364200" cy="4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4" name="Google Shape;214;p23"/>
          <p:cNvSpPr txBox="1"/>
          <p:nvPr>
            <p:ph idx="3" type="subTitle"/>
          </p:nvPr>
        </p:nvSpPr>
        <p:spPr>
          <a:xfrm>
            <a:off x="901563" y="3765200"/>
            <a:ext cx="3364200" cy="4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23"/>
          <p:cNvSpPr txBox="1"/>
          <p:nvPr>
            <p:ph idx="4" type="subTitle"/>
          </p:nvPr>
        </p:nvSpPr>
        <p:spPr>
          <a:xfrm>
            <a:off x="4878238" y="3765200"/>
            <a:ext cx="3364200" cy="4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23"/>
          <p:cNvSpPr txBox="1"/>
          <p:nvPr>
            <p:ph idx="5" type="subTitle"/>
          </p:nvPr>
        </p:nvSpPr>
        <p:spPr>
          <a:xfrm>
            <a:off x="901563" y="1867475"/>
            <a:ext cx="3364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7" name="Google Shape;217;p23"/>
          <p:cNvSpPr txBox="1"/>
          <p:nvPr>
            <p:ph idx="6" type="subTitle"/>
          </p:nvPr>
        </p:nvSpPr>
        <p:spPr>
          <a:xfrm>
            <a:off x="901563" y="3248600"/>
            <a:ext cx="3364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8" name="Google Shape;218;p23"/>
          <p:cNvSpPr txBox="1"/>
          <p:nvPr>
            <p:ph idx="7" type="subTitle"/>
          </p:nvPr>
        </p:nvSpPr>
        <p:spPr>
          <a:xfrm>
            <a:off x="4878238" y="1867475"/>
            <a:ext cx="3364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9" name="Google Shape;219;p23"/>
          <p:cNvSpPr txBox="1"/>
          <p:nvPr>
            <p:ph idx="8" type="subTitle"/>
          </p:nvPr>
        </p:nvSpPr>
        <p:spPr>
          <a:xfrm>
            <a:off x="4878238" y="3248600"/>
            <a:ext cx="3364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20" name="Google Shape;220;p23"/>
          <p:cNvGrpSpPr/>
          <p:nvPr/>
        </p:nvGrpSpPr>
        <p:grpSpPr>
          <a:xfrm rot="-2871926">
            <a:off x="282514" y="4060098"/>
            <a:ext cx="861430" cy="852291"/>
            <a:chOff x="8304175" y="-24624"/>
            <a:chExt cx="861396" cy="852258"/>
          </a:xfrm>
        </p:grpSpPr>
        <p:sp>
          <p:nvSpPr>
            <p:cNvPr id="221" name="Google Shape;221;p23"/>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 name="Google Shape;222;p23"/>
            <p:cNvGrpSpPr/>
            <p:nvPr/>
          </p:nvGrpSpPr>
          <p:grpSpPr>
            <a:xfrm rot="1478876">
              <a:off x="8407124" y="83046"/>
              <a:ext cx="655499" cy="636920"/>
              <a:chOff x="4594993" y="5098696"/>
              <a:chExt cx="287425" cy="279279"/>
            </a:xfrm>
          </p:grpSpPr>
          <p:sp>
            <p:nvSpPr>
              <p:cNvPr id="223" name="Google Shape;223;p23"/>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3"/>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 name="Google Shape;225;p23"/>
          <p:cNvGrpSpPr/>
          <p:nvPr/>
        </p:nvGrpSpPr>
        <p:grpSpPr>
          <a:xfrm rot="1503942">
            <a:off x="8401570" y="420676"/>
            <a:ext cx="346957" cy="344897"/>
            <a:chOff x="7645611" y="957875"/>
            <a:chExt cx="347004" cy="344943"/>
          </a:xfrm>
        </p:grpSpPr>
        <p:sp>
          <p:nvSpPr>
            <p:cNvPr id="226" name="Google Shape;226;p23"/>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3"/>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 name="Google Shape;228;p23"/>
          <p:cNvSpPr/>
          <p:nvPr/>
        </p:nvSpPr>
        <p:spPr>
          <a:xfrm>
            <a:off x="8861738" y="17890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3"/>
          <p:cNvSpPr/>
          <p:nvPr/>
        </p:nvSpPr>
        <p:spPr>
          <a:xfrm>
            <a:off x="4089625" y="47281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3"/>
          <p:cNvSpPr/>
          <p:nvPr/>
        </p:nvSpPr>
        <p:spPr>
          <a:xfrm>
            <a:off x="6639750" y="47659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3"/>
          <p:cNvSpPr/>
          <p:nvPr/>
        </p:nvSpPr>
        <p:spPr>
          <a:xfrm>
            <a:off x="252050" y="9343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3"/>
          <p:cNvSpPr/>
          <p:nvPr/>
        </p:nvSpPr>
        <p:spPr>
          <a:xfrm rot="1598627">
            <a:off x="277872" y="2650219"/>
            <a:ext cx="182492"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33" name="Shape 233"/>
        <p:cNvGrpSpPr/>
        <p:nvPr/>
      </p:nvGrpSpPr>
      <p:grpSpPr>
        <a:xfrm>
          <a:off x="0" y="0"/>
          <a:ext cx="0" cy="0"/>
          <a:chOff x="0" y="0"/>
          <a:chExt cx="0" cy="0"/>
        </a:xfrm>
      </p:grpSpPr>
      <p:sp>
        <p:nvSpPr>
          <p:cNvPr id="234" name="Google Shape;234;p2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5" name="Google Shape;235;p24"/>
          <p:cNvSpPr txBox="1"/>
          <p:nvPr>
            <p:ph idx="1" type="subTitle"/>
          </p:nvPr>
        </p:nvSpPr>
        <p:spPr>
          <a:xfrm>
            <a:off x="852606" y="2421825"/>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6" name="Google Shape;236;p24"/>
          <p:cNvSpPr txBox="1"/>
          <p:nvPr>
            <p:ph idx="2" type="subTitle"/>
          </p:nvPr>
        </p:nvSpPr>
        <p:spPr>
          <a:xfrm>
            <a:off x="3584400" y="2421825"/>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7" name="Google Shape;237;p24"/>
          <p:cNvSpPr txBox="1"/>
          <p:nvPr>
            <p:ph idx="3" type="subTitle"/>
          </p:nvPr>
        </p:nvSpPr>
        <p:spPr>
          <a:xfrm>
            <a:off x="852606" y="4119200"/>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 name="Google Shape;238;p24"/>
          <p:cNvSpPr txBox="1"/>
          <p:nvPr>
            <p:ph idx="4" type="subTitle"/>
          </p:nvPr>
        </p:nvSpPr>
        <p:spPr>
          <a:xfrm>
            <a:off x="3584400" y="4119200"/>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 name="Google Shape;239;p24"/>
          <p:cNvSpPr txBox="1"/>
          <p:nvPr>
            <p:ph idx="5" type="subTitle"/>
          </p:nvPr>
        </p:nvSpPr>
        <p:spPr>
          <a:xfrm>
            <a:off x="6315900" y="2421825"/>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0" name="Google Shape;240;p24"/>
          <p:cNvSpPr txBox="1"/>
          <p:nvPr>
            <p:ph idx="6" type="subTitle"/>
          </p:nvPr>
        </p:nvSpPr>
        <p:spPr>
          <a:xfrm>
            <a:off x="6315900" y="4119200"/>
            <a:ext cx="1975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1" name="Google Shape;241;p24"/>
          <p:cNvSpPr txBox="1"/>
          <p:nvPr>
            <p:ph idx="7" type="subTitle"/>
          </p:nvPr>
        </p:nvSpPr>
        <p:spPr>
          <a:xfrm>
            <a:off x="851106" y="1938488"/>
            <a:ext cx="1978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2" name="Google Shape;242;p24"/>
          <p:cNvSpPr txBox="1"/>
          <p:nvPr>
            <p:ph idx="8" type="subTitle"/>
          </p:nvPr>
        </p:nvSpPr>
        <p:spPr>
          <a:xfrm>
            <a:off x="3582900" y="1938488"/>
            <a:ext cx="1978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3" name="Google Shape;243;p24"/>
          <p:cNvSpPr txBox="1"/>
          <p:nvPr>
            <p:ph idx="9" type="subTitle"/>
          </p:nvPr>
        </p:nvSpPr>
        <p:spPr>
          <a:xfrm>
            <a:off x="6314400" y="1938488"/>
            <a:ext cx="1978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4" name="Google Shape;244;p24"/>
          <p:cNvSpPr txBox="1"/>
          <p:nvPr>
            <p:ph idx="13" type="subTitle"/>
          </p:nvPr>
        </p:nvSpPr>
        <p:spPr>
          <a:xfrm>
            <a:off x="851106" y="3634400"/>
            <a:ext cx="1978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5" name="Google Shape;245;p24"/>
          <p:cNvSpPr txBox="1"/>
          <p:nvPr>
            <p:ph idx="14" type="subTitle"/>
          </p:nvPr>
        </p:nvSpPr>
        <p:spPr>
          <a:xfrm>
            <a:off x="3582900" y="3634400"/>
            <a:ext cx="1978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6" name="Google Shape;246;p24"/>
          <p:cNvSpPr txBox="1"/>
          <p:nvPr>
            <p:ph idx="15" type="subTitle"/>
          </p:nvPr>
        </p:nvSpPr>
        <p:spPr>
          <a:xfrm>
            <a:off x="6314400" y="3634400"/>
            <a:ext cx="1978200" cy="48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7" name="Google Shape;247;p24"/>
          <p:cNvSpPr/>
          <p:nvPr/>
        </p:nvSpPr>
        <p:spPr>
          <a:xfrm>
            <a:off x="6639750" y="47659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4"/>
          <p:cNvSpPr/>
          <p:nvPr/>
        </p:nvSpPr>
        <p:spPr>
          <a:xfrm>
            <a:off x="567575" y="45916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 name="Google Shape;249;p24"/>
          <p:cNvGrpSpPr/>
          <p:nvPr/>
        </p:nvGrpSpPr>
        <p:grpSpPr>
          <a:xfrm rot="-121718">
            <a:off x="7999570" y="329157"/>
            <a:ext cx="861419" cy="852281"/>
            <a:chOff x="8304175" y="-24624"/>
            <a:chExt cx="861396" cy="852258"/>
          </a:xfrm>
        </p:grpSpPr>
        <p:sp>
          <p:nvSpPr>
            <p:cNvPr id="250" name="Google Shape;250;p24"/>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 name="Google Shape;251;p24"/>
            <p:cNvGrpSpPr/>
            <p:nvPr/>
          </p:nvGrpSpPr>
          <p:grpSpPr>
            <a:xfrm rot="1478876">
              <a:off x="8407124" y="83046"/>
              <a:ext cx="655499" cy="636920"/>
              <a:chOff x="4594993" y="5098696"/>
              <a:chExt cx="287425" cy="279279"/>
            </a:xfrm>
          </p:grpSpPr>
          <p:sp>
            <p:nvSpPr>
              <p:cNvPr id="252" name="Google Shape;252;p24"/>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4"/>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4" name="Google Shape;254;p24"/>
          <p:cNvSpPr/>
          <p:nvPr/>
        </p:nvSpPr>
        <p:spPr>
          <a:xfrm rot="1823113">
            <a:off x="377049" y="1226163"/>
            <a:ext cx="182497"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4"/>
          <p:cNvSpPr/>
          <p:nvPr/>
        </p:nvSpPr>
        <p:spPr>
          <a:xfrm>
            <a:off x="222300" y="3058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56" name="Shape 256"/>
        <p:cNvGrpSpPr/>
        <p:nvPr/>
      </p:nvGrpSpPr>
      <p:grpSpPr>
        <a:xfrm>
          <a:off x="0" y="0"/>
          <a:ext cx="0" cy="0"/>
          <a:chOff x="0" y="0"/>
          <a:chExt cx="0" cy="0"/>
        </a:xfrm>
      </p:grpSpPr>
      <p:sp>
        <p:nvSpPr>
          <p:cNvPr id="257" name="Google Shape;257;p25"/>
          <p:cNvSpPr txBox="1"/>
          <p:nvPr>
            <p:ph hasCustomPrompt="1" type="title"/>
          </p:nvPr>
        </p:nvSpPr>
        <p:spPr>
          <a:xfrm>
            <a:off x="872525" y="547975"/>
            <a:ext cx="37194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8" name="Google Shape;258;p25"/>
          <p:cNvSpPr txBox="1"/>
          <p:nvPr>
            <p:ph idx="1" type="subTitle"/>
          </p:nvPr>
        </p:nvSpPr>
        <p:spPr>
          <a:xfrm>
            <a:off x="872525" y="1385425"/>
            <a:ext cx="3719400" cy="411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59" name="Google Shape;259;p25"/>
          <p:cNvSpPr txBox="1"/>
          <p:nvPr>
            <p:ph hasCustomPrompt="1" idx="2" type="title"/>
          </p:nvPr>
        </p:nvSpPr>
        <p:spPr>
          <a:xfrm>
            <a:off x="4551025" y="1917188"/>
            <a:ext cx="37215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0" name="Google Shape;260;p25"/>
          <p:cNvSpPr txBox="1"/>
          <p:nvPr>
            <p:ph idx="3" type="subTitle"/>
          </p:nvPr>
        </p:nvSpPr>
        <p:spPr>
          <a:xfrm>
            <a:off x="4551025" y="2754638"/>
            <a:ext cx="3721500" cy="411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61" name="Google Shape;261;p25"/>
          <p:cNvSpPr txBox="1"/>
          <p:nvPr>
            <p:ph hasCustomPrompt="1" idx="4" type="title"/>
          </p:nvPr>
        </p:nvSpPr>
        <p:spPr>
          <a:xfrm>
            <a:off x="872525" y="3286400"/>
            <a:ext cx="37194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2" name="Google Shape;262;p25"/>
          <p:cNvSpPr txBox="1"/>
          <p:nvPr>
            <p:ph idx="5" type="subTitle"/>
          </p:nvPr>
        </p:nvSpPr>
        <p:spPr>
          <a:xfrm>
            <a:off x="872525" y="4123850"/>
            <a:ext cx="3719400" cy="411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63" name="Google Shape;263;p25"/>
          <p:cNvSpPr/>
          <p:nvPr/>
        </p:nvSpPr>
        <p:spPr>
          <a:xfrm flipH="1">
            <a:off x="561540" y="31491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5"/>
          <p:cNvSpPr/>
          <p:nvPr/>
        </p:nvSpPr>
        <p:spPr>
          <a:xfrm flipH="1">
            <a:off x="8355706" y="44712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5"/>
          <p:cNvSpPr/>
          <p:nvPr/>
        </p:nvSpPr>
        <p:spPr>
          <a:xfrm flipH="1">
            <a:off x="8418302" y="36113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5"/>
          <p:cNvSpPr/>
          <p:nvPr/>
        </p:nvSpPr>
        <p:spPr>
          <a:xfrm flipH="1">
            <a:off x="6711731" y="3557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5"/>
          <p:cNvSpPr/>
          <p:nvPr/>
        </p:nvSpPr>
        <p:spPr>
          <a:xfrm flipH="1">
            <a:off x="8427590" y="19664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268" name="Shape 268"/>
        <p:cNvGrpSpPr/>
        <p:nvPr/>
      </p:nvGrpSpPr>
      <p:grpSpPr>
        <a:xfrm>
          <a:off x="0" y="0"/>
          <a:ext cx="0" cy="0"/>
          <a:chOff x="0" y="0"/>
          <a:chExt cx="0" cy="0"/>
        </a:xfrm>
      </p:grpSpPr>
      <p:sp>
        <p:nvSpPr>
          <p:cNvPr id="269" name="Google Shape;269;p26"/>
          <p:cNvSpPr txBox="1"/>
          <p:nvPr>
            <p:ph hasCustomPrompt="1" type="title"/>
          </p:nvPr>
        </p:nvSpPr>
        <p:spPr>
          <a:xfrm>
            <a:off x="1241338" y="3687500"/>
            <a:ext cx="9966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70" name="Google Shape;270;p26"/>
          <p:cNvSpPr txBox="1"/>
          <p:nvPr>
            <p:ph idx="1" type="subTitle"/>
          </p:nvPr>
        </p:nvSpPr>
        <p:spPr>
          <a:xfrm>
            <a:off x="5202673" y="1860850"/>
            <a:ext cx="2914800" cy="48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71" name="Google Shape;271;p26"/>
          <p:cNvSpPr txBox="1"/>
          <p:nvPr>
            <p:ph idx="2" type="subTitle"/>
          </p:nvPr>
        </p:nvSpPr>
        <p:spPr>
          <a:xfrm>
            <a:off x="2740606" y="1860100"/>
            <a:ext cx="2173200" cy="48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2" name="Google Shape;272;p26"/>
          <p:cNvSpPr txBox="1"/>
          <p:nvPr>
            <p:ph idx="3" type="title"/>
          </p:nvPr>
        </p:nvSpPr>
        <p:spPr>
          <a:xfrm>
            <a:off x="720000" y="539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3" name="Google Shape;273;p26"/>
          <p:cNvSpPr txBox="1"/>
          <p:nvPr>
            <p:ph idx="4" type="subTitle"/>
          </p:nvPr>
        </p:nvSpPr>
        <p:spPr>
          <a:xfrm>
            <a:off x="5202673" y="3649400"/>
            <a:ext cx="2914800" cy="48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74" name="Google Shape;274;p26"/>
          <p:cNvSpPr txBox="1"/>
          <p:nvPr>
            <p:ph idx="5" type="subTitle"/>
          </p:nvPr>
        </p:nvSpPr>
        <p:spPr>
          <a:xfrm>
            <a:off x="2740606" y="3648650"/>
            <a:ext cx="2173200" cy="48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sz="2200">
                <a:solidFill>
                  <a:schemeClr val="dk1"/>
                </a:solidFill>
                <a:latin typeface="Yeseva One"/>
                <a:ea typeface="Yeseva One"/>
                <a:cs typeface="Yeseva One"/>
                <a:sym typeface="Yeseva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5" name="Google Shape;275;p26"/>
          <p:cNvSpPr txBox="1"/>
          <p:nvPr>
            <p:ph hasCustomPrompt="1" idx="6" type="title"/>
          </p:nvPr>
        </p:nvSpPr>
        <p:spPr>
          <a:xfrm>
            <a:off x="1241338" y="1898950"/>
            <a:ext cx="9966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grpSp>
        <p:nvGrpSpPr>
          <p:cNvPr id="276" name="Google Shape;276;p26"/>
          <p:cNvGrpSpPr/>
          <p:nvPr/>
        </p:nvGrpSpPr>
        <p:grpSpPr>
          <a:xfrm flipH="1" rot="7016347">
            <a:off x="153422" y="4075982"/>
            <a:ext cx="861504" cy="852365"/>
            <a:chOff x="8304175" y="-24624"/>
            <a:chExt cx="861396" cy="852258"/>
          </a:xfrm>
        </p:grpSpPr>
        <p:sp>
          <p:nvSpPr>
            <p:cNvPr id="277" name="Google Shape;277;p26"/>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 name="Google Shape;278;p26"/>
            <p:cNvGrpSpPr/>
            <p:nvPr/>
          </p:nvGrpSpPr>
          <p:grpSpPr>
            <a:xfrm rot="1478876">
              <a:off x="8407124" y="83046"/>
              <a:ext cx="655499" cy="636920"/>
              <a:chOff x="4594993" y="5098696"/>
              <a:chExt cx="287425" cy="279279"/>
            </a:xfrm>
          </p:grpSpPr>
          <p:sp>
            <p:nvSpPr>
              <p:cNvPr id="279" name="Google Shape;279;p26"/>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6"/>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1" name="Google Shape;281;p26"/>
          <p:cNvSpPr/>
          <p:nvPr/>
        </p:nvSpPr>
        <p:spPr>
          <a:xfrm flipH="1">
            <a:off x="4617093" y="45660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flipH="1">
            <a:off x="418168" y="15815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6"/>
          <p:cNvSpPr/>
          <p:nvPr/>
        </p:nvSpPr>
        <p:spPr>
          <a:xfrm flipH="1">
            <a:off x="322568" y="3203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6"/>
          <p:cNvSpPr/>
          <p:nvPr/>
        </p:nvSpPr>
        <p:spPr>
          <a:xfrm flipH="1">
            <a:off x="2530040" y="47276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6"/>
          <p:cNvSpPr/>
          <p:nvPr/>
        </p:nvSpPr>
        <p:spPr>
          <a:xfrm flipH="1">
            <a:off x="648840" y="24495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flipH="1">
            <a:off x="4379465" y="4016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287" name="Shape 287"/>
        <p:cNvGrpSpPr/>
        <p:nvPr/>
      </p:nvGrpSpPr>
      <p:grpSpPr>
        <a:xfrm>
          <a:off x="0" y="0"/>
          <a:ext cx="0" cy="0"/>
          <a:chOff x="0" y="0"/>
          <a:chExt cx="0" cy="0"/>
        </a:xfrm>
      </p:grpSpPr>
      <p:sp>
        <p:nvSpPr>
          <p:cNvPr id="288" name="Google Shape;288;p2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289" name="Google Shape;289;p27"/>
          <p:cNvSpPr/>
          <p:nvPr/>
        </p:nvSpPr>
        <p:spPr>
          <a:xfrm flipH="1">
            <a:off x="8027315" y="2114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7"/>
          <p:cNvSpPr/>
          <p:nvPr/>
        </p:nvSpPr>
        <p:spPr>
          <a:xfrm flipH="1">
            <a:off x="293693" y="47015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7"/>
          <p:cNvSpPr/>
          <p:nvPr/>
        </p:nvSpPr>
        <p:spPr>
          <a:xfrm flipH="1" rot="1972313">
            <a:off x="337470" y="1812471"/>
            <a:ext cx="182498"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292" name="Shape 292"/>
        <p:cNvGrpSpPr/>
        <p:nvPr/>
      </p:nvGrpSpPr>
      <p:grpSpPr>
        <a:xfrm>
          <a:off x="0" y="0"/>
          <a:ext cx="0" cy="0"/>
          <a:chOff x="0" y="0"/>
          <a:chExt cx="0" cy="0"/>
        </a:xfrm>
      </p:grpSpPr>
      <p:sp>
        <p:nvSpPr>
          <p:cNvPr id="293" name="Google Shape;293;p2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294" name="Google Shape;294;p28"/>
          <p:cNvSpPr/>
          <p:nvPr/>
        </p:nvSpPr>
        <p:spPr>
          <a:xfrm>
            <a:off x="337775" y="25121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8"/>
          <p:cNvSpPr/>
          <p:nvPr/>
        </p:nvSpPr>
        <p:spPr>
          <a:xfrm rot="2316468">
            <a:off x="8657024" y="3138950"/>
            <a:ext cx="182496" cy="18142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p:nvPr/>
        </p:nvSpPr>
        <p:spPr>
          <a:xfrm>
            <a:off x="8574675" y="20649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8"/>
          <p:cNvSpPr/>
          <p:nvPr/>
        </p:nvSpPr>
        <p:spPr>
          <a:xfrm>
            <a:off x="352375" y="41734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8"/>
          <p:cNvSpPr/>
          <p:nvPr/>
        </p:nvSpPr>
        <p:spPr>
          <a:xfrm rot="3604896">
            <a:off x="419825" y="3391101"/>
            <a:ext cx="182492" cy="18141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8"/>
          <p:cNvSpPr/>
          <p:nvPr/>
        </p:nvSpPr>
        <p:spPr>
          <a:xfrm rot="3604896">
            <a:off x="2382375" y="4842951"/>
            <a:ext cx="182492" cy="18141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8"/>
          <p:cNvSpPr/>
          <p:nvPr/>
        </p:nvSpPr>
        <p:spPr>
          <a:xfrm rot="3604896">
            <a:off x="256100" y="755026"/>
            <a:ext cx="182492" cy="18141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p:nvPr/>
        </p:nvSpPr>
        <p:spPr>
          <a:xfrm>
            <a:off x="8808150" y="2410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3">
    <p:spTree>
      <p:nvGrpSpPr>
        <p:cNvPr id="302" name="Shape 302"/>
        <p:cNvGrpSpPr/>
        <p:nvPr/>
      </p:nvGrpSpPr>
      <p:grpSpPr>
        <a:xfrm>
          <a:off x="0" y="0"/>
          <a:ext cx="0" cy="0"/>
          <a:chOff x="0" y="0"/>
          <a:chExt cx="0" cy="0"/>
        </a:xfrm>
      </p:grpSpPr>
      <p:sp>
        <p:nvSpPr>
          <p:cNvPr id="303" name="Google Shape;303;p29"/>
          <p:cNvSpPr txBox="1"/>
          <p:nvPr>
            <p:ph type="title"/>
          </p:nvPr>
        </p:nvSpPr>
        <p:spPr>
          <a:xfrm>
            <a:off x="3946826" y="2458547"/>
            <a:ext cx="4308600" cy="89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60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4" name="Google Shape;304;p29"/>
          <p:cNvSpPr txBox="1"/>
          <p:nvPr>
            <p:ph hasCustomPrompt="1" idx="2" type="title"/>
          </p:nvPr>
        </p:nvSpPr>
        <p:spPr>
          <a:xfrm>
            <a:off x="5415626" y="1572600"/>
            <a:ext cx="13710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7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5" name="Google Shape;305;p29"/>
          <p:cNvSpPr txBox="1"/>
          <p:nvPr>
            <p:ph idx="1" type="subTitle"/>
          </p:nvPr>
        </p:nvSpPr>
        <p:spPr>
          <a:xfrm>
            <a:off x="3948626" y="3398200"/>
            <a:ext cx="4305000" cy="411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7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6" name="Google Shape;306;p29"/>
          <p:cNvSpPr/>
          <p:nvPr/>
        </p:nvSpPr>
        <p:spPr>
          <a:xfrm>
            <a:off x="8691525" y="24359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877775" y="4588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352475" y="48216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2868376" y="312271"/>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4956100" y="48508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11" name="Shape 311"/>
        <p:cNvGrpSpPr/>
        <p:nvPr/>
      </p:nvGrpSpPr>
      <p:grpSpPr>
        <a:xfrm>
          <a:off x="0" y="0"/>
          <a:ext cx="0" cy="0"/>
          <a:chOff x="0" y="0"/>
          <a:chExt cx="0" cy="0"/>
        </a:xfrm>
      </p:grpSpPr>
      <p:sp>
        <p:nvSpPr>
          <p:cNvPr id="312" name="Google Shape;312;p30"/>
          <p:cNvSpPr txBox="1"/>
          <p:nvPr>
            <p:ph type="title"/>
          </p:nvPr>
        </p:nvSpPr>
        <p:spPr>
          <a:xfrm>
            <a:off x="713275" y="587625"/>
            <a:ext cx="4680300" cy="1198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8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3" name="Google Shape;313;p30"/>
          <p:cNvSpPr txBox="1"/>
          <p:nvPr>
            <p:ph idx="1" type="subTitle"/>
          </p:nvPr>
        </p:nvSpPr>
        <p:spPr>
          <a:xfrm>
            <a:off x="1981250" y="1771700"/>
            <a:ext cx="2144400" cy="119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4" name="Google Shape;314;p30"/>
          <p:cNvSpPr txBox="1"/>
          <p:nvPr/>
        </p:nvSpPr>
        <p:spPr>
          <a:xfrm>
            <a:off x="713225" y="3719100"/>
            <a:ext cx="4775700" cy="698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accent5"/>
                </a:solidFill>
                <a:latin typeface="Didact Gothic"/>
                <a:ea typeface="Didact Gothic"/>
                <a:cs typeface="Didact Gothic"/>
                <a:sym typeface="Didact Gothic"/>
              </a:rPr>
              <a:t>CREDITS:</a:t>
            </a:r>
            <a:r>
              <a:rPr lang="en" sz="1200">
                <a:solidFill>
                  <a:schemeClr val="accent5"/>
                </a:solidFill>
                <a:latin typeface="Didact Gothic"/>
                <a:ea typeface="Didact Gothic"/>
                <a:cs typeface="Didact Gothic"/>
                <a:sym typeface="Didact Gothic"/>
              </a:rPr>
              <a:t> This presentation template was created by </a:t>
            </a:r>
            <a:r>
              <a:rPr b="1" lang="en" sz="1200">
                <a:solidFill>
                  <a:schemeClr val="accent5"/>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en" sz="1200">
                <a:solidFill>
                  <a:schemeClr val="accent5"/>
                </a:solidFill>
                <a:latin typeface="Didact Gothic"/>
                <a:ea typeface="Didact Gothic"/>
                <a:cs typeface="Didact Gothic"/>
                <a:sym typeface="Didact Gothic"/>
              </a:rPr>
              <a:t>, and includes icons by </a:t>
            </a:r>
            <a:r>
              <a:rPr b="1" lang="en" sz="1200">
                <a:solidFill>
                  <a:schemeClr val="accent5"/>
                </a:solidFill>
                <a:uFill>
                  <a:noFill/>
                </a:uFill>
                <a:latin typeface="Didact Gothic"/>
                <a:ea typeface="Didact Gothic"/>
                <a:cs typeface="Didact Gothic"/>
                <a:sym typeface="Didact Gothic"/>
                <a:hlinkClick r:id="rId3">
                  <a:extLst>
                    <a:ext uri="{A12FA001-AC4F-418D-AE19-62706E023703}">
                      <ahyp:hlinkClr val="tx"/>
                    </a:ext>
                  </a:extLst>
                </a:hlinkClick>
              </a:rPr>
              <a:t>Flaticon</a:t>
            </a:r>
            <a:r>
              <a:rPr lang="en" sz="1200">
                <a:solidFill>
                  <a:schemeClr val="accent5"/>
                </a:solidFill>
                <a:latin typeface="Didact Gothic"/>
                <a:ea typeface="Didact Gothic"/>
                <a:cs typeface="Didact Gothic"/>
                <a:sym typeface="Didact Gothic"/>
              </a:rPr>
              <a:t>, and infographics &amp; images by </a:t>
            </a:r>
            <a:r>
              <a:rPr b="1" lang="en" sz="1200">
                <a:solidFill>
                  <a:schemeClr val="accent5"/>
                </a:solidFill>
                <a:uFill>
                  <a:noFill/>
                </a:uFill>
                <a:latin typeface="Didact Gothic"/>
                <a:ea typeface="Didact Gothic"/>
                <a:cs typeface="Didact Gothic"/>
                <a:sym typeface="Didact Gothic"/>
                <a:hlinkClick r:id="rId4">
                  <a:extLst>
                    <a:ext uri="{A12FA001-AC4F-418D-AE19-62706E023703}">
                      <ahyp:hlinkClr val="tx"/>
                    </a:ext>
                  </a:extLst>
                </a:hlinkClick>
              </a:rPr>
              <a:t>Freepik</a:t>
            </a:r>
            <a:r>
              <a:rPr lang="en" sz="1200">
                <a:solidFill>
                  <a:schemeClr val="accent5"/>
                </a:solidFill>
                <a:latin typeface="Didact Gothic"/>
                <a:ea typeface="Didact Gothic"/>
                <a:cs typeface="Didact Gothic"/>
                <a:sym typeface="Didact Gothic"/>
              </a:rPr>
              <a:t> </a:t>
            </a:r>
            <a:endParaRPr b="1" sz="1200">
              <a:solidFill>
                <a:schemeClr val="accent5"/>
              </a:solidFill>
              <a:latin typeface="Didact Gothic"/>
              <a:ea typeface="Didact Gothic"/>
              <a:cs typeface="Didact Gothic"/>
              <a:sym typeface="Didact Gothic"/>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15" name="Shape 315"/>
        <p:cNvGrpSpPr/>
        <p:nvPr/>
      </p:nvGrpSpPr>
      <p:grpSpPr>
        <a:xfrm>
          <a:off x="0" y="0"/>
          <a:ext cx="0" cy="0"/>
          <a:chOff x="0" y="0"/>
          <a:chExt cx="0" cy="0"/>
        </a:xfrm>
      </p:grpSpPr>
      <p:grpSp>
        <p:nvGrpSpPr>
          <p:cNvPr id="316" name="Google Shape;316;p31"/>
          <p:cNvGrpSpPr/>
          <p:nvPr/>
        </p:nvGrpSpPr>
        <p:grpSpPr>
          <a:xfrm flipH="1" rot="7016347">
            <a:off x="153422" y="4075982"/>
            <a:ext cx="861504" cy="852365"/>
            <a:chOff x="8304175" y="-24624"/>
            <a:chExt cx="861396" cy="852258"/>
          </a:xfrm>
        </p:grpSpPr>
        <p:sp>
          <p:nvSpPr>
            <p:cNvPr id="317" name="Google Shape;317;p31"/>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 name="Google Shape;318;p31"/>
            <p:cNvGrpSpPr/>
            <p:nvPr/>
          </p:nvGrpSpPr>
          <p:grpSpPr>
            <a:xfrm rot="1478876">
              <a:off x="8407124" y="83046"/>
              <a:ext cx="655499" cy="636920"/>
              <a:chOff x="4594993" y="5098696"/>
              <a:chExt cx="287425" cy="279279"/>
            </a:xfrm>
          </p:grpSpPr>
          <p:sp>
            <p:nvSpPr>
              <p:cNvPr id="319" name="Google Shape;319;p3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1" name="Google Shape;321;p31"/>
          <p:cNvSpPr/>
          <p:nvPr/>
        </p:nvSpPr>
        <p:spPr>
          <a:xfrm flipH="1">
            <a:off x="4252318" y="47747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flipH="1">
            <a:off x="322568" y="3203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flipH="1">
            <a:off x="2530040" y="47276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 name="Google Shape;324;p31"/>
          <p:cNvGrpSpPr/>
          <p:nvPr/>
        </p:nvGrpSpPr>
        <p:grpSpPr>
          <a:xfrm flipH="1" rot="1072616">
            <a:off x="615105" y="3496190"/>
            <a:ext cx="861470" cy="852332"/>
            <a:chOff x="8304175" y="-24624"/>
            <a:chExt cx="861396" cy="852258"/>
          </a:xfrm>
        </p:grpSpPr>
        <p:sp>
          <p:nvSpPr>
            <p:cNvPr id="325" name="Google Shape;325;p31"/>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 name="Google Shape;326;p31"/>
            <p:cNvGrpSpPr/>
            <p:nvPr/>
          </p:nvGrpSpPr>
          <p:grpSpPr>
            <a:xfrm rot="1478876">
              <a:off x="8407124" y="83046"/>
              <a:ext cx="655499" cy="636920"/>
              <a:chOff x="4594993" y="5098696"/>
              <a:chExt cx="287425" cy="279279"/>
            </a:xfrm>
          </p:grpSpPr>
          <p:sp>
            <p:nvSpPr>
              <p:cNvPr id="327" name="Google Shape;327;p3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 name="Google Shape;329;p31"/>
          <p:cNvGrpSpPr/>
          <p:nvPr/>
        </p:nvGrpSpPr>
        <p:grpSpPr>
          <a:xfrm>
            <a:off x="7523687" y="159817"/>
            <a:ext cx="1577513" cy="1694712"/>
            <a:chOff x="7523687" y="159817"/>
            <a:chExt cx="1577513" cy="1694712"/>
          </a:xfrm>
        </p:grpSpPr>
        <p:grpSp>
          <p:nvGrpSpPr>
            <p:cNvPr id="330" name="Google Shape;330;p31"/>
            <p:cNvGrpSpPr/>
            <p:nvPr/>
          </p:nvGrpSpPr>
          <p:grpSpPr>
            <a:xfrm rot="-7016347">
              <a:off x="8095362" y="851257"/>
              <a:ext cx="861504" cy="852365"/>
              <a:chOff x="8304175" y="-24624"/>
              <a:chExt cx="861396" cy="852258"/>
            </a:xfrm>
          </p:grpSpPr>
          <p:sp>
            <p:nvSpPr>
              <p:cNvPr id="331" name="Google Shape;331;p31"/>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 name="Google Shape;332;p31"/>
              <p:cNvGrpSpPr/>
              <p:nvPr/>
            </p:nvGrpSpPr>
            <p:grpSpPr>
              <a:xfrm rot="1478876">
                <a:off x="8407124" y="83046"/>
                <a:ext cx="655499" cy="636920"/>
                <a:chOff x="4594993" y="5098696"/>
                <a:chExt cx="287425" cy="279279"/>
              </a:xfrm>
            </p:grpSpPr>
            <p:sp>
              <p:nvSpPr>
                <p:cNvPr id="333" name="Google Shape;333;p3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 name="Google Shape;335;p31"/>
            <p:cNvGrpSpPr/>
            <p:nvPr/>
          </p:nvGrpSpPr>
          <p:grpSpPr>
            <a:xfrm rot="-1072616">
              <a:off x="7633712" y="271465"/>
              <a:ext cx="861470" cy="852332"/>
              <a:chOff x="8304175" y="-24624"/>
              <a:chExt cx="861396" cy="852258"/>
            </a:xfrm>
          </p:grpSpPr>
          <p:sp>
            <p:nvSpPr>
              <p:cNvPr id="336" name="Google Shape;336;p31"/>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 name="Google Shape;337;p31"/>
              <p:cNvGrpSpPr/>
              <p:nvPr/>
            </p:nvGrpSpPr>
            <p:grpSpPr>
              <a:xfrm rot="1478876">
                <a:off x="8407124" y="83046"/>
                <a:ext cx="655499" cy="636920"/>
                <a:chOff x="4594993" y="5098696"/>
                <a:chExt cx="287425" cy="279279"/>
              </a:xfrm>
            </p:grpSpPr>
            <p:sp>
              <p:nvSpPr>
                <p:cNvPr id="338" name="Google Shape;338;p3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40" name="Google Shape;340;p31"/>
          <p:cNvSpPr/>
          <p:nvPr/>
        </p:nvSpPr>
        <p:spPr>
          <a:xfrm flipH="1">
            <a:off x="7717315" y="4837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flipH="1">
            <a:off x="137015" y="20427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flipH="1">
            <a:off x="5400418" y="878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flipH="1">
            <a:off x="8574068" y="22182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flipH="1">
            <a:off x="8792943" y="2264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flipH="1">
            <a:off x="7921590" y="12694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 name="Google Shape;346;p31"/>
          <p:cNvGrpSpPr/>
          <p:nvPr/>
        </p:nvGrpSpPr>
        <p:grpSpPr>
          <a:xfrm>
            <a:off x="7905344" y="3988200"/>
            <a:ext cx="1050866" cy="967955"/>
            <a:chOff x="220644" y="3861575"/>
            <a:chExt cx="1050866" cy="967955"/>
          </a:xfrm>
        </p:grpSpPr>
        <p:grpSp>
          <p:nvGrpSpPr>
            <p:cNvPr id="347" name="Google Shape;347;p31"/>
            <p:cNvGrpSpPr/>
            <p:nvPr/>
          </p:nvGrpSpPr>
          <p:grpSpPr>
            <a:xfrm>
              <a:off x="459311" y="3861575"/>
              <a:ext cx="347004" cy="344943"/>
              <a:chOff x="7645611" y="957875"/>
              <a:chExt cx="347004" cy="344943"/>
            </a:xfrm>
          </p:grpSpPr>
          <p:sp>
            <p:nvSpPr>
              <p:cNvPr id="348" name="Google Shape;348;p31"/>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1"/>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 name="Google Shape;350;p31"/>
            <p:cNvGrpSpPr/>
            <p:nvPr/>
          </p:nvGrpSpPr>
          <p:grpSpPr>
            <a:xfrm rot="1346772">
              <a:off x="273350" y="4431424"/>
              <a:ext cx="346990" cy="344929"/>
              <a:chOff x="6066411" y="911663"/>
              <a:chExt cx="347004" cy="344943"/>
            </a:xfrm>
          </p:grpSpPr>
          <p:sp>
            <p:nvSpPr>
              <p:cNvPr id="351" name="Google Shape;351;p3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 name="Google Shape;353;p31"/>
            <p:cNvGrpSpPr/>
            <p:nvPr/>
          </p:nvGrpSpPr>
          <p:grpSpPr>
            <a:xfrm rot="-1101314">
              <a:off x="879030" y="4292921"/>
              <a:ext cx="346996" cy="344935"/>
              <a:chOff x="6066411" y="911663"/>
              <a:chExt cx="347004" cy="344943"/>
            </a:xfrm>
          </p:grpSpPr>
          <p:sp>
            <p:nvSpPr>
              <p:cNvPr id="354" name="Google Shape;354;p3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 name="Google Shape;356;p31"/>
          <p:cNvGrpSpPr/>
          <p:nvPr/>
        </p:nvGrpSpPr>
        <p:grpSpPr>
          <a:xfrm rot="3175018">
            <a:off x="255999" y="159997"/>
            <a:ext cx="1050915" cy="968001"/>
            <a:chOff x="220644" y="3861575"/>
            <a:chExt cx="1050866" cy="967955"/>
          </a:xfrm>
        </p:grpSpPr>
        <p:grpSp>
          <p:nvGrpSpPr>
            <p:cNvPr id="357" name="Google Shape;357;p31"/>
            <p:cNvGrpSpPr/>
            <p:nvPr/>
          </p:nvGrpSpPr>
          <p:grpSpPr>
            <a:xfrm>
              <a:off x="459311" y="3861575"/>
              <a:ext cx="347004" cy="344943"/>
              <a:chOff x="7645611" y="957875"/>
              <a:chExt cx="347004" cy="344943"/>
            </a:xfrm>
          </p:grpSpPr>
          <p:sp>
            <p:nvSpPr>
              <p:cNvPr id="358" name="Google Shape;358;p31"/>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1"/>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31"/>
            <p:cNvGrpSpPr/>
            <p:nvPr/>
          </p:nvGrpSpPr>
          <p:grpSpPr>
            <a:xfrm rot="1346772">
              <a:off x="273350" y="4431424"/>
              <a:ext cx="346990" cy="344929"/>
              <a:chOff x="6066411" y="911663"/>
              <a:chExt cx="347004" cy="344943"/>
            </a:xfrm>
          </p:grpSpPr>
          <p:sp>
            <p:nvSpPr>
              <p:cNvPr id="361" name="Google Shape;361;p3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 name="Google Shape;363;p31"/>
            <p:cNvGrpSpPr/>
            <p:nvPr/>
          </p:nvGrpSpPr>
          <p:grpSpPr>
            <a:xfrm rot="-1101314">
              <a:off x="879030" y="4292921"/>
              <a:ext cx="346996" cy="344935"/>
              <a:chOff x="6066411" y="911663"/>
              <a:chExt cx="347004" cy="344943"/>
            </a:xfrm>
          </p:grpSpPr>
          <p:sp>
            <p:nvSpPr>
              <p:cNvPr id="364" name="Google Shape;364;p3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6" name="Google Shape;366;p31"/>
          <p:cNvSpPr/>
          <p:nvPr/>
        </p:nvSpPr>
        <p:spPr>
          <a:xfrm flipH="1" rot="2994888">
            <a:off x="1297545" y="375390"/>
            <a:ext cx="182493" cy="18143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flipH="1">
            <a:off x="6338390" y="257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flipH="1">
            <a:off x="8574065" y="28257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flipH="1">
            <a:off x="577915" y="25922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70" name="Shape 370"/>
        <p:cNvGrpSpPr/>
        <p:nvPr/>
      </p:nvGrpSpPr>
      <p:grpSpPr>
        <a:xfrm>
          <a:off x="0" y="0"/>
          <a:ext cx="0" cy="0"/>
          <a:chOff x="0" y="0"/>
          <a:chExt cx="0" cy="0"/>
        </a:xfrm>
      </p:grpSpPr>
      <p:grpSp>
        <p:nvGrpSpPr>
          <p:cNvPr id="371" name="Google Shape;371;p32"/>
          <p:cNvGrpSpPr/>
          <p:nvPr/>
        </p:nvGrpSpPr>
        <p:grpSpPr>
          <a:xfrm>
            <a:off x="220644" y="3861575"/>
            <a:ext cx="1050866" cy="967955"/>
            <a:chOff x="220644" y="3861575"/>
            <a:chExt cx="1050866" cy="967955"/>
          </a:xfrm>
        </p:grpSpPr>
        <p:grpSp>
          <p:nvGrpSpPr>
            <p:cNvPr id="372" name="Google Shape;372;p32"/>
            <p:cNvGrpSpPr/>
            <p:nvPr/>
          </p:nvGrpSpPr>
          <p:grpSpPr>
            <a:xfrm>
              <a:off x="459311" y="3861575"/>
              <a:ext cx="347004" cy="344943"/>
              <a:chOff x="7645611" y="957875"/>
              <a:chExt cx="347004" cy="344943"/>
            </a:xfrm>
          </p:grpSpPr>
          <p:sp>
            <p:nvSpPr>
              <p:cNvPr id="373" name="Google Shape;373;p32"/>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32"/>
            <p:cNvGrpSpPr/>
            <p:nvPr/>
          </p:nvGrpSpPr>
          <p:grpSpPr>
            <a:xfrm rot="1346772">
              <a:off x="273350" y="4431424"/>
              <a:ext cx="346990" cy="344929"/>
              <a:chOff x="6066411" y="911663"/>
              <a:chExt cx="347004" cy="344943"/>
            </a:xfrm>
          </p:grpSpPr>
          <p:sp>
            <p:nvSpPr>
              <p:cNvPr id="376" name="Google Shape;376;p32"/>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32"/>
            <p:cNvGrpSpPr/>
            <p:nvPr/>
          </p:nvGrpSpPr>
          <p:grpSpPr>
            <a:xfrm rot="-1101314">
              <a:off x="879030" y="4292921"/>
              <a:ext cx="346996" cy="344935"/>
              <a:chOff x="6066411" y="911663"/>
              <a:chExt cx="347004" cy="344943"/>
            </a:xfrm>
          </p:grpSpPr>
          <p:sp>
            <p:nvSpPr>
              <p:cNvPr id="379" name="Google Shape;379;p32"/>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1" name="Google Shape;381;p32"/>
          <p:cNvSpPr/>
          <p:nvPr/>
        </p:nvSpPr>
        <p:spPr>
          <a:xfrm flipH="1">
            <a:off x="1479918" y="46674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flipH="1" rot="3856784">
            <a:off x="355602" y="3385523"/>
            <a:ext cx="182498"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flipH="1">
            <a:off x="148540" y="37767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flipH="1">
            <a:off x="992965" y="38958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flipH="1">
            <a:off x="408518" y="26929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flipH="1">
            <a:off x="7922043" y="6720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flipH="1">
            <a:off x="7768365" y="2261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flipH="1" rot="2539859">
            <a:off x="1548922" y="3676664"/>
            <a:ext cx="182491"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flipH="1">
            <a:off x="961268" y="33855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flipH="1" rot="-1515122">
            <a:off x="1297423" y="3078268"/>
            <a:ext cx="182492"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flipH="1">
            <a:off x="1511615" y="41577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flipH="1">
            <a:off x="289415" y="21951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flipH="1">
            <a:off x="905415" y="26556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 name="Google Shape;394;p32"/>
          <p:cNvGrpSpPr/>
          <p:nvPr/>
        </p:nvGrpSpPr>
        <p:grpSpPr>
          <a:xfrm>
            <a:off x="7523687" y="159817"/>
            <a:ext cx="1695850" cy="2584812"/>
            <a:chOff x="7523687" y="159817"/>
            <a:chExt cx="1695850" cy="2584812"/>
          </a:xfrm>
        </p:grpSpPr>
        <p:grpSp>
          <p:nvGrpSpPr>
            <p:cNvPr id="395" name="Google Shape;395;p32"/>
            <p:cNvGrpSpPr/>
            <p:nvPr/>
          </p:nvGrpSpPr>
          <p:grpSpPr>
            <a:xfrm flipH="1">
              <a:off x="7523687" y="159817"/>
              <a:ext cx="1577513" cy="1694712"/>
              <a:chOff x="7523687" y="159817"/>
              <a:chExt cx="1577513" cy="1694712"/>
            </a:xfrm>
          </p:grpSpPr>
          <p:grpSp>
            <p:nvGrpSpPr>
              <p:cNvPr id="396" name="Google Shape;396;p32"/>
              <p:cNvGrpSpPr/>
              <p:nvPr/>
            </p:nvGrpSpPr>
            <p:grpSpPr>
              <a:xfrm rot="-7016347">
                <a:off x="8095362" y="851257"/>
                <a:ext cx="861504" cy="852365"/>
                <a:chOff x="8304175" y="-24624"/>
                <a:chExt cx="861396" cy="852258"/>
              </a:xfrm>
            </p:grpSpPr>
            <p:sp>
              <p:nvSpPr>
                <p:cNvPr id="397" name="Google Shape;397;p3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 name="Google Shape;398;p32"/>
                <p:cNvGrpSpPr/>
                <p:nvPr/>
              </p:nvGrpSpPr>
              <p:grpSpPr>
                <a:xfrm rot="1478876">
                  <a:off x="8407124" y="83046"/>
                  <a:ext cx="655499" cy="636920"/>
                  <a:chOff x="4594993" y="5098696"/>
                  <a:chExt cx="287425" cy="279279"/>
                </a:xfrm>
              </p:grpSpPr>
              <p:sp>
                <p:nvSpPr>
                  <p:cNvPr id="399" name="Google Shape;399;p3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 name="Google Shape;401;p32"/>
              <p:cNvGrpSpPr/>
              <p:nvPr/>
            </p:nvGrpSpPr>
            <p:grpSpPr>
              <a:xfrm rot="-1072616">
                <a:off x="7633712" y="271465"/>
                <a:ext cx="861470" cy="852332"/>
                <a:chOff x="8304175" y="-24624"/>
                <a:chExt cx="861396" cy="852258"/>
              </a:xfrm>
            </p:grpSpPr>
            <p:sp>
              <p:nvSpPr>
                <p:cNvPr id="402" name="Google Shape;402;p3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 name="Google Shape;403;p32"/>
                <p:cNvGrpSpPr/>
                <p:nvPr/>
              </p:nvGrpSpPr>
              <p:grpSpPr>
                <a:xfrm rot="1478876">
                  <a:off x="8407124" y="83046"/>
                  <a:ext cx="655499" cy="636920"/>
                  <a:chOff x="4594993" y="5098696"/>
                  <a:chExt cx="287425" cy="279279"/>
                </a:xfrm>
              </p:grpSpPr>
              <p:sp>
                <p:nvSpPr>
                  <p:cNvPr id="404" name="Google Shape;404;p3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6" name="Google Shape;406;p32"/>
            <p:cNvGrpSpPr/>
            <p:nvPr/>
          </p:nvGrpSpPr>
          <p:grpSpPr>
            <a:xfrm flipH="1">
              <a:off x="7642025" y="1049917"/>
              <a:ext cx="1577513" cy="1694712"/>
              <a:chOff x="7523687" y="159817"/>
              <a:chExt cx="1577513" cy="1694712"/>
            </a:xfrm>
          </p:grpSpPr>
          <p:grpSp>
            <p:nvGrpSpPr>
              <p:cNvPr id="407" name="Google Shape;407;p32"/>
              <p:cNvGrpSpPr/>
              <p:nvPr/>
            </p:nvGrpSpPr>
            <p:grpSpPr>
              <a:xfrm rot="-7016347">
                <a:off x="8095362" y="851257"/>
                <a:ext cx="861504" cy="852365"/>
                <a:chOff x="8304175" y="-24624"/>
                <a:chExt cx="861396" cy="852258"/>
              </a:xfrm>
            </p:grpSpPr>
            <p:sp>
              <p:nvSpPr>
                <p:cNvPr id="408" name="Google Shape;408;p3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 name="Google Shape;409;p32"/>
                <p:cNvGrpSpPr/>
                <p:nvPr/>
              </p:nvGrpSpPr>
              <p:grpSpPr>
                <a:xfrm rot="1478876">
                  <a:off x="8407124" y="83046"/>
                  <a:ext cx="655499" cy="636920"/>
                  <a:chOff x="4594993" y="5098696"/>
                  <a:chExt cx="287425" cy="279279"/>
                </a:xfrm>
              </p:grpSpPr>
              <p:sp>
                <p:nvSpPr>
                  <p:cNvPr id="410" name="Google Shape;410;p3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 name="Google Shape;412;p32"/>
              <p:cNvGrpSpPr/>
              <p:nvPr/>
            </p:nvGrpSpPr>
            <p:grpSpPr>
              <a:xfrm rot="-1072616">
                <a:off x="7633712" y="271465"/>
                <a:ext cx="861470" cy="852332"/>
                <a:chOff x="8304175" y="-24624"/>
                <a:chExt cx="861396" cy="852258"/>
              </a:xfrm>
            </p:grpSpPr>
            <p:sp>
              <p:nvSpPr>
                <p:cNvPr id="413" name="Google Shape;413;p3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 name="Google Shape;414;p32"/>
                <p:cNvGrpSpPr/>
                <p:nvPr/>
              </p:nvGrpSpPr>
              <p:grpSpPr>
                <a:xfrm rot="1478876">
                  <a:off x="8407124" y="83046"/>
                  <a:ext cx="655499" cy="636920"/>
                  <a:chOff x="4594993" y="5098696"/>
                  <a:chExt cx="287425" cy="279279"/>
                </a:xfrm>
              </p:grpSpPr>
              <p:sp>
                <p:nvSpPr>
                  <p:cNvPr id="415" name="Google Shape;415;p3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17" name="Google Shape;417;p32"/>
          <p:cNvSpPr/>
          <p:nvPr/>
        </p:nvSpPr>
        <p:spPr>
          <a:xfrm flipH="1">
            <a:off x="8761043" y="230628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flipH="1">
            <a:off x="7615618" y="16715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flipH="1">
            <a:off x="8928390" y="11819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flipH="1">
            <a:off x="7943465" y="26702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flipH="1" rot="-1515122">
            <a:off x="524073" y="1356493"/>
            <a:ext cx="182492"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flipH="1" rot="2195521">
            <a:off x="261425" y="481018"/>
            <a:ext cx="182487" cy="18143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flipH="1">
            <a:off x="8600568" y="465283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flipH="1" rot="2016653">
            <a:off x="7856386" y="3485509"/>
            <a:ext cx="182501" cy="181425"/>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flipH="1" rot="8099798">
            <a:off x="8761044" y="3745599"/>
            <a:ext cx="182508" cy="18143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flipH="1">
            <a:off x="8571368" y="299208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flipH="1">
            <a:off x="8862715" y="32757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flipH="1">
            <a:off x="8220690" y="39907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flipH="1">
            <a:off x="8804340" y="43117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flipH="1">
            <a:off x="8062565" y="48295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flipH="1">
            <a:off x="686515" y="2261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flipH="1">
            <a:off x="224540" y="8973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flipH="1">
            <a:off x="428815" y="17144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37" name="Shape 437"/>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38" name="Shape 438"/>
        <p:cNvGrpSpPr/>
        <p:nvPr/>
      </p:nvGrpSpPr>
      <p:grpSpPr>
        <a:xfrm>
          <a:off x="0" y="0"/>
          <a:ext cx="0" cy="0"/>
          <a:chOff x="0" y="0"/>
          <a:chExt cx="0" cy="0"/>
        </a:xfrm>
      </p:grpSpPr>
      <p:sp>
        <p:nvSpPr>
          <p:cNvPr id="439" name="Google Shape;439;p3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1pPr>
            <a:lvl2pPr lvl="1"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2pPr>
            <a:lvl3pPr lvl="2"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3pPr>
            <a:lvl4pPr lvl="3"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4pPr>
            <a:lvl5pPr lvl="4"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5pPr>
            <a:lvl6pPr lvl="5"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6pPr>
            <a:lvl7pPr lvl="6"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7pPr>
            <a:lvl8pPr lvl="7"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8pPr>
            <a:lvl9pPr lvl="8" rtl="0">
              <a:spcBef>
                <a:spcPts val="0"/>
              </a:spcBef>
              <a:spcAft>
                <a:spcPts val="0"/>
              </a:spcAft>
              <a:buClr>
                <a:schemeClr val="accent5"/>
              </a:buClr>
              <a:buSzPts val="3500"/>
              <a:buFont typeface="Yeseva One"/>
              <a:buNone/>
              <a:defRPr sz="3500">
                <a:solidFill>
                  <a:schemeClr val="accent5"/>
                </a:solidFill>
                <a:latin typeface="Yeseva One"/>
                <a:ea typeface="Yeseva One"/>
                <a:cs typeface="Yeseva One"/>
                <a:sym typeface="Yeseva One"/>
              </a:defRPr>
            </a:lvl9pPr>
          </a:lstStyle>
          <a:p/>
        </p:txBody>
      </p:sp>
      <p:sp>
        <p:nvSpPr>
          <p:cNvPr id="7" name="Google Shape;7;p1"/>
          <p:cNvSpPr txBox="1"/>
          <p:nvPr>
            <p:ph idx="1" type="body"/>
          </p:nvPr>
        </p:nvSpPr>
        <p:spPr>
          <a:xfrm>
            <a:off x="713225" y="1409550"/>
            <a:ext cx="7717500" cy="31593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1"/>
              </a:buClr>
              <a:buSzPts val="1400"/>
              <a:buFont typeface="Didact Gothic"/>
              <a:buChar char="✦"/>
              <a:defRPr>
                <a:solidFill>
                  <a:schemeClr val="accent5"/>
                </a:solidFill>
                <a:latin typeface="Didact Gothic"/>
                <a:ea typeface="Didact Gothic"/>
                <a:cs typeface="Didact Gothic"/>
                <a:sym typeface="Didact Gothic"/>
              </a:defRPr>
            </a:lvl1pPr>
            <a:lvl2pPr indent="-317500" lvl="1" marL="9144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2pPr>
            <a:lvl3pPr indent="-317500" lvl="2" marL="13716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3pPr>
            <a:lvl4pPr indent="-317500" lvl="3" marL="18288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4pPr>
            <a:lvl5pPr indent="-317500" lvl="4" marL="22860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5pPr>
            <a:lvl6pPr indent="-317500" lvl="5" marL="27432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6pPr>
            <a:lvl7pPr indent="-317500" lvl="6" marL="32004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7pPr>
            <a:lvl8pPr indent="-317500" lvl="7" marL="36576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8pPr>
            <a:lvl9pPr indent="-317500" lvl="8" marL="4114800">
              <a:lnSpc>
                <a:spcPct val="100000"/>
              </a:lnSpc>
              <a:spcBef>
                <a:spcPts val="0"/>
              </a:spcBef>
              <a:spcAft>
                <a:spcPts val="0"/>
              </a:spcAft>
              <a:buClr>
                <a:schemeClr val="accent5"/>
              </a:buClr>
              <a:buSzPts val="1400"/>
              <a:buFont typeface="Didact Gothic"/>
              <a:buChar char="■"/>
              <a:defRPr>
                <a:solidFill>
                  <a:schemeClr val="accent5"/>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34" name="Shape 434"/>
        <p:cNvGrpSpPr/>
        <p:nvPr/>
      </p:nvGrpSpPr>
      <p:grpSpPr>
        <a:xfrm>
          <a:off x="0" y="0"/>
          <a:ext cx="0" cy="0"/>
          <a:chOff x="0" y="0"/>
          <a:chExt cx="0" cy="0"/>
        </a:xfrm>
      </p:grpSpPr>
      <p:sp>
        <p:nvSpPr>
          <p:cNvPr id="435" name="Google Shape;435;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36" name="Google Shape;436;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10.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image" Target="../media/image9.jpg"/><Relationship Id="rId4" Type="http://schemas.openxmlformats.org/officeDocument/2006/relationships/image" Target="../media/image11.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hyperlink" Target="https://docs.google.com/spreadsheets/d/1HLtCX-NxS_QE8-X9oLEDaCvGYpVH-aZ_rMyI3XyrMGE/copy#gid=0"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 Id="rId3" Type="http://schemas.openxmlformats.org/officeDocument/2006/relationships/hyperlink" Target="https://docs.google.com/spreadsheets/d/1HLtCX-NxS_QE8-X9oLEDaCvGYpVH-aZ_rMyI3XyrMGE/copy#gid=1532570159"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2.xml"/><Relationship Id="rId3" Type="http://schemas.openxmlformats.org/officeDocument/2006/relationships/image" Target="../media/image2.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image" Target="../media/image14.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 Id="rId3" Type="http://schemas.openxmlformats.org/officeDocument/2006/relationships/image" Target="../media/image15.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mailto:youremail@freepik.com"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vector/flat-mother-s-day-illustration-spanish-with-mother-playing-with-her-son_25000376.htm/?utm_source=slidesgo_template&amp;utm_medium=referral-link&amp;utm_campaign=sg_resources&amp;utm_content=freepik" TargetMode="External"/><Relationship Id="rId4" Type="http://schemas.openxmlformats.org/officeDocument/2006/relationships/hyperlink" Target="https://www.freepik.com/free-vector/flat-mother-s-day-illustration-spanish_25000364.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8.xml"/><Relationship Id="rId3" Type="http://schemas.openxmlformats.org/officeDocument/2006/relationships/hyperlink" Target="https://www.freepik.com/free-photo/beautiful-mother-spending-time-together-with-her-daughter-home_12658810.htm/?utm_source=slidesgo_template&amp;utm_medium=referral-link&amp;utm_campaign=sg_resources&amp;utm_content=freepik" TargetMode="External"/><Relationship Id="rId4" Type="http://schemas.openxmlformats.org/officeDocument/2006/relationships/hyperlink" Target="https://www.freepik.com/free-photo/little-girl-giving-spring-flowers-gift-box-her-mom-mother-s-day_12224742.htm/?utm_source=slidesgo_template&amp;utm_medium=referral-link&amp;utm_campaign=sg_resources&amp;utm_content=freepik" TargetMode="External"/><Relationship Id="rId9" Type="http://schemas.openxmlformats.org/officeDocument/2006/relationships/hyperlink" Target="https://www.freepik.com/free-vector/pregnancy-maternity-scenes_9892290.htm/?utm_source=slidesgo_template&amp;utm_medium=referral-link&amp;utm_campaign=sg_resources&amp;utm_content=freepik" TargetMode="External"/><Relationship Id="rId5" Type="http://schemas.openxmlformats.org/officeDocument/2006/relationships/hyperlink" Target="https://www.freepik.com/free-photo/mother-spending-time-together-with-her-daughter-home_12658801.htm/?utm_source=slidesgo_template&amp;utm_medium=referral-link&amp;utm_campaign=sg_resources&amp;utm_content=freepik" TargetMode="External"/><Relationship Id="rId6" Type="http://schemas.openxmlformats.org/officeDocument/2006/relationships/hyperlink" Target="https://www.freepik.com/free-photo/portrait-smiling-young-woman-with-her-arm-crossed-against-blue-background_3939249.htm/?utm_source=slidesgo_template&amp;utm_medium=referral-link&amp;utm_campaign=sg_resources&amp;utm_content=freepik" TargetMode="External"/><Relationship Id="rId7" Type="http://schemas.openxmlformats.org/officeDocument/2006/relationships/hyperlink" Target="https://www.freepik.com/free-photo/portrait-young-disabled-adult_27374317.htm/?utm_source=slidesgo_template&amp;utm_medium=referral-link&amp;utm_campaign=sg_resources&amp;utm_content=freepik" TargetMode="External"/><Relationship Id="rId8" Type="http://schemas.openxmlformats.org/officeDocument/2006/relationships/hyperlink" Target="https://www.flaticon.com/packs/mothers-day-14/?utm_source=slidesgo_template&amp;utm_medium=referral-link&amp;utm_campaign=sg_resources&amp;utm_content=flaticon" TargetMode="External"/><Relationship Id="rId11" Type="http://schemas.openxmlformats.org/officeDocument/2006/relationships/hyperlink" Target="https://www.freepik.com/free-vector/flat-mothers-day-horizontal-banners-pack-spanish_25000315.htm/?utm_source=slidesgo_template&amp;utm_medium=referral-link&amp;utm_campaign=sg_resources&amp;utm_content=freepik" TargetMode="External"/><Relationship Id="rId10" Type="http://schemas.openxmlformats.org/officeDocument/2006/relationships/hyperlink" Target="https://www.freepik.com/free-vector/flat-mothers-day-illustration_24697342.htm/?utm_source=slidesgo_template&amp;utm_medium=referral-link&amp;utm_campaign=sg_resources&amp;utm_content=freepik" TargetMode="External"/><Relationship Id="rId13" Type="http://schemas.openxmlformats.org/officeDocument/2006/relationships/hyperlink" Target="https://www.freepik.com/free-photo/beautiful-mother-spending-time-together-with-her-daughter-home_12658812.htm/?utm_source=slidesgo_template&amp;utm_medium=referral-link&amp;utm_campaign=sg_resources&amp;utm_content=freepik" TargetMode="External"/><Relationship Id="rId12" Type="http://schemas.openxmlformats.org/officeDocument/2006/relationships/hyperlink" Target="https://www.freepik.com/free-vector/hand-drawn-mothers-day-poster-template_25269374.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 Id="rId3" Type="http://schemas.openxmlformats.org/officeDocument/2006/relationships/hyperlink" Target="https://fonts.google.com/specimen/Yeseva+One" TargetMode="External"/><Relationship Id="rId4" Type="http://schemas.openxmlformats.org/officeDocument/2006/relationships/hyperlink" Target="https://fonts.google.com/specimen/Didact+Gothic"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5.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6.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8.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 name="Shape 443"/>
        <p:cNvGrpSpPr/>
        <p:nvPr/>
      </p:nvGrpSpPr>
      <p:grpSpPr>
        <a:xfrm>
          <a:off x="0" y="0"/>
          <a:ext cx="0" cy="0"/>
          <a:chOff x="0" y="0"/>
          <a:chExt cx="0" cy="0"/>
        </a:xfrm>
      </p:grpSpPr>
      <p:grpSp>
        <p:nvGrpSpPr>
          <p:cNvPr id="444" name="Google Shape;444;p36"/>
          <p:cNvGrpSpPr/>
          <p:nvPr/>
        </p:nvGrpSpPr>
        <p:grpSpPr>
          <a:xfrm>
            <a:off x="783578" y="559665"/>
            <a:ext cx="876448" cy="866827"/>
            <a:chOff x="783578" y="559665"/>
            <a:chExt cx="876448" cy="866827"/>
          </a:xfrm>
        </p:grpSpPr>
        <p:sp>
          <p:nvSpPr>
            <p:cNvPr id="445" name="Google Shape;445;p36"/>
            <p:cNvSpPr/>
            <p:nvPr/>
          </p:nvSpPr>
          <p:spPr>
            <a:xfrm flipH="1" rot="1526584">
              <a:off x="910829" y="691204"/>
              <a:ext cx="622299" cy="604407"/>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 name="Google Shape;446;p36"/>
            <p:cNvGrpSpPr/>
            <p:nvPr/>
          </p:nvGrpSpPr>
          <p:grpSpPr>
            <a:xfrm flipH="1" rot="1355893">
              <a:off x="884014" y="664216"/>
              <a:ext cx="675575" cy="657725"/>
              <a:chOff x="4590614" y="5094137"/>
              <a:chExt cx="296213" cy="288386"/>
            </a:xfrm>
          </p:grpSpPr>
          <p:sp>
            <p:nvSpPr>
              <p:cNvPr id="447" name="Google Shape;447;p36"/>
              <p:cNvSpPr/>
              <p:nvPr/>
            </p:nvSpPr>
            <p:spPr>
              <a:xfrm rot="-279795">
                <a:off x="4601007" y="5104891"/>
                <a:ext cx="275428" cy="266878"/>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 name="Google Shape;449;p36"/>
          <p:cNvGrpSpPr/>
          <p:nvPr/>
        </p:nvGrpSpPr>
        <p:grpSpPr>
          <a:xfrm>
            <a:off x="4674239" y="1684308"/>
            <a:ext cx="4640041" cy="3595245"/>
            <a:chOff x="4597996" y="1441634"/>
            <a:chExt cx="4777637" cy="3701859"/>
          </a:xfrm>
        </p:grpSpPr>
        <p:grpSp>
          <p:nvGrpSpPr>
            <p:cNvPr id="450" name="Google Shape;450;p36"/>
            <p:cNvGrpSpPr/>
            <p:nvPr/>
          </p:nvGrpSpPr>
          <p:grpSpPr>
            <a:xfrm flipH="1" rot="-599359">
              <a:off x="4766767" y="2853868"/>
              <a:ext cx="1751546" cy="2098966"/>
              <a:chOff x="9582439" y="2710429"/>
              <a:chExt cx="1641443" cy="1967024"/>
            </a:xfrm>
          </p:grpSpPr>
          <p:sp>
            <p:nvSpPr>
              <p:cNvPr id="451" name="Google Shape;451;p36"/>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36"/>
              <p:cNvGrpSpPr/>
              <p:nvPr/>
            </p:nvGrpSpPr>
            <p:grpSpPr>
              <a:xfrm rot="1826122">
                <a:off x="9960411" y="2818847"/>
                <a:ext cx="885504" cy="1750189"/>
                <a:chOff x="3477900" y="4315225"/>
                <a:chExt cx="508175" cy="1003475"/>
              </a:xfrm>
            </p:grpSpPr>
            <p:sp>
              <p:nvSpPr>
                <p:cNvPr id="453" name="Google Shape;453;p36"/>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6"/>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6"/>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6"/>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6"/>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6"/>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6"/>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6"/>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 name="Google Shape;472;p36"/>
            <p:cNvGrpSpPr/>
            <p:nvPr/>
          </p:nvGrpSpPr>
          <p:grpSpPr>
            <a:xfrm>
              <a:off x="7624049" y="1684290"/>
              <a:ext cx="1751584" cy="2099012"/>
              <a:chOff x="9582439" y="2710429"/>
              <a:chExt cx="1641443" cy="1967024"/>
            </a:xfrm>
          </p:grpSpPr>
          <p:sp>
            <p:nvSpPr>
              <p:cNvPr id="473" name="Google Shape;473;p36"/>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 name="Google Shape;474;p36"/>
              <p:cNvGrpSpPr/>
              <p:nvPr/>
            </p:nvGrpSpPr>
            <p:grpSpPr>
              <a:xfrm rot="1826122">
                <a:off x="9960411" y="2818847"/>
                <a:ext cx="885504" cy="1750189"/>
                <a:chOff x="3477900" y="4315225"/>
                <a:chExt cx="508175" cy="1003475"/>
              </a:xfrm>
            </p:grpSpPr>
            <p:sp>
              <p:nvSpPr>
                <p:cNvPr id="475" name="Google Shape;475;p36"/>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6"/>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6"/>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6"/>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6"/>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6"/>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6"/>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6"/>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6"/>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6"/>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6"/>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6"/>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6"/>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6"/>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6"/>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6"/>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6"/>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6"/>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6"/>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 name="Google Shape;494;p36"/>
            <p:cNvGrpSpPr/>
            <p:nvPr/>
          </p:nvGrpSpPr>
          <p:grpSpPr>
            <a:xfrm>
              <a:off x="5635993" y="1441634"/>
              <a:ext cx="2993407" cy="3701859"/>
              <a:chOff x="5635993" y="3156059"/>
              <a:chExt cx="2993407" cy="3701859"/>
            </a:xfrm>
          </p:grpSpPr>
          <p:sp>
            <p:nvSpPr>
              <p:cNvPr id="495" name="Google Shape;495;p36"/>
              <p:cNvSpPr/>
              <p:nvPr/>
            </p:nvSpPr>
            <p:spPr>
              <a:xfrm flipH="1">
                <a:off x="5635993" y="3156059"/>
                <a:ext cx="2993407" cy="3701859"/>
              </a:xfrm>
              <a:custGeom>
                <a:rect b="b" l="l" r="r" t="t"/>
                <a:pathLst>
                  <a:path extrusionOk="0" h="69171" w="55868">
                    <a:moveTo>
                      <a:pt x="26244" y="279"/>
                    </a:moveTo>
                    <a:cubicBezTo>
                      <a:pt x="24119" y="651"/>
                      <a:pt x="22119" y="2053"/>
                      <a:pt x="21255" y="4575"/>
                    </a:cubicBezTo>
                    <a:cubicBezTo>
                      <a:pt x="21495" y="3685"/>
                      <a:pt x="21859" y="2948"/>
                      <a:pt x="22320" y="2352"/>
                    </a:cubicBezTo>
                    <a:cubicBezTo>
                      <a:pt x="23098" y="1341"/>
                      <a:pt x="24142" y="733"/>
                      <a:pt x="25271" y="446"/>
                    </a:cubicBezTo>
                    <a:cubicBezTo>
                      <a:pt x="25591" y="365"/>
                      <a:pt x="25916" y="309"/>
                      <a:pt x="26244" y="279"/>
                    </a:cubicBezTo>
                    <a:close/>
                    <a:moveTo>
                      <a:pt x="34389" y="2531"/>
                    </a:moveTo>
                    <a:cubicBezTo>
                      <a:pt x="36298" y="2531"/>
                      <a:pt x="37859" y="2824"/>
                      <a:pt x="38918" y="3595"/>
                    </a:cubicBezTo>
                    <a:cubicBezTo>
                      <a:pt x="39366" y="3922"/>
                      <a:pt x="39724" y="4336"/>
                      <a:pt x="39982" y="4851"/>
                    </a:cubicBezTo>
                    <a:cubicBezTo>
                      <a:pt x="39870" y="4679"/>
                      <a:pt x="39743" y="4524"/>
                      <a:pt x="39604" y="4391"/>
                    </a:cubicBezTo>
                    <a:cubicBezTo>
                      <a:pt x="37925" y="2780"/>
                      <a:pt x="34579" y="2792"/>
                      <a:pt x="32335" y="2649"/>
                    </a:cubicBezTo>
                    <a:lnTo>
                      <a:pt x="32319" y="2626"/>
                    </a:lnTo>
                    <a:cubicBezTo>
                      <a:pt x="33045" y="2565"/>
                      <a:pt x="33738" y="2531"/>
                      <a:pt x="34389" y="2531"/>
                    </a:cubicBezTo>
                    <a:close/>
                    <a:moveTo>
                      <a:pt x="18595" y="10429"/>
                    </a:moveTo>
                    <a:lnTo>
                      <a:pt x="18595" y="10429"/>
                    </a:lnTo>
                    <a:cubicBezTo>
                      <a:pt x="15735" y="12406"/>
                      <a:pt x="11158" y="13434"/>
                      <a:pt x="11263" y="18318"/>
                    </a:cubicBezTo>
                    <a:cubicBezTo>
                      <a:pt x="10661" y="13747"/>
                      <a:pt x="13631" y="12539"/>
                      <a:pt x="16413" y="11412"/>
                    </a:cubicBezTo>
                    <a:cubicBezTo>
                      <a:pt x="17178" y="11102"/>
                      <a:pt x="17929" y="10795"/>
                      <a:pt x="18595" y="10429"/>
                    </a:cubicBezTo>
                    <a:close/>
                    <a:moveTo>
                      <a:pt x="41131" y="12574"/>
                    </a:moveTo>
                    <a:lnTo>
                      <a:pt x="41131" y="12574"/>
                    </a:lnTo>
                    <a:cubicBezTo>
                      <a:pt x="41433" y="12885"/>
                      <a:pt x="41779" y="13196"/>
                      <a:pt x="42142" y="13526"/>
                    </a:cubicBezTo>
                    <a:cubicBezTo>
                      <a:pt x="43791" y="15010"/>
                      <a:pt x="45826" y="16838"/>
                      <a:pt x="45740" y="20686"/>
                    </a:cubicBezTo>
                    <a:cubicBezTo>
                      <a:pt x="45683" y="16250"/>
                      <a:pt x="42682" y="14684"/>
                      <a:pt x="41131" y="12574"/>
                    </a:cubicBezTo>
                    <a:close/>
                    <a:moveTo>
                      <a:pt x="11488" y="20805"/>
                    </a:moveTo>
                    <a:cubicBezTo>
                      <a:pt x="11457" y="22657"/>
                      <a:pt x="10626" y="24538"/>
                      <a:pt x="10426" y="26644"/>
                    </a:cubicBezTo>
                    <a:cubicBezTo>
                      <a:pt x="10381" y="24847"/>
                      <a:pt x="10816" y="23296"/>
                      <a:pt x="11162" y="22068"/>
                    </a:cubicBezTo>
                    <a:cubicBezTo>
                      <a:pt x="11295" y="21601"/>
                      <a:pt x="11414" y="21177"/>
                      <a:pt x="11488" y="20805"/>
                    </a:cubicBezTo>
                    <a:close/>
                    <a:moveTo>
                      <a:pt x="40249" y="35441"/>
                    </a:moveTo>
                    <a:lnTo>
                      <a:pt x="40249" y="35441"/>
                    </a:lnTo>
                    <a:cubicBezTo>
                      <a:pt x="40248" y="35441"/>
                      <a:pt x="40247" y="35441"/>
                      <a:pt x="40246" y="35442"/>
                    </a:cubicBezTo>
                    <a:lnTo>
                      <a:pt x="40249" y="35442"/>
                    </a:lnTo>
                    <a:cubicBezTo>
                      <a:pt x="40249" y="35441"/>
                      <a:pt x="40249" y="35441"/>
                      <a:pt x="40249" y="35441"/>
                    </a:cubicBezTo>
                    <a:close/>
                    <a:moveTo>
                      <a:pt x="8504" y="31789"/>
                    </a:moveTo>
                    <a:cubicBezTo>
                      <a:pt x="8990" y="31789"/>
                      <a:pt x="9509" y="31867"/>
                      <a:pt x="10043" y="32026"/>
                    </a:cubicBezTo>
                    <a:cubicBezTo>
                      <a:pt x="9615" y="31945"/>
                      <a:pt x="9214" y="31905"/>
                      <a:pt x="8843" y="31905"/>
                    </a:cubicBezTo>
                    <a:cubicBezTo>
                      <a:pt x="6481" y="31905"/>
                      <a:pt x="5288" y="33512"/>
                      <a:pt x="5662" y="36363"/>
                    </a:cubicBezTo>
                    <a:cubicBezTo>
                      <a:pt x="4804" y="33372"/>
                      <a:pt x="6318" y="31789"/>
                      <a:pt x="8504" y="31789"/>
                    </a:cubicBezTo>
                    <a:close/>
                    <a:moveTo>
                      <a:pt x="19260" y="38111"/>
                    </a:moveTo>
                    <a:lnTo>
                      <a:pt x="19469" y="38172"/>
                    </a:lnTo>
                    <a:lnTo>
                      <a:pt x="19438" y="38330"/>
                    </a:lnTo>
                    <a:cubicBezTo>
                      <a:pt x="19372" y="38262"/>
                      <a:pt x="19315" y="38191"/>
                      <a:pt x="19260" y="38111"/>
                    </a:cubicBezTo>
                    <a:close/>
                    <a:moveTo>
                      <a:pt x="40259" y="35434"/>
                    </a:moveTo>
                    <a:cubicBezTo>
                      <a:pt x="40259" y="35436"/>
                      <a:pt x="40261" y="35440"/>
                      <a:pt x="40261" y="35442"/>
                    </a:cubicBezTo>
                    <a:lnTo>
                      <a:pt x="40249" y="35442"/>
                    </a:lnTo>
                    <a:cubicBezTo>
                      <a:pt x="40402" y="35934"/>
                      <a:pt x="41044" y="37577"/>
                      <a:pt x="40965" y="37583"/>
                    </a:cubicBezTo>
                    <a:cubicBezTo>
                      <a:pt x="40975" y="37583"/>
                      <a:pt x="40985" y="37581"/>
                      <a:pt x="40995" y="37581"/>
                    </a:cubicBezTo>
                    <a:cubicBezTo>
                      <a:pt x="41131" y="38074"/>
                      <a:pt x="41239" y="38573"/>
                      <a:pt x="41280" y="38989"/>
                    </a:cubicBezTo>
                    <a:cubicBezTo>
                      <a:pt x="41137" y="38986"/>
                      <a:pt x="40993" y="38984"/>
                      <a:pt x="40848" y="38984"/>
                    </a:cubicBezTo>
                    <a:cubicBezTo>
                      <a:pt x="40630" y="38984"/>
                      <a:pt x="40409" y="38988"/>
                      <a:pt x="40187" y="38995"/>
                    </a:cubicBezTo>
                    <a:cubicBezTo>
                      <a:pt x="40418" y="37949"/>
                      <a:pt x="40269" y="36799"/>
                      <a:pt x="39999" y="35583"/>
                    </a:cubicBezTo>
                    <a:cubicBezTo>
                      <a:pt x="40060" y="35544"/>
                      <a:pt x="40121" y="35509"/>
                      <a:pt x="40185" y="35475"/>
                    </a:cubicBezTo>
                    <a:cubicBezTo>
                      <a:pt x="40205" y="35464"/>
                      <a:pt x="40226" y="35452"/>
                      <a:pt x="40248" y="35440"/>
                    </a:cubicBezTo>
                    <a:cubicBezTo>
                      <a:pt x="40248" y="35440"/>
                      <a:pt x="40249" y="35440"/>
                      <a:pt x="40249" y="35441"/>
                    </a:cubicBezTo>
                    <a:lnTo>
                      <a:pt x="40249" y="35441"/>
                    </a:lnTo>
                    <a:cubicBezTo>
                      <a:pt x="40252" y="35439"/>
                      <a:pt x="40257" y="35437"/>
                      <a:pt x="40259" y="35434"/>
                    </a:cubicBezTo>
                    <a:close/>
                    <a:moveTo>
                      <a:pt x="49727" y="40940"/>
                    </a:moveTo>
                    <a:cubicBezTo>
                      <a:pt x="49736" y="40948"/>
                      <a:pt x="49738" y="40956"/>
                      <a:pt x="49744" y="40966"/>
                    </a:cubicBezTo>
                    <a:cubicBezTo>
                      <a:pt x="49738" y="40956"/>
                      <a:pt x="49733" y="40948"/>
                      <a:pt x="49727" y="40940"/>
                    </a:cubicBezTo>
                    <a:close/>
                    <a:moveTo>
                      <a:pt x="18441" y="43537"/>
                    </a:moveTo>
                    <a:lnTo>
                      <a:pt x="18210" y="44753"/>
                    </a:lnTo>
                    <a:cubicBezTo>
                      <a:pt x="17784" y="45330"/>
                      <a:pt x="17383" y="46061"/>
                      <a:pt x="17006" y="46914"/>
                    </a:cubicBezTo>
                    <a:cubicBezTo>
                      <a:pt x="16863" y="46497"/>
                      <a:pt x="16802" y="46088"/>
                      <a:pt x="16779" y="45699"/>
                    </a:cubicBezTo>
                    <a:cubicBezTo>
                      <a:pt x="16937" y="44921"/>
                      <a:pt x="17137" y="44292"/>
                      <a:pt x="17323" y="44026"/>
                    </a:cubicBezTo>
                    <a:cubicBezTo>
                      <a:pt x="17759" y="43863"/>
                      <a:pt x="18128" y="43701"/>
                      <a:pt x="18441" y="43537"/>
                    </a:cubicBezTo>
                    <a:close/>
                    <a:moveTo>
                      <a:pt x="26899" y="1"/>
                    </a:moveTo>
                    <a:cubicBezTo>
                      <a:pt x="26329" y="1"/>
                      <a:pt x="25758" y="66"/>
                      <a:pt x="25206" y="207"/>
                    </a:cubicBezTo>
                    <a:cubicBezTo>
                      <a:pt x="24029" y="508"/>
                      <a:pt x="22936" y="1147"/>
                      <a:pt x="22121" y="2203"/>
                    </a:cubicBezTo>
                    <a:cubicBezTo>
                      <a:pt x="21274" y="3304"/>
                      <a:pt x="20725" y="4853"/>
                      <a:pt x="20695" y="6949"/>
                    </a:cubicBezTo>
                    <a:cubicBezTo>
                      <a:pt x="20658" y="9424"/>
                      <a:pt x="18550" y="10282"/>
                      <a:pt x="16318" y="11186"/>
                    </a:cubicBezTo>
                    <a:cubicBezTo>
                      <a:pt x="13179" y="12462"/>
                      <a:pt x="9803" y="13829"/>
                      <a:pt x="11285" y="19771"/>
                    </a:cubicBezTo>
                    <a:cubicBezTo>
                      <a:pt x="11410" y="20272"/>
                      <a:pt x="11193" y="21038"/>
                      <a:pt x="10921" y="22006"/>
                    </a:cubicBezTo>
                    <a:cubicBezTo>
                      <a:pt x="10423" y="23775"/>
                      <a:pt x="9738" y="26202"/>
                      <a:pt x="10530" y="29078"/>
                    </a:cubicBezTo>
                    <a:cubicBezTo>
                      <a:pt x="10724" y="30065"/>
                      <a:pt x="11132" y="31104"/>
                      <a:pt x="11858" y="32218"/>
                    </a:cubicBezTo>
                    <a:cubicBezTo>
                      <a:pt x="11719" y="32267"/>
                      <a:pt x="11582" y="32318"/>
                      <a:pt x="11439" y="32371"/>
                    </a:cubicBezTo>
                    <a:cubicBezTo>
                      <a:pt x="11431" y="32347"/>
                      <a:pt x="11412" y="32326"/>
                      <a:pt x="11381" y="32308"/>
                    </a:cubicBezTo>
                    <a:cubicBezTo>
                      <a:pt x="10618" y="31878"/>
                      <a:pt x="9507" y="31570"/>
                      <a:pt x="8438" y="31570"/>
                    </a:cubicBezTo>
                    <a:cubicBezTo>
                      <a:pt x="6969" y="31570"/>
                      <a:pt x="5579" y="32150"/>
                      <a:pt x="5276" y="33792"/>
                    </a:cubicBezTo>
                    <a:cubicBezTo>
                      <a:pt x="4580" y="35853"/>
                      <a:pt x="7288" y="38264"/>
                      <a:pt x="4101" y="39206"/>
                    </a:cubicBezTo>
                    <a:cubicBezTo>
                      <a:pt x="2355" y="39922"/>
                      <a:pt x="1" y="40893"/>
                      <a:pt x="558" y="46153"/>
                    </a:cubicBezTo>
                    <a:cubicBezTo>
                      <a:pt x="563" y="46228"/>
                      <a:pt x="619" y="46261"/>
                      <a:pt x="676" y="46261"/>
                    </a:cubicBezTo>
                    <a:cubicBezTo>
                      <a:pt x="746" y="46261"/>
                      <a:pt x="818" y="46212"/>
                      <a:pt x="805" y="46126"/>
                    </a:cubicBezTo>
                    <a:cubicBezTo>
                      <a:pt x="163" y="41124"/>
                      <a:pt x="2443" y="40260"/>
                      <a:pt x="4166" y="39503"/>
                    </a:cubicBezTo>
                    <a:lnTo>
                      <a:pt x="4166" y="39503"/>
                    </a:lnTo>
                    <a:cubicBezTo>
                      <a:pt x="2570" y="40500"/>
                      <a:pt x="482" y="41896"/>
                      <a:pt x="779" y="45897"/>
                    </a:cubicBezTo>
                    <a:cubicBezTo>
                      <a:pt x="1239" y="46603"/>
                      <a:pt x="2598" y="47279"/>
                      <a:pt x="4438" y="47817"/>
                    </a:cubicBezTo>
                    <a:cubicBezTo>
                      <a:pt x="4426" y="48519"/>
                      <a:pt x="4479" y="49207"/>
                      <a:pt x="4592" y="49895"/>
                    </a:cubicBezTo>
                    <a:cubicBezTo>
                      <a:pt x="4698" y="51297"/>
                      <a:pt x="4748" y="52920"/>
                      <a:pt x="5431" y="54449"/>
                    </a:cubicBezTo>
                    <a:cubicBezTo>
                      <a:pt x="5513" y="54633"/>
                      <a:pt x="5609" y="54846"/>
                      <a:pt x="5720" y="55077"/>
                    </a:cubicBezTo>
                    <a:cubicBezTo>
                      <a:pt x="3970" y="60061"/>
                      <a:pt x="3624" y="66063"/>
                      <a:pt x="3743" y="69170"/>
                    </a:cubicBezTo>
                    <a:lnTo>
                      <a:pt x="51940" y="69170"/>
                    </a:lnTo>
                    <a:cubicBezTo>
                      <a:pt x="52141" y="67287"/>
                      <a:pt x="52992" y="64479"/>
                      <a:pt x="52476" y="60800"/>
                    </a:cubicBezTo>
                    <a:cubicBezTo>
                      <a:pt x="53352" y="60655"/>
                      <a:pt x="54095" y="60450"/>
                      <a:pt x="54630" y="60180"/>
                    </a:cubicBezTo>
                    <a:cubicBezTo>
                      <a:pt x="54380" y="58017"/>
                      <a:pt x="53899" y="54934"/>
                      <a:pt x="53213" y="51751"/>
                    </a:cubicBezTo>
                    <a:cubicBezTo>
                      <a:pt x="53418" y="51420"/>
                      <a:pt x="53604" y="51072"/>
                      <a:pt x="53729" y="50824"/>
                    </a:cubicBezTo>
                    <a:cubicBezTo>
                      <a:pt x="54046" y="50701"/>
                      <a:pt x="55868" y="47795"/>
                      <a:pt x="55393" y="45214"/>
                    </a:cubicBezTo>
                    <a:cubicBezTo>
                      <a:pt x="55260" y="44489"/>
                      <a:pt x="53919" y="42246"/>
                      <a:pt x="52925" y="40774"/>
                    </a:cubicBezTo>
                    <a:cubicBezTo>
                      <a:pt x="51752" y="39042"/>
                      <a:pt x="49809" y="38774"/>
                      <a:pt x="48280" y="38713"/>
                    </a:cubicBezTo>
                    <a:lnTo>
                      <a:pt x="48280" y="38713"/>
                    </a:lnTo>
                    <a:cubicBezTo>
                      <a:pt x="48282" y="38715"/>
                      <a:pt x="48284" y="38719"/>
                      <a:pt x="48286" y="38723"/>
                    </a:cubicBezTo>
                    <a:cubicBezTo>
                      <a:pt x="47511" y="37763"/>
                      <a:pt x="46653" y="37065"/>
                      <a:pt x="45660" y="36637"/>
                    </a:cubicBezTo>
                    <a:cubicBezTo>
                      <a:pt x="45126" y="36001"/>
                      <a:pt x="44260" y="34590"/>
                      <a:pt x="43744" y="33243"/>
                    </a:cubicBezTo>
                    <a:cubicBezTo>
                      <a:pt x="46131" y="32003"/>
                      <a:pt x="48313" y="26016"/>
                      <a:pt x="45582" y="23603"/>
                    </a:cubicBezTo>
                    <a:cubicBezTo>
                      <a:pt x="47023" y="17585"/>
                      <a:pt x="44371" y="15198"/>
                      <a:pt x="42305" y="13344"/>
                    </a:cubicBezTo>
                    <a:cubicBezTo>
                      <a:pt x="41045" y="12210"/>
                      <a:pt x="40011" y="11281"/>
                      <a:pt x="40345" y="9831"/>
                    </a:cubicBezTo>
                    <a:cubicBezTo>
                      <a:pt x="41120" y="6479"/>
                      <a:pt x="40564" y="4491"/>
                      <a:pt x="39061" y="3398"/>
                    </a:cubicBezTo>
                    <a:cubicBezTo>
                      <a:pt x="37954" y="2592"/>
                      <a:pt x="36337" y="2287"/>
                      <a:pt x="34367" y="2287"/>
                    </a:cubicBezTo>
                    <a:cubicBezTo>
                      <a:pt x="33712" y="2287"/>
                      <a:pt x="33018" y="2320"/>
                      <a:pt x="32290" y="2381"/>
                    </a:cubicBezTo>
                    <a:cubicBezTo>
                      <a:pt x="31537" y="1372"/>
                      <a:pt x="30243" y="606"/>
                      <a:pt x="28790" y="238"/>
                    </a:cubicBezTo>
                    <a:cubicBezTo>
                      <a:pt x="28180" y="84"/>
                      <a:pt x="27540" y="1"/>
                      <a:pt x="26899"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6"/>
              <p:cNvSpPr/>
              <p:nvPr/>
            </p:nvSpPr>
            <p:spPr>
              <a:xfrm flipH="1">
                <a:off x="7021302" y="4435594"/>
                <a:ext cx="300278" cy="120144"/>
              </a:xfrm>
              <a:custGeom>
                <a:rect b="b" l="l" r="r" t="t"/>
                <a:pathLst>
                  <a:path extrusionOk="0" h="2356" w="5952">
                    <a:moveTo>
                      <a:pt x="144" y="1"/>
                    </a:moveTo>
                    <a:cubicBezTo>
                      <a:pt x="124" y="1"/>
                      <a:pt x="105" y="5"/>
                      <a:pt x="86" y="15"/>
                    </a:cubicBezTo>
                    <a:cubicBezTo>
                      <a:pt x="26" y="47"/>
                      <a:pt x="1" y="122"/>
                      <a:pt x="34" y="183"/>
                    </a:cubicBezTo>
                    <a:cubicBezTo>
                      <a:pt x="718" y="1489"/>
                      <a:pt x="1785" y="1732"/>
                      <a:pt x="2826" y="1732"/>
                    </a:cubicBezTo>
                    <a:cubicBezTo>
                      <a:pt x="3150" y="1732"/>
                      <a:pt x="3472" y="1708"/>
                      <a:pt x="3778" y="1686"/>
                    </a:cubicBezTo>
                    <a:cubicBezTo>
                      <a:pt x="4045" y="1666"/>
                      <a:pt x="4300" y="1648"/>
                      <a:pt x="4533" y="1648"/>
                    </a:cubicBezTo>
                    <a:cubicBezTo>
                      <a:pt x="5109" y="1648"/>
                      <a:pt x="5548" y="1763"/>
                      <a:pt x="5694" y="2266"/>
                    </a:cubicBezTo>
                    <a:cubicBezTo>
                      <a:pt x="5710" y="2320"/>
                      <a:pt x="5760" y="2356"/>
                      <a:pt x="5814" y="2356"/>
                    </a:cubicBezTo>
                    <a:cubicBezTo>
                      <a:pt x="5825" y="2356"/>
                      <a:pt x="5837" y="2354"/>
                      <a:pt x="5848" y="2351"/>
                    </a:cubicBezTo>
                    <a:cubicBezTo>
                      <a:pt x="5914" y="2332"/>
                      <a:pt x="5952" y="2264"/>
                      <a:pt x="5933" y="2197"/>
                    </a:cubicBezTo>
                    <a:cubicBezTo>
                      <a:pt x="5743" y="1540"/>
                      <a:pt x="5225" y="1397"/>
                      <a:pt x="4555" y="1397"/>
                    </a:cubicBezTo>
                    <a:cubicBezTo>
                      <a:pt x="4308" y="1397"/>
                      <a:pt x="4041" y="1417"/>
                      <a:pt x="3761" y="1437"/>
                    </a:cubicBezTo>
                    <a:cubicBezTo>
                      <a:pt x="3467" y="1459"/>
                      <a:pt x="3158" y="1481"/>
                      <a:pt x="2848" y="1481"/>
                    </a:cubicBezTo>
                    <a:cubicBezTo>
                      <a:pt x="1872" y="1481"/>
                      <a:pt x="877" y="1256"/>
                      <a:pt x="254" y="67"/>
                    </a:cubicBezTo>
                    <a:cubicBezTo>
                      <a:pt x="231" y="25"/>
                      <a:pt x="188" y="1"/>
                      <a:pt x="14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 name="Google Shape;497;p36"/>
              <p:cNvGrpSpPr/>
              <p:nvPr/>
            </p:nvGrpSpPr>
            <p:grpSpPr>
              <a:xfrm>
                <a:off x="5716544" y="3242996"/>
                <a:ext cx="2832305" cy="3528021"/>
                <a:chOff x="6104106" y="4055075"/>
                <a:chExt cx="2832305" cy="3528021"/>
              </a:xfrm>
            </p:grpSpPr>
            <p:sp>
              <p:nvSpPr>
                <p:cNvPr id="498" name="Google Shape;498;p36"/>
                <p:cNvSpPr/>
                <p:nvPr/>
              </p:nvSpPr>
              <p:spPr>
                <a:xfrm flipH="1">
                  <a:off x="6104106" y="6029572"/>
                  <a:ext cx="382865" cy="705924"/>
                </a:xfrm>
                <a:custGeom>
                  <a:rect b="b" l="l" r="r" t="t"/>
                  <a:pathLst>
                    <a:path extrusionOk="0" h="13843" w="7589">
                      <a:moveTo>
                        <a:pt x="1" y="0"/>
                      </a:moveTo>
                      <a:cubicBezTo>
                        <a:pt x="446" y="587"/>
                        <a:pt x="1068" y="1550"/>
                        <a:pt x="1463" y="2256"/>
                      </a:cubicBezTo>
                      <a:cubicBezTo>
                        <a:pt x="543" y="5005"/>
                        <a:pt x="605" y="5820"/>
                        <a:pt x="1196" y="8440"/>
                      </a:cubicBezTo>
                      <a:cubicBezTo>
                        <a:pt x="1291" y="8863"/>
                        <a:pt x="1401" y="9334"/>
                        <a:pt x="1522" y="9867"/>
                      </a:cubicBezTo>
                      <a:cubicBezTo>
                        <a:pt x="3409" y="10622"/>
                        <a:pt x="2266" y="5305"/>
                        <a:pt x="2856" y="6585"/>
                      </a:cubicBezTo>
                      <a:cubicBezTo>
                        <a:pt x="3143" y="7208"/>
                        <a:pt x="3552" y="9147"/>
                        <a:pt x="2990" y="11538"/>
                      </a:cubicBezTo>
                      <a:cubicBezTo>
                        <a:pt x="2724" y="12407"/>
                        <a:pt x="3005" y="12725"/>
                        <a:pt x="3464" y="12785"/>
                      </a:cubicBezTo>
                      <a:cubicBezTo>
                        <a:pt x="3464" y="12785"/>
                        <a:pt x="3193" y="13723"/>
                        <a:pt x="4343" y="13842"/>
                      </a:cubicBezTo>
                      <a:cubicBezTo>
                        <a:pt x="4717" y="13468"/>
                        <a:pt x="5207" y="12605"/>
                        <a:pt x="5450" y="12115"/>
                      </a:cubicBezTo>
                      <a:cubicBezTo>
                        <a:pt x="5768" y="11992"/>
                        <a:pt x="7588" y="9085"/>
                        <a:pt x="7114" y="6503"/>
                      </a:cubicBezTo>
                      <a:cubicBezTo>
                        <a:pt x="6980" y="5778"/>
                        <a:pt x="5639" y="3535"/>
                        <a:pt x="4644" y="2062"/>
                      </a:cubicBezTo>
                      <a:cubicBezTo>
                        <a:pt x="3473" y="328"/>
                        <a:pt x="1530" y="60"/>
                        <a:pt x="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6"/>
                <p:cNvSpPr/>
                <p:nvPr/>
              </p:nvSpPr>
              <p:spPr>
                <a:xfrm flipH="1">
                  <a:off x="6767176" y="5599742"/>
                  <a:ext cx="35416" cy="53800"/>
                </a:xfrm>
                <a:custGeom>
                  <a:rect b="b" l="l" r="r" t="t"/>
                  <a:pathLst>
                    <a:path extrusionOk="0" h="1055" w="702">
                      <a:moveTo>
                        <a:pt x="85" y="0"/>
                      </a:moveTo>
                      <a:lnTo>
                        <a:pt x="1" y="1053"/>
                      </a:lnTo>
                      <a:cubicBezTo>
                        <a:pt x="14" y="1054"/>
                        <a:pt x="28" y="1055"/>
                        <a:pt x="42" y="1055"/>
                      </a:cubicBezTo>
                      <a:cubicBezTo>
                        <a:pt x="325" y="1055"/>
                        <a:pt x="657" y="828"/>
                        <a:pt x="679" y="552"/>
                      </a:cubicBezTo>
                      <a:cubicBezTo>
                        <a:pt x="702" y="261"/>
                        <a:pt x="375" y="24"/>
                        <a:pt x="8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6"/>
                <p:cNvSpPr/>
                <p:nvPr/>
              </p:nvSpPr>
              <p:spPr>
                <a:xfrm flipH="1">
                  <a:off x="6515661" y="4055075"/>
                  <a:ext cx="1953121" cy="1720979"/>
                </a:xfrm>
                <a:custGeom>
                  <a:rect b="b" l="l" r="r" t="t"/>
                  <a:pathLst>
                    <a:path extrusionOk="0" h="33748" w="38714">
                      <a:moveTo>
                        <a:pt x="17901" y="1"/>
                      </a:moveTo>
                      <a:cubicBezTo>
                        <a:pt x="17330" y="1"/>
                        <a:pt x="16758" y="67"/>
                        <a:pt x="16204" y="208"/>
                      </a:cubicBezTo>
                      <a:cubicBezTo>
                        <a:pt x="15026" y="508"/>
                        <a:pt x="13935" y="1146"/>
                        <a:pt x="13119" y="2204"/>
                      </a:cubicBezTo>
                      <a:cubicBezTo>
                        <a:pt x="12272" y="3304"/>
                        <a:pt x="11724" y="4855"/>
                        <a:pt x="11693" y="6950"/>
                      </a:cubicBezTo>
                      <a:cubicBezTo>
                        <a:pt x="11654" y="9426"/>
                        <a:pt x="9545" y="10282"/>
                        <a:pt x="7315" y="11188"/>
                      </a:cubicBezTo>
                      <a:cubicBezTo>
                        <a:pt x="4174" y="12462"/>
                        <a:pt x="798" y="13833"/>
                        <a:pt x="2281" y="19774"/>
                      </a:cubicBezTo>
                      <a:cubicBezTo>
                        <a:pt x="2407" y="20276"/>
                        <a:pt x="2190" y="21041"/>
                        <a:pt x="1918" y="22010"/>
                      </a:cubicBezTo>
                      <a:cubicBezTo>
                        <a:pt x="1167" y="24662"/>
                        <a:pt x="1" y="28801"/>
                        <a:pt x="4034" y="33702"/>
                      </a:cubicBezTo>
                      <a:cubicBezTo>
                        <a:pt x="4059" y="33732"/>
                        <a:pt x="4095" y="33747"/>
                        <a:pt x="4131" y="33747"/>
                      </a:cubicBezTo>
                      <a:cubicBezTo>
                        <a:pt x="4159" y="33747"/>
                        <a:pt x="4187" y="33738"/>
                        <a:pt x="4210" y="33719"/>
                      </a:cubicBezTo>
                      <a:cubicBezTo>
                        <a:pt x="4262" y="33675"/>
                        <a:pt x="4270" y="33596"/>
                        <a:pt x="4226" y="33544"/>
                      </a:cubicBezTo>
                      <a:cubicBezTo>
                        <a:pt x="275" y="28742"/>
                        <a:pt x="1422" y="24680"/>
                        <a:pt x="2156" y="22075"/>
                      </a:cubicBezTo>
                      <a:cubicBezTo>
                        <a:pt x="2440" y="21071"/>
                        <a:pt x="2664" y="20277"/>
                        <a:pt x="2523" y="19712"/>
                      </a:cubicBezTo>
                      <a:cubicBezTo>
                        <a:pt x="1092" y="13981"/>
                        <a:pt x="4363" y="12653"/>
                        <a:pt x="7408" y="11417"/>
                      </a:cubicBezTo>
                      <a:cubicBezTo>
                        <a:pt x="9716" y="10481"/>
                        <a:pt x="11900" y="9594"/>
                        <a:pt x="11941" y="6951"/>
                      </a:cubicBezTo>
                      <a:cubicBezTo>
                        <a:pt x="11974" y="4915"/>
                        <a:pt x="12499" y="3415"/>
                        <a:pt x="13316" y="2356"/>
                      </a:cubicBezTo>
                      <a:cubicBezTo>
                        <a:pt x="14093" y="1344"/>
                        <a:pt x="15138" y="736"/>
                        <a:pt x="16266" y="449"/>
                      </a:cubicBezTo>
                      <a:cubicBezTo>
                        <a:pt x="16798" y="314"/>
                        <a:pt x="17350" y="250"/>
                        <a:pt x="17901" y="250"/>
                      </a:cubicBezTo>
                      <a:cubicBezTo>
                        <a:pt x="18520" y="250"/>
                        <a:pt x="19139" y="331"/>
                        <a:pt x="19730" y="480"/>
                      </a:cubicBezTo>
                      <a:cubicBezTo>
                        <a:pt x="21155" y="839"/>
                        <a:pt x="22416" y="1594"/>
                        <a:pt x="23132" y="2582"/>
                      </a:cubicBezTo>
                      <a:cubicBezTo>
                        <a:pt x="23156" y="2616"/>
                        <a:pt x="23193" y="2634"/>
                        <a:pt x="23231" y="2634"/>
                      </a:cubicBezTo>
                      <a:cubicBezTo>
                        <a:pt x="23235" y="2634"/>
                        <a:pt x="23238" y="2634"/>
                        <a:pt x="23242" y="2634"/>
                      </a:cubicBezTo>
                      <a:cubicBezTo>
                        <a:pt x="23992" y="2569"/>
                        <a:pt x="24706" y="2533"/>
                        <a:pt x="25377" y="2533"/>
                      </a:cubicBezTo>
                      <a:cubicBezTo>
                        <a:pt x="27292" y="2533"/>
                        <a:pt x="28857" y="2827"/>
                        <a:pt x="29918" y="3598"/>
                      </a:cubicBezTo>
                      <a:cubicBezTo>
                        <a:pt x="31334" y="4629"/>
                        <a:pt x="31854" y="6536"/>
                        <a:pt x="31106" y="9774"/>
                      </a:cubicBezTo>
                      <a:cubicBezTo>
                        <a:pt x="30739" y="11368"/>
                        <a:pt x="31821" y="12341"/>
                        <a:pt x="33142" y="13530"/>
                      </a:cubicBezTo>
                      <a:cubicBezTo>
                        <a:pt x="35416" y="15575"/>
                        <a:pt x="38423" y="18278"/>
                        <a:pt x="35592" y="26012"/>
                      </a:cubicBezTo>
                      <a:cubicBezTo>
                        <a:pt x="35568" y="26076"/>
                        <a:pt x="35603" y="26148"/>
                        <a:pt x="35666" y="26170"/>
                      </a:cubicBezTo>
                      <a:cubicBezTo>
                        <a:pt x="35680" y="26176"/>
                        <a:pt x="35695" y="26178"/>
                        <a:pt x="35709" y="26178"/>
                      </a:cubicBezTo>
                      <a:cubicBezTo>
                        <a:pt x="35760" y="26178"/>
                        <a:pt x="35807" y="26146"/>
                        <a:pt x="35825" y="26097"/>
                      </a:cubicBezTo>
                      <a:cubicBezTo>
                        <a:pt x="38714" y="18204"/>
                        <a:pt x="35635" y="15437"/>
                        <a:pt x="33309" y="13345"/>
                      </a:cubicBezTo>
                      <a:cubicBezTo>
                        <a:pt x="32047" y="12210"/>
                        <a:pt x="31012" y="11281"/>
                        <a:pt x="31349" y="9831"/>
                      </a:cubicBezTo>
                      <a:cubicBezTo>
                        <a:pt x="32124" y="6479"/>
                        <a:pt x="31565" y="4490"/>
                        <a:pt x="30063" y="3397"/>
                      </a:cubicBezTo>
                      <a:cubicBezTo>
                        <a:pt x="28955" y="2591"/>
                        <a:pt x="27338" y="2285"/>
                        <a:pt x="25367" y="2285"/>
                      </a:cubicBezTo>
                      <a:cubicBezTo>
                        <a:pt x="24712" y="2285"/>
                        <a:pt x="24019" y="2319"/>
                        <a:pt x="23291" y="2379"/>
                      </a:cubicBezTo>
                      <a:cubicBezTo>
                        <a:pt x="22535" y="1373"/>
                        <a:pt x="21243" y="605"/>
                        <a:pt x="19791" y="239"/>
                      </a:cubicBezTo>
                      <a:cubicBezTo>
                        <a:pt x="19180" y="84"/>
                        <a:pt x="18541" y="1"/>
                        <a:pt x="1790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6"/>
                <p:cNvSpPr/>
                <p:nvPr/>
              </p:nvSpPr>
              <p:spPr>
                <a:xfrm flipH="1">
                  <a:off x="6452499" y="4064254"/>
                  <a:ext cx="2142208" cy="1964276"/>
                </a:xfrm>
                <a:custGeom>
                  <a:rect b="b" l="l" r="r" t="t"/>
                  <a:pathLst>
                    <a:path extrusionOk="0" h="38519" w="42462">
                      <a:moveTo>
                        <a:pt x="20899" y="0"/>
                      </a:moveTo>
                      <a:cubicBezTo>
                        <a:pt x="17780" y="0"/>
                        <a:pt x="14530" y="2161"/>
                        <a:pt x="14313" y="6770"/>
                      </a:cubicBezTo>
                      <a:cubicBezTo>
                        <a:pt x="14046" y="12399"/>
                        <a:pt x="3373" y="11009"/>
                        <a:pt x="4897" y="19563"/>
                      </a:cubicBezTo>
                      <a:cubicBezTo>
                        <a:pt x="5711" y="24123"/>
                        <a:pt x="1" y="28597"/>
                        <a:pt x="9139" y="36051"/>
                      </a:cubicBezTo>
                      <a:cubicBezTo>
                        <a:pt x="11260" y="37780"/>
                        <a:pt x="13992" y="38518"/>
                        <a:pt x="16934" y="38518"/>
                      </a:cubicBezTo>
                      <a:cubicBezTo>
                        <a:pt x="25564" y="38518"/>
                        <a:pt x="36009" y="32171"/>
                        <a:pt x="38205" y="25873"/>
                      </a:cubicBezTo>
                      <a:cubicBezTo>
                        <a:pt x="42461" y="13665"/>
                        <a:pt x="32050" y="14811"/>
                        <a:pt x="33953" y="8335"/>
                      </a:cubicBezTo>
                      <a:cubicBezTo>
                        <a:pt x="34394" y="6838"/>
                        <a:pt x="33992" y="5071"/>
                        <a:pt x="33097" y="4214"/>
                      </a:cubicBezTo>
                      <a:cubicBezTo>
                        <a:pt x="31417" y="2602"/>
                        <a:pt x="28072" y="2613"/>
                        <a:pt x="25827" y="2471"/>
                      </a:cubicBezTo>
                      <a:cubicBezTo>
                        <a:pt x="24754" y="847"/>
                        <a:pt x="22852" y="0"/>
                        <a:pt x="208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6"/>
                <p:cNvSpPr/>
                <p:nvPr/>
              </p:nvSpPr>
              <p:spPr>
                <a:xfrm flipH="1">
                  <a:off x="6551662" y="6029929"/>
                  <a:ext cx="757557" cy="362778"/>
                </a:xfrm>
                <a:custGeom>
                  <a:rect b="b" l="l" r="r" t="t"/>
                  <a:pathLst>
                    <a:path extrusionOk="0" h="7114" w="15016">
                      <a:moveTo>
                        <a:pt x="7509" y="318"/>
                      </a:moveTo>
                      <a:cubicBezTo>
                        <a:pt x="11655" y="1"/>
                        <a:pt x="15015" y="1192"/>
                        <a:pt x="15015" y="2982"/>
                      </a:cubicBezTo>
                      <a:cubicBezTo>
                        <a:pt x="15015" y="4770"/>
                        <a:pt x="11655" y="6478"/>
                        <a:pt x="7509" y="6796"/>
                      </a:cubicBezTo>
                      <a:cubicBezTo>
                        <a:pt x="3362" y="7114"/>
                        <a:pt x="1" y="5921"/>
                        <a:pt x="1" y="4133"/>
                      </a:cubicBezTo>
                      <a:cubicBezTo>
                        <a:pt x="1" y="2344"/>
                        <a:pt x="3362" y="636"/>
                        <a:pt x="7509" y="318"/>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6"/>
                <p:cNvSpPr/>
                <p:nvPr/>
              </p:nvSpPr>
              <p:spPr>
                <a:xfrm flipH="1">
                  <a:off x="7903444" y="5599742"/>
                  <a:ext cx="827481" cy="1000318"/>
                </a:xfrm>
                <a:custGeom>
                  <a:rect b="b" l="l" r="r" t="t"/>
                  <a:pathLst>
                    <a:path extrusionOk="0" h="19616" w="16402">
                      <a:moveTo>
                        <a:pt x="9458" y="0"/>
                      </a:moveTo>
                      <a:cubicBezTo>
                        <a:pt x="10214" y="1329"/>
                        <a:pt x="14354" y="3512"/>
                        <a:pt x="16402" y="4013"/>
                      </a:cubicBezTo>
                      <a:lnTo>
                        <a:pt x="16080" y="5645"/>
                      </a:lnTo>
                      <a:lnTo>
                        <a:pt x="11630" y="12029"/>
                      </a:lnTo>
                      <a:lnTo>
                        <a:pt x="5618" y="17277"/>
                      </a:lnTo>
                      <a:lnTo>
                        <a:pt x="785" y="19615"/>
                      </a:lnTo>
                      <a:cubicBezTo>
                        <a:pt x="1" y="14814"/>
                        <a:pt x="2063" y="10082"/>
                        <a:pt x="945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6"/>
                <p:cNvSpPr/>
                <p:nvPr/>
              </p:nvSpPr>
              <p:spPr>
                <a:xfrm flipH="1">
                  <a:off x="6663627" y="5179447"/>
                  <a:ext cx="1590184" cy="2403649"/>
                </a:xfrm>
                <a:custGeom>
                  <a:rect b="b" l="l" r="r" t="t"/>
                  <a:pathLst>
                    <a:path extrusionOk="0" h="47135" w="31520">
                      <a:moveTo>
                        <a:pt x="1057" y="47135"/>
                      </a:moveTo>
                      <a:cubicBezTo>
                        <a:pt x="35" y="38364"/>
                        <a:pt x="1975" y="26753"/>
                        <a:pt x="4942" y="22716"/>
                      </a:cubicBezTo>
                      <a:lnTo>
                        <a:pt x="6945" y="12254"/>
                      </a:lnTo>
                      <a:cubicBezTo>
                        <a:pt x="4274" y="11840"/>
                        <a:pt x="882" y="9662"/>
                        <a:pt x="1" y="8241"/>
                      </a:cubicBezTo>
                      <a:cubicBezTo>
                        <a:pt x="3778" y="1811"/>
                        <a:pt x="7052" y="1"/>
                        <a:pt x="13435" y="231"/>
                      </a:cubicBezTo>
                      <a:cubicBezTo>
                        <a:pt x="21313" y="517"/>
                        <a:pt x="28547" y="265"/>
                        <a:pt x="31520" y="9193"/>
                      </a:cubicBezTo>
                      <a:lnTo>
                        <a:pt x="26139" y="11169"/>
                      </a:lnTo>
                      <a:cubicBezTo>
                        <a:pt x="26958" y="14406"/>
                        <a:pt x="28030" y="17407"/>
                        <a:pt x="25211" y="19481"/>
                      </a:cubicBezTo>
                      <a:lnTo>
                        <a:pt x="25316" y="24296"/>
                      </a:lnTo>
                      <a:cubicBezTo>
                        <a:pt x="27447" y="28773"/>
                        <a:pt x="28867" y="38877"/>
                        <a:pt x="28527" y="47135"/>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6"/>
                <p:cNvSpPr/>
                <p:nvPr/>
              </p:nvSpPr>
              <p:spPr>
                <a:xfrm flipH="1">
                  <a:off x="6989069" y="4441918"/>
                  <a:ext cx="641623" cy="490674"/>
                </a:xfrm>
                <a:custGeom>
                  <a:rect b="b" l="l" r="r" t="t"/>
                  <a:pathLst>
                    <a:path extrusionOk="0" h="9622" w="12718">
                      <a:moveTo>
                        <a:pt x="3619" y="6248"/>
                      </a:moveTo>
                      <a:cubicBezTo>
                        <a:pt x="1874" y="7124"/>
                        <a:pt x="0" y="3396"/>
                        <a:pt x="2934" y="3736"/>
                      </a:cubicBezTo>
                      <a:cubicBezTo>
                        <a:pt x="5738" y="4105"/>
                        <a:pt x="4972" y="1481"/>
                        <a:pt x="6270" y="1"/>
                      </a:cubicBezTo>
                      <a:cubicBezTo>
                        <a:pt x="9433" y="2606"/>
                        <a:pt x="11397" y="518"/>
                        <a:pt x="11940" y="2107"/>
                      </a:cubicBezTo>
                      <a:cubicBezTo>
                        <a:pt x="12717" y="5048"/>
                        <a:pt x="12236" y="9163"/>
                        <a:pt x="8772" y="9460"/>
                      </a:cubicBezTo>
                      <a:cubicBezTo>
                        <a:pt x="6875" y="9621"/>
                        <a:pt x="4813" y="9000"/>
                        <a:pt x="3619" y="6248"/>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6"/>
                <p:cNvSpPr/>
                <p:nvPr/>
              </p:nvSpPr>
              <p:spPr>
                <a:xfrm flipH="1">
                  <a:off x="7201564" y="4736205"/>
                  <a:ext cx="372371" cy="559925"/>
                </a:xfrm>
                <a:custGeom>
                  <a:rect b="b" l="l" r="r" t="t"/>
                  <a:pathLst>
                    <a:path extrusionOk="0" h="10980" w="7381">
                      <a:moveTo>
                        <a:pt x="7380" y="1239"/>
                      </a:moveTo>
                      <a:cubicBezTo>
                        <a:pt x="6871" y="411"/>
                        <a:pt x="3017" y="1"/>
                        <a:pt x="2492" y="477"/>
                      </a:cubicBezTo>
                      <a:cubicBezTo>
                        <a:pt x="2645" y="3312"/>
                        <a:pt x="1655" y="7519"/>
                        <a:pt x="1" y="8972"/>
                      </a:cubicBezTo>
                      <a:cubicBezTo>
                        <a:pt x="1436" y="10159"/>
                        <a:pt x="5584" y="10980"/>
                        <a:pt x="6915" y="10485"/>
                      </a:cubicBezTo>
                      <a:cubicBezTo>
                        <a:pt x="6252" y="7824"/>
                        <a:pt x="6884" y="2961"/>
                        <a:pt x="7380" y="1239"/>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6"/>
                <p:cNvSpPr/>
                <p:nvPr/>
              </p:nvSpPr>
              <p:spPr>
                <a:xfrm flipH="1">
                  <a:off x="7868583" y="6426307"/>
                  <a:ext cx="875257" cy="1156771"/>
                </a:xfrm>
                <a:custGeom>
                  <a:rect b="b" l="l" r="r" t="t"/>
                  <a:pathLst>
                    <a:path extrusionOk="0" h="22684" w="17349">
                      <a:moveTo>
                        <a:pt x="7329" y="1390"/>
                      </a:moveTo>
                      <a:cubicBezTo>
                        <a:pt x="9794" y="1"/>
                        <a:pt x="11465" y="2007"/>
                        <a:pt x="13074" y="3441"/>
                      </a:cubicBezTo>
                      <a:cubicBezTo>
                        <a:pt x="17349" y="7250"/>
                        <a:pt x="16397" y="17250"/>
                        <a:pt x="15747" y="22684"/>
                      </a:cubicBezTo>
                      <a:lnTo>
                        <a:pt x="192" y="22684"/>
                      </a:lnTo>
                      <a:cubicBezTo>
                        <a:pt x="0" y="17634"/>
                        <a:pt x="1035" y="4937"/>
                        <a:pt x="7329" y="139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6"/>
                <p:cNvSpPr/>
                <p:nvPr/>
              </p:nvSpPr>
              <p:spPr>
                <a:xfrm flipH="1">
                  <a:off x="7287441" y="6738647"/>
                  <a:ext cx="986449" cy="576142"/>
                </a:xfrm>
                <a:custGeom>
                  <a:rect b="b" l="l" r="r" t="t"/>
                  <a:pathLst>
                    <a:path extrusionOk="0" h="11298" w="19553">
                      <a:moveTo>
                        <a:pt x="0" y="5177"/>
                      </a:moveTo>
                      <a:cubicBezTo>
                        <a:pt x="962" y="4651"/>
                        <a:pt x="4270" y="1977"/>
                        <a:pt x="4384" y="1"/>
                      </a:cubicBezTo>
                      <a:lnTo>
                        <a:pt x="9572" y="4424"/>
                      </a:lnTo>
                      <a:lnTo>
                        <a:pt x="17956" y="2754"/>
                      </a:lnTo>
                      <a:lnTo>
                        <a:pt x="19553" y="5806"/>
                      </a:lnTo>
                      <a:cubicBezTo>
                        <a:pt x="16871" y="7669"/>
                        <a:pt x="14278" y="8668"/>
                        <a:pt x="12243" y="9257"/>
                      </a:cubicBezTo>
                      <a:cubicBezTo>
                        <a:pt x="5207" y="11297"/>
                        <a:pt x="2283" y="7276"/>
                        <a:pt x="0" y="5177"/>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6"/>
                <p:cNvSpPr/>
                <p:nvPr/>
              </p:nvSpPr>
              <p:spPr>
                <a:xfrm flipH="1">
                  <a:off x="7030837" y="6680411"/>
                  <a:ext cx="332213" cy="354313"/>
                </a:xfrm>
                <a:custGeom>
                  <a:rect b="b" l="l" r="r" t="t"/>
                  <a:pathLst>
                    <a:path extrusionOk="0" h="6948" w="6585">
                      <a:moveTo>
                        <a:pt x="2795" y="6450"/>
                      </a:moveTo>
                      <a:lnTo>
                        <a:pt x="1500" y="6948"/>
                      </a:lnTo>
                      <a:lnTo>
                        <a:pt x="1" y="3970"/>
                      </a:lnTo>
                      <a:lnTo>
                        <a:pt x="1142" y="3574"/>
                      </a:lnTo>
                      <a:cubicBezTo>
                        <a:pt x="1872" y="1945"/>
                        <a:pt x="2548" y="1233"/>
                        <a:pt x="4388" y="235"/>
                      </a:cubicBezTo>
                      <a:cubicBezTo>
                        <a:pt x="5277" y="1273"/>
                        <a:pt x="2755" y="2502"/>
                        <a:pt x="3471" y="2325"/>
                      </a:cubicBezTo>
                      <a:cubicBezTo>
                        <a:pt x="3817" y="2240"/>
                        <a:pt x="4437" y="1779"/>
                        <a:pt x="5078" y="621"/>
                      </a:cubicBezTo>
                      <a:cubicBezTo>
                        <a:pt x="5338" y="151"/>
                        <a:pt x="5716" y="258"/>
                        <a:pt x="5864" y="356"/>
                      </a:cubicBezTo>
                      <a:cubicBezTo>
                        <a:pt x="5864" y="356"/>
                        <a:pt x="6026" y="1"/>
                        <a:pt x="6562" y="15"/>
                      </a:cubicBezTo>
                      <a:cubicBezTo>
                        <a:pt x="6572" y="351"/>
                        <a:pt x="6585" y="1097"/>
                        <a:pt x="6537" y="1284"/>
                      </a:cubicBezTo>
                      <a:cubicBezTo>
                        <a:pt x="6561" y="3350"/>
                        <a:pt x="6497" y="4742"/>
                        <a:pt x="2795" y="645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6"/>
                <p:cNvSpPr/>
                <p:nvPr/>
              </p:nvSpPr>
              <p:spPr>
                <a:xfrm flipH="1">
                  <a:off x="8215830" y="6445328"/>
                  <a:ext cx="487297" cy="703833"/>
                </a:xfrm>
                <a:custGeom>
                  <a:rect b="b" l="l" r="r" t="t"/>
                  <a:pathLst>
                    <a:path extrusionOk="0" h="13802" w="9659">
                      <a:moveTo>
                        <a:pt x="5067" y="694"/>
                      </a:moveTo>
                      <a:cubicBezTo>
                        <a:pt x="7446" y="2822"/>
                        <a:pt x="7830" y="3637"/>
                        <a:pt x="8691" y="6466"/>
                      </a:cubicBezTo>
                      <a:cubicBezTo>
                        <a:pt x="8830" y="6922"/>
                        <a:pt x="8982" y="7432"/>
                        <a:pt x="9156" y="8008"/>
                      </a:cubicBezTo>
                      <a:cubicBezTo>
                        <a:pt x="8307" y="9795"/>
                        <a:pt x="7083" y="6637"/>
                        <a:pt x="6289" y="6205"/>
                      </a:cubicBezTo>
                      <a:cubicBezTo>
                        <a:pt x="6353" y="6955"/>
                        <a:pt x="6989" y="8831"/>
                        <a:pt x="8661" y="10407"/>
                      </a:cubicBezTo>
                      <a:cubicBezTo>
                        <a:pt x="9389" y="11093"/>
                        <a:pt x="9292" y="11551"/>
                        <a:pt x="8886" y="11859"/>
                      </a:cubicBezTo>
                      <a:cubicBezTo>
                        <a:pt x="8886" y="11859"/>
                        <a:pt x="9658" y="12608"/>
                        <a:pt x="8621" y="13350"/>
                      </a:cubicBezTo>
                      <a:cubicBezTo>
                        <a:pt x="8332" y="13270"/>
                        <a:pt x="7955" y="13094"/>
                        <a:pt x="7564" y="12873"/>
                      </a:cubicBezTo>
                      <a:cubicBezTo>
                        <a:pt x="7544" y="13367"/>
                        <a:pt x="7256" y="13748"/>
                        <a:pt x="7015" y="13802"/>
                      </a:cubicBezTo>
                      <a:cubicBezTo>
                        <a:pt x="6589" y="13544"/>
                        <a:pt x="5959" y="12948"/>
                        <a:pt x="5166" y="12263"/>
                      </a:cubicBezTo>
                      <a:cubicBezTo>
                        <a:pt x="5225" y="12377"/>
                        <a:pt x="4762" y="12829"/>
                        <a:pt x="4514" y="12743"/>
                      </a:cubicBezTo>
                      <a:cubicBezTo>
                        <a:pt x="2716" y="11092"/>
                        <a:pt x="1612" y="8790"/>
                        <a:pt x="1074" y="7589"/>
                      </a:cubicBezTo>
                      <a:cubicBezTo>
                        <a:pt x="390" y="6057"/>
                        <a:pt x="341" y="4433"/>
                        <a:pt x="234" y="3030"/>
                      </a:cubicBezTo>
                      <a:cubicBezTo>
                        <a:pt x="0" y="27"/>
                        <a:pt x="3567" y="1"/>
                        <a:pt x="5067" y="694"/>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6"/>
                <p:cNvSpPr/>
                <p:nvPr/>
              </p:nvSpPr>
              <p:spPr>
                <a:xfrm flipH="1">
                  <a:off x="8006658" y="6186481"/>
                  <a:ext cx="367881" cy="415354"/>
                </a:xfrm>
                <a:custGeom>
                  <a:rect b="b" l="l" r="r" t="t"/>
                  <a:pathLst>
                    <a:path extrusionOk="0" h="8145" w="7292">
                      <a:moveTo>
                        <a:pt x="2055" y="790"/>
                      </a:moveTo>
                      <a:cubicBezTo>
                        <a:pt x="2095" y="2835"/>
                        <a:pt x="793" y="5305"/>
                        <a:pt x="0" y="6039"/>
                      </a:cubicBezTo>
                      <a:cubicBezTo>
                        <a:pt x="1343" y="7109"/>
                        <a:pt x="4529" y="7966"/>
                        <a:pt x="5755" y="8145"/>
                      </a:cubicBezTo>
                      <a:cubicBezTo>
                        <a:pt x="5326" y="6453"/>
                        <a:pt x="5939" y="2952"/>
                        <a:pt x="6452" y="2235"/>
                      </a:cubicBezTo>
                      <a:cubicBezTo>
                        <a:pt x="7292" y="1063"/>
                        <a:pt x="6957" y="1"/>
                        <a:pt x="2055" y="79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6"/>
                <p:cNvSpPr/>
                <p:nvPr/>
              </p:nvSpPr>
              <p:spPr>
                <a:xfrm flipH="1">
                  <a:off x="7886785" y="5817997"/>
                  <a:ext cx="261987" cy="490572"/>
                </a:xfrm>
                <a:custGeom>
                  <a:rect b="b" l="l" r="r" t="t"/>
                  <a:pathLst>
                    <a:path extrusionOk="0" h="9620" w="5193">
                      <a:moveTo>
                        <a:pt x="1508" y="1"/>
                      </a:moveTo>
                      <a:cubicBezTo>
                        <a:pt x="3568" y="692"/>
                        <a:pt x="3130" y="3150"/>
                        <a:pt x="4325" y="3972"/>
                      </a:cubicBezTo>
                      <a:cubicBezTo>
                        <a:pt x="5049" y="4014"/>
                        <a:pt x="5193" y="4535"/>
                        <a:pt x="4632" y="4786"/>
                      </a:cubicBezTo>
                      <a:cubicBezTo>
                        <a:pt x="4952" y="7457"/>
                        <a:pt x="4925" y="8445"/>
                        <a:pt x="1553" y="9619"/>
                      </a:cubicBezTo>
                      <a:cubicBezTo>
                        <a:pt x="1589" y="8216"/>
                        <a:pt x="1" y="6276"/>
                        <a:pt x="39" y="4669"/>
                      </a:cubicBezTo>
                      <a:cubicBezTo>
                        <a:pt x="77" y="3025"/>
                        <a:pt x="2320" y="1700"/>
                        <a:pt x="150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6"/>
                <p:cNvSpPr/>
                <p:nvPr/>
              </p:nvSpPr>
              <p:spPr>
                <a:xfrm flipH="1">
                  <a:off x="6197851" y="6830487"/>
                  <a:ext cx="777384" cy="752584"/>
                </a:xfrm>
                <a:custGeom>
                  <a:rect b="b" l="l" r="r" t="t"/>
                  <a:pathLst>
                    <a:path extrusionOk="0" h="14758" w="15409">
                      <a:moveTo>
                        <a:pt x="13345" y="14758"/>
                      </a:moveTo>
                      <a:cubicBezTo>
                        <a:pt x="13647" y="11933"/>
                        <a:pt x="15409" y="7037"/>
                        <a:pt x="11832" y="226"/>
                      </a:cubicBezTo>
                      <a:cubicBezTo>
                        <a:pt x="7690" y="1980"/>
                        <a:pt x="4115" y="1"/>
                        <a:pt x="1" y="544"/>
                      </a:cubicBezTo>
                      <a:cubicBezTo>
                        <a:pt x="221" y="4109"/>
                        <a:pt x="1053" y="6769"/>
                        <a:pt x="1852" y="8402"/>
                      </a:cubicBezTo>
                      <a:cubicBezTo>
                        <a:pt x="1853" y="10140"/>
                        <a:pt x="1853" y="13733"/>
                        <a:pt x="2114" y="14758"/>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6"/>
                <p:cNvSpPr/>
                <p:nvPr/>
              </p:nvSpPr>
              <p:spPr>
                <a:xfrm flipH="1">
                  <a:off x="6166220" y="5872102"/>
                  <a:ext cx="909008" cy="1335865"/>
                </a:xfrm>
                <a:custGeom>
                  <a:rect b="b" l="l" r="r" t="t"/>
                  <a:pathLst>
                    <a:path extrusionOk="0" h="26196" w="18018">
                      <a:moveTo>
                        <a:pt x="9041" y="1013"/>
                      </a:moveTo>
                      <a:cubicBezTo>
                        <a:pt x="6694" y="1"/>
                        <a:pt x="5859" y="2452"/>
                        <a:pt x="4668" y="3824"/>
                      </a:cubicBezTo>
                      <a:cubicBezTo>
                        <a:pt x="0" y="9205"/>
                        <a:pt x="410" y="16349"/>
                        <a:pt x="1656" y="23859"/>
                      </a:cubicBezTo>
                      <a:cubicBezTo>
                        <a:pt x="3911" y="25422"/>
                        <a:pt x="14783" y="26196"/>
                        <a:pt x="18017" y="24561"/>
                      </a:cubicBezTo>
                      <a:cubicBezTo>
                        <a:pt x="17440" y="19706"/>
                        <a:pt x="15735" y="10228"/>
                        <a:pt x="13122" y="5342"/>
                      </a:cubicBezTo>
                      <a:cubicBezTo>
                        <a:pt x="11965" y="3179"/>
                        <a:pt x="10688" y="1722"/>
                        <a:pt x="9041" y="1013"/>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6"/>
                <p:cNvSpPr/>
                <p:nvPr/>
              </p:nvSpPr>
              <p:spPr>
                <a:xfrm flipH="1">
                  <a:off x="7424810" y="6249459"/>
                  <a:ext cx="466461" cy="309795"/>
                </a:xfrm>
                <a:custGeom>
                  <a:rect b="b" l="l" r="r" t="t"/>
                  <a:pathLst>
                    <a:path extrusionOk="0" h="6075" w="9246">
                      <a:moveTo>
                        <a:pt x="7166" y="5679"/>
                      </a:moveTo>
                      <a:lnTo>
                        <a:pt x="8411" y="5470"/>
                      </a:lnTo>
                      <a:cubicBezTo>
                        <a:pt x="9246" y="5330"/>
                        <a:pt x="8678" y="3426"/>
                        <a:pt x="8139" y="2499"/>
                      </a:cubicBezTo>
                      <a:cubicBezTo>
                        <a:pt x="7546" y="1482"/>
                        <a:pt x="4576" y="374"/>
                        <a:pt x="3538" y="1"/>
                      </a:cubicBezTo>
                      <a:cubicBezTo>
                        <a:pt x="2886" y="918"/>
                        <a:pt x="5342" y="1933"/>
                        <a:pt x="4128" y="2301"/>
                      </a:cubicBezTo>
                      <a:cubicBezTo>
                        <a:pt x="3290" y="2554"/>
                        <a:pt x="2072" y="2078"/>
                        <a:pt x="1798" y="2041"/>
                      </a:cubicBezTo>
                      <a:cubicBezTo>
                        <a:pt x="1088" y="1833"/>
                        <a:pt x="461" y="2503"/>
                        <a:pt x="922" y="2822"/>
                      </a:cubicBezTo>
                      <a:cubicBezTo>
                        <a:pt x="158" y="2535"/>
                        <a:pt x="1" y="3593"/>
                        <a:pt x="749" y="3726"/>
                      </a:cubicBezTo>
                      <a:cubicBezTo>
                        <a:pt x="788" y="4245"/>
                        <a:pt x="1281" y="4605"/>
                        <a:pt x="1979" y="4850"/>
                      </a:cubicBezTo>
                      <a:cubicBezTo>
                        <a:pt x="2593" y="5806"/>
                        <a:pt x="5966" y="6075"/>
                        <a:pt x="7166" y="5679"/>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6"/>
                <p:cNvSpPr/>
                <p:nvPr/>
              </p:nvSpPr>
              <p:spPr>
                <a:xfrm flipH="1">
                  <a:off x="6576690" y="6234467"/>
                  <a:ext cx="971465" cy="690727"/>
                </a:xfrm>
                <a:custGeom>
                  <a:rect b="b" l="l" r="r" t="t"/>
                  <a:pathLst>
                    <a:path extrusionOk="0" h="13545" w="19256">
                      <a:moveTo>
                        <a:pt x="19255" y="2745"/>
                      </a:moveTo>
                      <a:cubicBezTo>
                        <a:pt x="17885" y="2535"/>
                        <a:pt x="14489" y="1037"/>
                        <a:pt x="13725" y="1"/>
                      </a:cubicBezTo>
                      <a:lnTo>
                        <a:pt x="8811" y="4755"/>
                      </a:lnTo>
                      <a:lnTo>
                        <a:pt x="1338" y="2794"/>
                      </a:lnTo>
                      <a:cubicBezTo>
                        <a:pt x="0" y="4193"/>
                        <a:pt x="299" y="6259"/>
                        <a:pt x="643" y="7608"/>
                      </a:cubicBezTo>
                      <a:cubicBezTo>
                        <a:pt x="11252" y="13544"/>
                        <a:pt x="14760" y="9685"/>
                        <a:pt x="19255" y="2745"/>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6"/>
                <p:cNvSpPr/>
                <p:nvPr/>
              </p:nvSpPr>
              <p:spPr>
                <a:xfrm flipH="1">
                  <a:off x="6405915" y="5122283"/>
                  <a:ext cx="1092898" cy="628360"/>
                </a:xfrm>
                <a:custGeom>
                  <a:rect b="b" l="l" r="r" t="t"/>
                  <a:pathLst>
                    <a:path extrusionOk="0" h="12322" w="21663">
                      <a:moveTo>
                        <a:pt x="12168" y="1870"/>
                      </a:moveTo>
                      <a:cubicBezTo>
                        <a:pt x="10102" y="0"/>
                        <a:pt x="4370" y="1428"/>
                        <a:pt x="5428" y="2914"/>
                      </a:cubicBezTo>
                      <a:cubicBezTo>
                        <a:pt x="2504" y="3366"/>
                        <a:pt x="2160" y="4897"/>
                        <a:pt x="4009" y="5090"/>
                      </a:cubicBezTo>
                      <a:cubicBezTo>
                        <a:pt x="0" y="6697"/>
                        <a:pt x="3498" y="9255"/>
                        <a:pt x="6407" y="8170"/>
                      </a:cubicBezTo>
                      <a:cubicBezTo>
                        <a:pt x="10155" y="8998"/>
                        <a:pt x="15290" y="12305"/>
                        <a:pt x="15521" y="12322"/>
                      </a:cubicBezTo>
                      <a:cubicBezTo>
                        <a:pt x="18779" y="10628"/>
                        <a:pt x="21663" y="82"/>
                        <a:pt x="12168" y="187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6"/>
                <p:cNvSpPr/>
                <p:nvPr/>
              </p:nvSpPr>
              <p:spPr>
                <a:xfrm flipH="1">
                  <a:off x="6619058" y="5665575"/>
                  <a:ext cx="361222" cy="401586"/>
                </a:xfrm>
                <a:custGeom>
                  <a:rect b="b" l="l" r="r" t="t"/>
                  <a:pathLst>
                    <a:path extrusionOk="0" h="7875" w="7160">
                      <a:moveTo>
                        <a:pt x="4842" y="188"/>
                      </a:moveTo>
                      <a:cubicBezTo>
                        <a:pt x="5043" y="1815"/>
                        <a:pt x="6421" y="4178"/>
                        <a:pt x="7160" y="5063"/>
                      </a:cubicBezTo>
                      <a:cubicBezTo>
                        <a:pt x="5984" y="6255"/>
                        <a:pt x="3953" y="7557"/>
                        <a:pt x="2788" y="7874"/>
                      </a:cubicBezTo>
                      <a:cubicBezTo>
                        <a:pt x="2857" y="6764"/>
                        <a:pt x="1990" y="4374"/>
                        <a:pt x="1726" y="3795"/>
                      </a:cubicBezTo>
                      <a:cubicBezTo>
                        <a:pt x="1140" y="2516"/>
                        <a:pt x="0" y="1"/>
                        <a:pt x="4842" y="188"/>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6"/>
                <p:cNvSpPr/>
                <p:nvPr/>
              </p:nvSpPr>
              <p:spPr>
                <a:xfrm flipH="1">
                  <a:off x="6708157" y="5464658"/>
                  <a:ext cx="514237" cy="468899"/>
                </a:xfrm>
                <a:custGeom>
                  <a:rect b="b" l="l" r="r" t="t"/>
                  <a:pathLst>
                    <a:path extrusionOk="0" h="9195" w="10193">
                      <a:moveTo>
                        <a:pt x="9628" y="3980"/>
                      </a:moveTo>
                      <a:cubicBezTo>
                        <a:pt x="10192" y="3283"/>
                        <a:pt x="9796" y="2350"/>
                        <a:pt x="9454" y="2055"/>
                      </a:cubicBezTo>
                      <a:cubicBezTo>
                        <a:pt x="9262" y="1889"/>
                        <a:pt x="8188" y="1909"/>
                        <a:pt x="7658" y="2340"/>
                      </a:cubicBezTo>
                      <a:cubicBezTo>
                        <a:pt x="5887" y="5093"/>
                        <a:pt x="3726" y="439"/>
                        <a:pt x="1708" y="0"/>
                      </a:cubicBezTo>
                      <a:cubicBezTo>
                        <a:pt x="90" y="1470"/>
                        <a:pt x="1445" y="3719"/>
                        <a:pt x="966" y="4497"/>
                      </a:cubicBezTo>
                      <a:cubicBezTo>
                        <a:pt x="0" y="4616"/>
                        <a:pt x="154" y="5666"/>
                        <a:pt x="772" y="5668"/>
                      </a:cubicBezTo>
                      <a:cubicBezTo>
                        <a:pt x="895" y="6153"/>
                        <a:pt x="1002" y="6632"/>
                        <a:pt x="1236" y="7021"/>
                      </a:cubicBezTo>
                      <a:cubicBezTo>
                        <a:pt x="2225" y="8662"/>
                        <a:pt x="3122" y="9194"/>
                        <a:pt x="5506" y="8393"/>
                      </a:cubicBezTo>
                      <a:cubicBezTo>
                        <a:pt x="5809" y="8290"/>
                        <a:pt x="6142" y="8024"/>
                        <a:pt x="6479" y="7844"/>
                      </a:cubicBezTo>
                      <a:cubicBezTo>
                        <a:pt x="7416" y="7341"/>
                        <a:pt x="9345" y="5561"/>
                        <a:pt x="9628" y="398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6"/>
                <p:cNvSpPr/>
                <p:nvPr/>
              </p:nvSpPr>
              <p:spPr>
                <a:xfrm flipH="1">
                  <a:off x="7111656" y="4773737"/>
                  <a:ext cx="129152" cy="59001"/>
                </a:xfrm>
                <a:custGeom>
                  <a:rect b="b" l="l" r="r" t="t"/>
                  <a:pathLst>
                    <a:path extrusionOk="0" h="1157" w="2560">
                      <a:moveTo>
                        <a:pt x="2560" y="1"/>
                      </a:moveTo>
                      <a:lnTo>
                        <a:pt x="0" y="92"/>
                      </a:lnTo>
                      <a:cubicBezTo>
                        <a:pt x="0" y="92"/>
                        <a:pt x="603" y="1157"/>
                        <a:pt x="1287" y="1157"/>
                      </a:cubicBezTo>
                      <a:cubicBezTo>
                        <a:pt x="1331" y="1157"/>
                        <a:pt x="1375" y="1152"/>
                        <a:pt x="1420" y="1143"/>
                      </a:cubicBezTo>
                      <a:cubicBezTo>
                        <a:pt x="2156" y="987"/>
                        <a:pt x="2560" y="1"/>
                        <a:pt x="25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6"/>
                <p:cNvSpPr/>
                <p:nvPr/>
              </p:nvSpPr>
              <p:spPr>
                <a:xfrm flipH="1">
                  <a:off x="7482166" y="4664303"/>
                  <a:ext cx="35466" cy="53800"/>
                </a:xfrm>
                <a:custGeom>
                  <a:rect b="b" l="l" r="r" t="t"/>
                  <a:pathLst>
                    <a:path extrusionOk="0" h="1055" w="703">
                      <a:moveTo>
                        <a:pt x="618" y="0"/>
                      </a:moveTo>
                      <a:cubicBezTo>
                        <a:pt x="328" y="24"/>
                        <a:pt x="1" y="261"/>
                        <a:pt x="24" y="552"/>
                      </a:cubicBezTo>
                      <a:cubicBezTo>
                        <a:pt x="46" y="829"/>
                        <a:pt x="378" y="1055"/>
                        <a:pt x="661" y="1055"/>
                      </a:cubicBezTo>
                      <a:cubicBezTo>
                        <a:pt x="675" y="1055"/>
                        <a:pt x="689" y="1054"/>
                        <a:pt x="702" y="1053"/>
                      </a:cubicBezTo>
                      <a:lnTo>
                        <a:pt x="618"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6"/>
                <p:cNvSpPr/>
                <p:nvPr/>
              </p:nvSpPr>
              <p:spPr>
                <a:xfrm flipH="1">
                  <a:off x="7127799" y="4682253"/>
                  <a:ext cx="48482" cy="71750"/>
                </a:xfrm>
                <a:custGeom>
                  <a:rect b="b" l="l" r="r" t="t"/>
                  <a:pathLst>
                    <a:path extrusionOk="0" h="1407" w="961">
                      <a:moveTo>
                        <a:pt x="360" y="0"/>
                      </a:moveTo>
                      <a:lnTo>
                        <a:pt x="0" y="1363"/>
                      </a:lnTo>
                      <a:lnTo>
                        <a:pt x="732" y="1406"/>
                      </a:lnTo>
                      <a:cubicBezTo>
                        <a:pt x="736" y="1407"/>
                        <a:pt x="740" y="1407"/>
                        <a:pt x="744" y="1407"/>
                      </a:cubicBezTo>
                      <a:cubicBezTo>
                        <a:pt x="872" y="1407"/>
                        <a:pt x="960" y="1273"/>
                        <a:pt x="904" y="1153"/>
                      </a:cubicBezTo>
                      <a:lnTo>
                        <a:pt x="360"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6"/>
                <p:cNvSpPr/>
                <p:nvPr/>
              </p:nvSpPr>
              <p:spPr>
                <a:xfrm flipH="1">
                  <a:off x="7225575" y="4852523"/>
                  <a:ext cx="190550" cy="196841"/>
                </a:xfrm>
                <a:custGeom>
                  <a:rect b="b" l="l" r="r" t="t"/>
                  <a:pathLst>
                    <a:path extrusionOk="0" h="3860" w="3777">
                      <a:moveTo>
                        <a:pt x="373" y="1"/>
                      </a:moveTo>
                      <a:cubicBezTo>
                        <a:pt x="1" y="1"/>
                        <a:pt x="1497" y="3597"/>
                        <a:pt x="3582" y="3859"/>
                      </a:cubicBezTo>
                      <a:cubicBezTo>
                        <a:pt x="3584" y="3859"/>
                        <a:pt x="3605" y="2588"/>
                        <a:pt x="3776" y="1431"/>
                      </a:cubicBezTo>
                      <a:cubicBezTo>
                        <a:pt x="3776" y="1431"/>
                        <a:pt x="1851" y="1340"/>
                        <a:pt x="506" y="81"/>
                      </a:cubicBezTo>
                      <a:cubicBezTo>
                        <a:pt x="448" y="26"/>
                        <a:pt x="404" y="1"/>
                        <a:pt x="37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6"/>
                <p:cNvSpPr/>
                <p:nvPr/>
              </p:nvSpPr>
              <p:spPr>
                <a:xfrm flipH="1">
                  <a:off x="6772525" y="5797446"/>
                  <a:ext cx="119869" cy="174811"/>
                </a:xfrm>
                <a:custGeom>
                  <a:rect b="b" l="l" r="r" t="t"/>
                  <a:pathLst>
                    <a:path extrusionOk="0" h="3428" w="2376">
                      <a:moveTo>
                        <a:pt x="1803" y="0"/>
                      </a:moveTo>
                      <a:cubicBezTo>
                        <a:pt x="1751" y="0"/>
                        <a:pt x="1694" y="27"/>
                        <a:pt x="1632" y="85"/>
                      </a:cubicBezTo>
                      <a:cubicBezTo>
                        <a:pt x="412" y="1231"/>
                        <a:pt x="62" y="1283"/>
                        <a:pt x="8" y="1283"/>
                      </a:cubicBezTo>
                      <a:cubicBezTo>
                        <a:pt x="3" y="1283"/>
                        <a:pt x="0" y="1282"/>
                        <a:pt x="0" y="1282"/>
                      </a:cubicBezTo>
                      <a:lnTo>
                        <a:pt x="0" y="1282"/>
                      </a:lnTo>
                      <a:cubicBezTo>
                        <a:pt x="150" y="1769"/>
                        <a:pt x="797" y="3420"/>
                        <a:pt x="717" y="3428"/>
                      </a:cubicBezTo>
                      <a:cubicBezTo>
                        <a:pt x="2262" y="3303"/>
                        <a:pt x="2376" y="0"/>
                        <a:pt x="180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6"/>
                <p:cNvSpPr/>
                <p:nvPr/>
              </p:nvSpPr>
              <p:spPr>
                <a:xfrm flipH="1">
                  <a:off x="7216038" y="4548241"/>
                  <a:ext cx="56958" cy="25650"/>
                </a:xfrm>
                <a:custGeom>
                  <a:rect b="b" l="l" r="r" t="t"/>
                  <a:pathLst>
                    <a:path extrusionOk="0" h="503" w="1129">
                      <a:moveTo>
                        <a:pt x="656" y="0"/>
                      </a:moveTo>
                      <a:cubicBezTo>
                        <a:pt x="633" y="0"/>
                        <a:pt x="609" y="2"/>
                        <a:pt x="585" y="5"/>
                      </a:cubicBezTo>
                      <a:cubicBezTo>
                        <a:pt x="337" y="35"/>
                        <a:pt x="0" y="502"/>
                        <a:pt x="103" y="502"/>
                      </a:cubicBezTo>
                      <a:cubicBezTo>
                        <a:pt x="113" y="502"/>
                        <a:pt x="127" y="498"/>
                        <a:pt x="145" y="489"/>
                      </a:cubicBezTo>
                      <a:cubicBezTo>
                        <a:pt x="389" y="364"/>
                        <a:pt x="627" y="332"/>
                        <a:pt x="808" y="332"/>
                      </a:cubicBezTo>
                      <a:cubicBezTo>
                        <a:pt x="1001" y="332"/>
                        <a:pt x="1128" y="369"/>
                        <a:pt x="1128" y="369"/>
                      </a:cubicBezTo>
                      <a:cubicBezTo>
                        <a:pt x="1102" y="155"/>
                        <a:pt x="898" y="0"/>
                        <a:pt x="65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6"/>
                <p:cNvSpPr/>
                <p:nvPr/>
              </p:nvSpPr>
              <p:spPr>
                <a:xfrm flipH="1">
                  <a:off x="7088296" y="5548492"/>
                  <a:ext cx="56958" cy="25650"/>
                </a:xfrm>
                <a:custGeom>
                  <a:rect b="b" l="l" r="r" t="t"/>
                  <a:pathLst>
                    <a:path extrusionOk="0" h="503" w="1129">
                      <a:moveTo>
                        <a:pt x="656" y="0"/>
                      </a:moveTo>
                      <a:cubicBezTo>
                        <a:pt x="633" y="0"/>
                        <a:pt x="609" y="2"/>
                        <a:pt x="585" y="5"/>
                      </a:cubicBezTo>
                      <a:cubicBezTo>
                        <a:pt x="337" y="35"/>
                        <a:pt x="0" y="502"/>
                        <a:pt x="103" y="502"/>
                      </a:cubicBezTo>
                      <a:cubicBezTo>
                        <a:pt x="113" y="502"/>
                        <a:pt x="127" y="498"/>
                        <a:pt x="145" y="489"/>
                      </a:cubicBezTo>
                      <a:cubicBezTo>
                        <a:pt x="389" y="364"/>
                        <a:pt x="627" y="331"/>
                        <a:pt x="808" y="331"/>
                      </a:cubicBezTo>
                      <a:cubicBezTo>
                        <a:pt x="1001" y="331"/>
                        <a:pt x="1128" y="368"/>
                        <a:pt x="1128" y="369"/>
                      </a:cubicBezTo>
                      <a:cubicBezTo>
                        <a:pt x="1103" y="155"/>
                        <a:pt x="898" y="0"/>
                        <a:pt x="65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6"/>
                <p:cNvSpPr/>
                <p:nvPr/>
              </p:nvSpPr>
              <p:spPr>
                <a:xfrm flipH="1">
                  <a:off x="8003777" y="5905197"/>
                  <a:ext cx="53275" cy="32382"/>
                </a:xfrm>
                <a:custGeom>
                  <a:rect b="b" l="l" r="r" t="t"/>
                  <a:pathLst>
                    <a:path extrusionOk="0" h="635" w="1056">
                      <a:moveTo>
                        <a:pt x="1055" y="262"/>
                      </a:moveTo>
                      <a:cubicBezTo>
                        <a:pt x="1055" y="262"/>
                        <a:pt x="1055" y="262"/>
                        <a:pt x="1055" y="262"/>
                      </a:cubicBezTo>
                      <a:cubicBezTo>
                        <a:pt x="1055" y="262"/>
                        <a:pt x="1055" y="262"/>
                        <a:pt x="1055" y="262"/>
                      </a:cubicBezTo>
                      <a:close/>
                      <a:moveTo>
                        <a:pt x="638" y="0"/>
                      </a:moveTo>
                      <a:cubicBezTo>
                        <a:pt x="574" y="0"/>
                        <a:pt x="507" y="12"/>
                        <a:pt x="441" y="37"/>
                      </a:cubicBezTo>
                      <a:cubicBezTo>
                        <a:pt x="212" y="123"/>
                        <a:pt x="0" y="635"/>
                        <a:pt x="84" y="635"/>
                      </a:cubicBezTo>
                      <a:cubicBezTo>
                        <a:pt x="95" y="635"/>
                        <a:pt x="109" y="627"/>
                        <a:pt x="128" y="611"/>
                      </a:cubicBezTo>
                      <a:cubicBezTo>
                        <a:pt x="512" y="280"/>
                        <a:pt x="949" y="262"/>
                        <a:pt x="1039" y="262"/>
                      </a:cubicBezTo>
                      <a:cubicBezTo>
                        <a:pt x="1049" y="262"/>
                        <a:pt x="1055" y="262"/>
                        <a:pt x="1055" y="262"/>
                      </a:cubicBezTo>
                      <a:lnTo>
                        <a:pt x="1055" y="262"/>
                      </a:lnTo>
                      <a:cubicBezTo>
                        <a:pt x="993" y="98"/>
                        <a:pt x="825" y="0"/>
                        <a:pt x="63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6"/>
                <p:cNvSpPr/>
                <p:nvPr/>
              </p:nvSpPr>
              <p:spPr>
                <a:xfrm flipH="1">
                  <a:off x="7216038" y="4621723"/>
                  <a:ext cx="56958" cy="25701"/>
                </a:xfrm>
                <a:custGeom>
                  <a:rect b="b" l="l" r="r" t="t"/>
                  <a:pathLst>
                    <a:path extrusionOk="0" h="504" w="1129">
                      <a:moveTo>
                        <a:pt x="656" y="1"/>
                      </a:moveTo>
                      <a:cubicBezTo>
                        <a:pt x="633" y="1"/>
                        <a:pt x="609" y="2"/>
                        <a:pt x="585" y="5"/>
                      </a:cubicBezTo>
                      <a:cubicBezTo>
                        <a:pt x="337" y="36"/>
                        <a:pt x="0" y="504"/>
                        <a:pt x="103" y="504"/>
                      </a:cubicBezTo>
                      <a:cubicBezTo>
                        <a:pt x="113" y="504"/>
                        <a:pt x="127" y="499"/>
                        <a:pt x="145" y="490"/>
                      </a:cubicBezTo>
                      <a:cubicBezTo>
                        <a:pt x="390" y="364"/>
                        <a:pt x="628" y="332"/>
                        <a:pt x="808" y="332"/>
                      </a:cubicBezTo>
                      <a:cubicBezTo>
                        <a:pt x="1001" y="332"/>
                        <a:pt x="1128" y="369"/>
                        <a:pt x="1128" y="369"/>
                      </a:cubicBezTo>
                      <a:cubicBezTo>
                        <a:pt x="1102" y="155"/>
                        <a:pt x="898" y="1"/>
                        <a:pt x="65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6"/>
                <p:cNvSpPr/>
                <p:nvPr/>
              </p:nvSpPr>
              <p:spPr>
                <a:xfrm flipH="1">
                  <a:off x="7061961" y="4616573"/>
                  <a:ext cx="56908" cy="25701"/>
                </a:xfrm>
                <a:custGeom>
                  <a:rect b="b" l="l" r="r" t="t"/>
                  <a:pathLst>
                    <a:path extrusionOk="0" h="504" w="1128">
                      <a:moveTo>
                        <a:pt x="654" y="0"/>
                      </a:moveTo>
                      <a:cubicBezTo>
                        <a:pt x="631" y="0"/>
                        <a:pt x="608" y="2"/>
                        <a:pt x="585" y="5"/>
                      </a:cubicBezTo>
                      <a:cubicBezTo>
                        <a:pt x="337" y="35"/>
                        <a:pt x="0" y="503"/>
                        <a:pt x="103" y="503"/>
                      </a:cubicBezTo>
                      <a:cubicBezTo>
                        <a:pt x="112" y="503"/>
                        <a:pt x="126" y="499"/>
                        <a:pt x="145" y="489"/>
                      </a:cubicBezTo>
                      <a:cubicBezTo>
                        <a:pt x="390" y="364"/>
                        <a:pt x="628" y="331"/>
                        <a:pt x="809" y="331"/>
                      </a:cubicBezTo>
                      <a:cubicBezTo>
                        <a:pt x="1001" y="331"/>
                        <a:pt x="1128" y="368"/>
                        <a:pt x="1128" y="369"/>
                      </a:cubicBezTo>
                      <a:cubicBezTo>
                        <a:pt x="1103" y="154"/>
                        <a:pt x="897" y="0"/>
                        <a:pt x="65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6"/>
                <p:cNvSpPr/>
                <p:nvPr/>
              </p:nvSpPr>
              <p:spPr>
                <a:xfrm flipH="1">
                  <a:off x="7061961" y="4548241"/>
                  <a:ext cx="56908" cy="25650"/>
                </a:xfrm>
                <a:custGeom>
                  <a:rect b="b" l="l" r="r" t="t"/>
                  <a:pathLst>
                    <a:path extrusionOk="0" h="503" w="1128">
                      <a:moveTo>
                        <a:pt x="656" y="0"/>
                      </a:moveTo>
                      <a:cubicBezTo>
                        <a:pt x="632" y="0"/>
                        <a:pt x="609" y="2"/>
                        <a:pt x="585" y="5"/>
                      </a:cubicBezTo>
                      <a:cubicBezTo>
                        <a:pt x="337" y="35"/>
                        <a:pt x="0" y="502"/>
                        <a:pt x="103" y="502"/>
                      </a:cubicBezTo>
                      <a:cubicBezTo>
                        <a:pt x="112" y="502"/>
                        <a:pt x="126" y="498"/>
                        <a:pt x="145" y="489"/>
                      </a:cubicBezTo>
                      <a:cubicBezTo>
                        <a:pt x="389" y="364"/>
                        <a:pt x="627" y="332"/>
                        <a:pt x="808" y="332"/>
                      </a:cubicBezTo>
                      <a:cubicBezTo>
                        <a:pt x="1000" y="332"/>
                        <a:pt x="1128" y="369"/>
                        <a:pt x="1128" y="369"/>
                      </a:cubicBezTo>
                      <a:cubicBezTo>
                        <a:pt x="1103" y="155"/>
                        <a:pt x="898" y="0"/>
                        <a:pt x="65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6"/>
                <p:cNvSpPr/>
                <p:nvPr/>
              </p:nvSpPr>
              <p:spPr>
                <a:xfrm flipH="1">
                  <a:off x="7931093" y="5567819"/>
                  <a:ext cx="977620" cy="1032241"/>
                </a:xfrm>
                <a:custGeom>
                  <a:rect b="b" l="l" r="r" t="t"/>
                  <a:pathLst>
                    <a:path extrusionOk="0" h="20242" w="19378">
                      <a:moveTo>
                        <a:pt x="11102" y="2733"/>
                      </a:moveTo>
                      <a:cubicBezTo>
                        <a:pt x="18090" y="1"/>
                        <a:pt x="19377" y="6057"/>
                        <a:pt x="18000" y="6147"/>
                      </a:cubicBezTo>
                      <a:cubicBezTo>
                        <a:pt x="17524" y="6770"/>
                        <a:pt x="16537" y="6839"/>
                        <a:pt x="16225" y="7786"/>
                      </a:cubicBezTo>
                      <a:cubicBezTo>
                        <a:pt x="15717" y="9338"/>
                        <a:pt x="15656" y="10972"/>
                        <a:pt x="16417" y="13775"/>
                      </a:cubicBezTo>
                      <a:cubicBezTo>
                        <a:pt x="16753" y="15012"/>
                        <a:pt x="15830" y="16947"/>
                        <a:pt x="17787" y="18919"/>
                      </a:cubicBezTo>
                      <a:cubicBezTo>
                        <a:pt x="11504" y="20241"/>
                        <a:pt x="1889" y="18372"/>
                        <a:pt x="495" y="16239"/>
                      </a:cubicBezTo>
                      <a:cubicBezTo>
                        <a:pt x="0" y="9572"/>
                        <a:pt x="6130" y="10140"/>
                        <a:pt x="5564" y="7727"/>
                      </a:cubicBezTo>
                      <a:cubicBezTo>
                        <a:pt x="4518" y="3262"/>
                        <a:pt x="6745" y="1246"/>
                        <a:pt x="11102" y="2733"/>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6"/>
                <p:cNvSpPr/>
                <p:nvPr/>
              </p:nvSpPr>
              <p:spPr>
                <a:xfrm flipH="1">
                  <a:off x="8342665" y="5665218"/>
                  <a:ext cx="593746" cy="749270"/>
                </a:xfrm>
                <a:custGeom>
                  <a:rect b="b" l="l" r="r" t="t"/>
                  <a:pathLst>
                    <a:path extrusionOk="0" h="14693" w="11769">
                      <a:moveTo>
                        <a:pt x="8704" y="0"/>
                      </a:moveTo>
                      <a:cubicBezTo>
                        <a:pt x="7235" y="0"/>
                        <a:pt x="5845" y="581"/>
                        <a:pt x="5541" y="2222"/>
                      </a:cubicBezTo>
                      <a:cubicBezTo>
                        <a:pt x="4844" y="4285"/>
                        <a:pt x="7555" y="6695"/>
                        <a:pt x="4368" y="7637"/>
                      </a:cubicBezTo>
                      <a:cubicBezTo>
                        <a:pt x="2623" y="8355"/>
                        <a:pt x="269" y="9324"/>
                        <a:pt x="823" y="14584"/>
                      </a:cubicBezTo>
                      <a:cubicBezTo>
                        <a:pt x="829" y="14659"/>
                        <a:pt x="884" y="14693"/>
                        <a:pt x="942" y="14693"/>
                      </a:cubicBezTo>
                      <a:cubicBezTo>
                        <a:pt x="1011" y="14693"/>
                        <a:pt x="1083" y="14644"/>
                        <a:pt x="1071" y="14559"/>
                      </a:cubicBezTo>
                      <a:cubicBezTo>
                        <a:pt x="1" y="6229"/>
                        <a:pt x="7032" y="9370"/>
                        <a:pt x="6119" y="5387"/>
                      </a:cubicBezTo>
                      <a:cubicBezTo>
                        <a:pt x="4875" y="2014"/>
                        <a:pt x="6440" y="223"/>
                        <a:pt x="8765" y="223"/>
                      </a:cubicBezTo>
                      <a:cubicBezTo>
                        <a:pt x="9618" y="223"/>
                        <a:pt x="10574" y="464"/>
                        <a:pt x="11530" y="957"/>
                      </a:cubicBezTo>
                      <a:cubicBezTo>
                        <a:pt x="11551" y="969"/>
                        <a:pt x="11572" y="974"/>
                        <a:pt x="11591" y="974"/>
                      </a:cubicBezTo>
                      <a:cubicBezTo>
                        <a:pt x="11702" y="974"/>
                        <a:pt x="11769" y="805"/>
                        <a:pt x="11650" y="739"/>
                      </a:cubicBezTo>
                      <a:cubicBezTo>
                        <a:pt x="10886" y="308"/>
                        <a:pt x="9774" y="0"/>
                        <a:pt x="87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6"/>
                <p:cNvSpPr/>
                <p:nvPr/>
              </p:nvSpPr>
              <p:spPr>
                <a:xfrm flipH="1">
                  <a:off x="7994696" y="5951194"/>
                  <a:ext cx="30371" cy="51148"/>
                </a:xfrm>
                <a:custGeom>
                  <a:rect b="b" l="l" r="r" t="t"/>
                  <a:pathLst>
                    <a:path extrusionOk="0" h="1003" w="602">
                      <a:moveTo>
                        <a:pt x="221" y="0"/>
                      </a:moveTo>
                      <a:cubicBezTo>
                        <a:pt x="212" y="0"/>
                        <a:pt x="204" y="1"/>
                        <a:pt x="196" y="3"/>
                      </a:cubicBezTo>
                      <a:cubicBezTo>
                        <a:pt x="62" y="32"/>
                        <a:pt x="1" y="278"/>
                        <a:pt x="59" y="553"/>
                      </a:cubicBezTo>
                      <a:cubicBezTo>
                        <a:pt x="115" y="811"/>
                        <a:pt x="255" y="1003"/>
                        <a:pt x="383" y="1003"/>
                      </a:cubicBezTo>
                      <a:cubicBezTo>
                        <a:pt x="391" y="1003"/>
                        <a:pt x="399" y="1002"/>
                        <a:pt x="408" y="1000"/>
                      </a:cubicBezTo>
                      <a:cubicBezTo>
                        <a:pt x="541" y="972"/>
                        <a:pt x="602" y="726"/>
                        <a:pt x="544" y="451"/>
                      </a:cubicBezTo>
                      <a:cubicBezTo>
                        <a:pt x="488" y="192"/>
                        <a:pt x="348" y="0"/>
                        <a:pt x="22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6"/>
                <p:cNvSpPr/>
                <p:nvPr/>
              </p:nvSpPr>
              <p:spPr>
                <a:xfrm flipH="1">
                  <a:off x="7102725" y="5612847"/>
                  <a:ext cx="32439" cy="60123"/>
                </a:xfrm>
                <a:custGeom>
                  <a:rect b="b" l="l" r="r" t="t"/>
                  <a:pathLst>
                    <a:path extrusionOk="0" h="1179" w="643">
                      <a:moveTo>
                        <a:pt x="272" y="1"/>
                      </a:moveTo>
                      <a:cubicBezTo>
                        <a:pt x="267" y="1"/>
                        <a:pt x="262" y="1"/>
                        <a:pt x="257" y="2"/>
                      </a:cubicBezTo>
                      <a:cubicBezTo>
                        <a:pt x="99" y="19"/>
                        <a:pt x="0" y="296"/>
                        <a:pt x="36" y="621"/>
                      </a:cubicBezTo>
                      <a:cubicBezTo>
                        <a:pt x="71" y="935"/>
                        <a:pt x="219" y="1178"/>
                        <a:pt x="370" y="1178"/>
                      </a:cubicBezTo>
                      <a:cubicBezTo>
                        <a:pt x="375" y="1178"/>
                        <a:pt x="381" y="1178"/>
                        <a:pt x="386" y="1177"/>
                      </a:cubicBezTo>
                      <a:cubicBezTo>
                        <a:pt x="544" y="1159"/>
                        <a:pt x="642" y="882"/>
                        <a:pt x="606" y="558"/>
                      </a:cubicBezTo>
                      <a:cubicBezTo>
                        <a:pt x="571" y="245"/>
                        <a:pt x="425" y="1"/>
                        <a:pt x="27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6"/>
                <p:cNvSpPr/>
                <p:nvPr/>
              </p:nvSpPr>
              <p:spPr>
                <a:xfrm flipH="1">
                  <a:off x="7011712" y="4672666"/>
                  <a:ext cx="93383" cy="91740"/>
                </a:xfrm>
                <a:custGeom>
                  <a:rect b="b" l="l" r="r" t="t"/>
                  <a:pathLst>
                    <a:path extrusionOk="0" h="1799" w="1851">
                      <a:moveTo>
                        <a:pt x="926" y="0"/>
                      </a:moveTo>
                      <a:cubicBezTo>
                        <a:pt x="909" y="0"/>
                        <a:pt x="893" y="1"/>
                        <a:pt x="876" y="1"/>
                      </a:cubicBezTo>
                      <a:cubicBezTo>
                        <a:pt x="381" y="29"/>
                        <a:pt x="1" y="452"/>
                        <a:pt x="29" y="949"/>
                      </a:cubicBezTo>
                      <a:cubicBezTo>
                        <a:pt x="54" y="1428"/>
                        <a:pt x="452" y="1799"/>
                        <a:pt x="926" y="1799"/>
                      </a:cubicBezTo>
                      <a:cubicBezTo>
                        <a:pt x="942" y="1799"/>
                        <a:pt x="958" y="1798"/>
                        <a:pt x="975" y="1797"/>
                      </a:cubicBezTo>
                      <a:cubicBezTo>
                        <a:pt x="1471" y="1770"/>
                        <a:pt x="1850" y="1346"/>
                        <a:pt x="1824" y="850"/>
                      </a:cubicBezTo>
                      <a:cubicBezTo>
                        <a:pt x="1798" y="371"/>
                        <a:pt x="1400" y="0"/>
                        <a:pt x="92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6"/>
                <p:cNvSpPr/>
                <p:nvPr/>
              </p:nvSpPr>
              <p:spPr>
                <a:xfrm flipH="1">
                  <a:off x="7248176" y="4672666"/>
                  <a:ext cx="93332" cy="91740"/>
                </a:xfrm>
                <a:custGeom>
                  <a:rect b="b" l="l" r="r" t="t"/>
                  <a:pathLst>
                    <a:path extrusionOk="0" h="1799" w="1850">
                      <a:moveTo>
                        <a:pt x="925" y="0"/>
                      </a:moveTo>
                      <a:cubicBezTo>
                        <a:pt x="909" y="0"/>
                        <a:pt x="892" y="1"/>
                        <a:pt x="876" y="1"/>
                      </a:cubicBezTo>
                      <a:cubicBezTo>
                        <a:pt x="380" y="29"/>
                        <a:pt x="0" y="452"/>
                        <a:pt x="27" y="949"/>
                      </a:cubicBezTo>
                      <a:cubicBezTo>
                        <a:pt x="54" y="1428"/>
                        <a:pt x="450" y="1799"/>
                        <a:pt x="925" y="1799"/>
                      </a:cubicBezTo>
                      <a:cubicBezTo>
                        <a:pt x="941" y="1799"/>
                        <a:pt x="958" y="1798"/>
                        <a:pt x="974" y="1797"/>
                      </a:cubicBezTo>
                      <a:cubicBezTo>
                        <a:pt x="1470" y="1770"/>
                        <a:pt x="1850" y="1346"/>
                        <a:pt x="1823" y="850"/>
                      </a:cubicBezTo>
                      <a:cubicBezTo>
                        <a:pt x="1796" y="371"/>
                        <a:pt x="1400" y="0"/>
                        <a:pt x="92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6"/>
                <p:cNvSpPr/>
                <p:nvPr/>
              </p:nvSpPr>
              <p:spPr>
                <a:xfrm flipH="1">
                  <a:off x="7011712" y="5688064"/>
                  <a:ext cx="93383" cy="91689"/>
                </a:xfrm>
                <a:custGeom>
                  <a:rect b="b" l="l" r="r" t="t"/>
                  <a:pathLst>
                    <a:path extrusionOk="0" h="1798" w="1851">
                      <a:moveTo>
                        <a:pt x="926" y="0"/>
                      </a:moveTo>
                      <a:cubicBezTo>
                        <a:pt x="909" y="0"/>
                        <a:pt x="893" y="1"/>
                        <a:pt x="876" y="2"/>
                      </a:cubicBezTo>
                      <a:cubicBezTo>
                        <a:pt x="381" y="29"/>
                        <a:pt x="1" y="453"/>
                        <a:pt x="29" y="949"/>
                      </a:cubicBezTo>
                      <a:cubicBezTo>
                        <a:pt x="54" y="1428"/>
                        <a:pt x="451" y="1798"/>
                        <a:pt x="924" y="1798"/>
                      </a:cubicBezTo>
                      <a:cubicBezTo>
                        <a:pt x="941" y="1798"/>
                        <a:pt x="958" y="1797"/>
                        <a:pt x="975" y="1797"/>
                      </a:cubicBezTo>
                      <a:cubicBezTo>
                        <a:pt x="1471" y="1770"/>
                        <a:pt x="1850" y="1346"/>
                        <a:pt x="1824" y="850"/>
                      </a:cubicBezTo>
                      <a:cubicBezTo>
                        <a:pt x="1798" y="371"/>
                        <a:pt x="1400" y="0"/>
                        <a:pt x="92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6"/>
                <p:cNvSpPr/>
                <p:nvPr/>
              </p:nvSpPr>
              <p:spPr>
                <a:xfrm flipH="1">
                  <a:off x="7989500" y="6040893"/>
                  <a:ext cx="93383" cy="91740"/>
                </a:xfrm>
                <a:custGeom>
                  <a:rect b="b" l="l" r="r" t="t"/>
                  <a:pathLst>
                    <a:path extrusionOk="0" h="1799" w="1851">
                      <a:moveTo>
                        <a:pt x="925" y="1"/>
                      </a:moveTo>
                      <a:cubicBezTo>
                        <a:pt x="909" y="1"/>
                        <a:pt x="893" y="1"/>
                        <a:pt x="876" y="2"/>
                      </a:cubicBezTo>
                      <a:cubicBezTo>
                        <a:pt x="380" y="30"/>
                        <a:pt x="1" y="453"/>
                        <a:pt x="27" y="949"/>
                      </a:cubicBezTo>
                      <a:cubicBezTo>
                        <a:pt x="54" y="1428"/>
                        <a:pt x="450" y="1798"/>
                        <a:pt x="924" y="1798"/>
                      </a:cubicBezTo>
                      <a:cubicBezTo>
                        <a:pt x="941" y="1798"/>
                        <a:pt x="958" y="1798"/>
                        <a:pt x="975" y="1797"/>
                      </a:cubicBezTo>
                      <a:cubicBezTo>
                        <a:pt x="1471" y="1770"/>
                        <a:pt x="1850" y="1346"/>
                        <a:pt x="1823" y="851"/>
                      </a:cubicBezTo>
                      <a:cubicBezTo>
                        <a:pt x="1797" y="371"/>
                        <a:pt x="1400" y="1"/>
                        <a:pt x="92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6"/>
                <p:cNvSpPr/>
                <p:nvPr/>
              </p:nvSpPr>
              <p:spPr>
                <a:xfrm flipH="1">
                  <a:off x="7908072" y="6105400"/>
                  <a:ext cx="68309" cy="40286"/>
                </a:xfrm>
                <a:custGeom>
                  <a:rect b="b" l="l" r="r" t="t"/>
                  <a:pathLst>
                    <a:path extrusionOk="0" h="790" w="1354">
                      <a:moveTo>
                        <a:pt x="1297" y="1"/>
                      </a:moveTo>
                      <a:cubicBezTo>
                        <a:pt x="1297" y="1"/>
                        <a:pt x="748" y="99"/>
                        <a:pt x="0" y="269"/>
                      </a:cubicBezTo>
                      <a:cubicBezTo>
                        <a:pt x="0" y="269"/>
                        <a:pt x="602" y="789"/>
                        <a:pt x="1091" y="789"/>
                      </a:cubicBezTo>
                      <a:cubicBezTo>
                        <a:pt x="1184" y="789"/>
                        <a:pt x="1273" y="770"/>
                        <a:pt x="1354" y="725"/>
                      </a:cubicBezTo>
                      <a:lnTo>
                        <a:pt x="12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6"/>
                <p:cNvSpPr/>
                <p:nvPr/>
              </p:nvSpPr>
              <p:spPr>
                <a:xfrm flipH="1">
                  <a:off x="7106660" y="5779751"/>
                  <a:ext cx="63113" cy="55585"/>
                </a:xfrm>
                <a:custGeom>
                  <a:rect b="b" l="l" r="r" t="t"/>
                  <a:pathLst>
                    <a:path extrusionOk="0" h="1090" w="1251">
                      <a:moveTo>
                        <a:pt x="1250" y="1"/>
                      </a:moveTo>
                      <a:lnTo>
                        <a:pt x="1250" y="1"/>
                      </a:lnTo>
                      <a:cubicBezTo>
                        <a:pt x="522" y="239"/>
                        <a:pt x="1" y="440"/>
                        <a:pt x="1" y="440"/>
                      </a:cubicBezTo>
                      <a:lnTo>
                        <a:pt x="327" y="1089"/>
                      </a:lnTo>
                      <a:cubicBezTo>
                        <a:pt x="901" y="1073"/>
                        <a:pt x="1250" y="1"/>
                        <a:pt x="1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41" name="Google Shape;541;p36"/>
          <p:cNvSpPr/>
          <p:nvPr/>
        </p:nvSpPr>
        <p:spPr>
          <a:xfrm flipH="1">
            <a:off x="713250" y="3062950"/>
            <a:ext cx="41799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 name="Google Shape;542;p36"/>
          <p:cNvGrpSpPr/>
          <p:nvPr/>
        </p:nvGrpSpPr>
        <p:grpSpPr>
          <a:xfrm>
            <a:off x="7645611" y="957875"/>
            <a:ext cx="347004" cy="344943"/>
            <a:chOff x="7645611" y="957875"/>
            <a:chExt cx="347004" cy="344943"/>
          </a:xfrm>
        </p:grpSpPr>
        <p:sp>
          <p:nvSpPr>
            <p:cNvPr id="543" name="Google Shape;543;p36"/>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6"/>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 name="Google Shape;545;p36"/>
          <p:cNvSpPr txBox="1"/>
          <p:nvPr>
            <p:ph type="ctrTitle"/>
          </p:nvPr>
        </p:nvSpPr>
        <p:spPr>
          <a:xfrm flipH="1">
            <a:off x="713200" y="1262675"/>
            <a:ext cx="5859300" cy="178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Happy Mother's </a:t>
            </a:r>
            <a:r>
              <a:rPr lang="en" sz="4700"/>
              <a:t>Day in Argentina</a:t>
            </a:r>
            <a:endParaRPr sz="4700"/>
          </a:p>
        </p:txBody>
      </p:sp>
      <p:sp>
        <p:nvSpPr>
          <p:cNvPr id="546" name="Google Shape;546;p36"/>
          <p:cNvSpPr txBox="1"/>
          <p:nvPr>
            <p:ph idx="1" type="subTitle"/>
          </p:nvPr>
        </p:nvSpPr>
        <p:spPr>
          <a:xfrm flipH="1">
            <a:off x="823315" y="3131350"/>
            <a:ext cx="3900000" cy="411900"/>
          </a:xfrm>
          <a:prstGeom prst="rect">
            <a:avLst/>
          </a:prstGeom>
        </p:spPr>
        <p:txBody>
          <a:bodyPr anchorCtr="0" anchor="b" bIns="91425" lIns="18287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547" name="Google Shape;547;p36"/>
          <p:cNvGrpSpPr/>
          <p:nvPr/>
        </p:nvGrpSpPr>
        <p:grpSpPr>
          <a:xfrm>
            <a:off x="6066411" y="911663"/>
            <a:ext cx="347004" cy="344943"/>
            <a:chOff x="6066411" y="911663"/>
            <a:chExt cx="347004" cy="344943"/>
          </a:xfrm>
        </p:grpSpPr>
        <p:sp>
          <p:nvSpPr>
            <p:cNvPr id="548" name="Google Shape;548;p36"/>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6"/>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 name="Google Shape;550;p36"/>
          <p:cNvSpPr/>
          <p:nvPr/>
        </p:nvSpPr>
        <p:spPr>
          <a:xfrm flipH="1">
            <a:off x="1127065" y="43888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6"/>
          <p:cNvSpPr/>
          <p:nvPr/>
        </p:nvSpPr>
        <p:spPr>
          <a:xfrm flipH="1">
            <a:off x="6781265" y="7031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6"/>
          <p:cNvSpPr/>
          <p:nvPr/>
        </p:nvSpPr>
        <p:spPr>
          <a:xfrm flipH="1">
            <a:off x="2724715" y="41864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6"/>
          <p:cNvSpPr/>
          <p:nvPr/>
        </p:nvSpPr>
        <p:spPr>
          <a:xfrm flipH="1" rot="-2043178">
            <a:off x="5341796" y="993426"/>
            <a:ext cx="182496" cy="18142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6"/>
          <p:cNvSpPr/>
          <p:nvPr/>
        </p:nvSpPr>
        <p:spPr>
          <a:xfrm flipH="1">
            <a:off x="1801190" y="12197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6"/>
          <p:cNvSpPr/>
          <p:nvPr/>
        </p:nvSpPr>
        <p:spPr>
          <a:xfrm flipH="1">
            <a:off x="1974906" y="539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6"/>
          <p:cNvSpPr/>
          <p:nvPr/>
        </p:nvSpPr>
        <p:spPr>
          <a:xfrm flipH="1">
            <a:off x="3186993" y="7391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6"/>
          <p:cNvSpPr/>
          <p:nvPr/>
        </p:nvSpPr>
        <p:spPr>
          <a:xfrm flipH="1">
            <a:off x="7856643" y="16842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6"/>
          <p:cNvSpPr/>
          <p:nvPr/>
        </p:nvSpPr>
        <p:spPr>
          <a:xfrm flipH="1" rot="1488303">
            <a:off x="4681021" y="4216421"/>
            <a:ext cx="182496"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6"/>
          <p:cNvSpPr/>
          <p:nvPr/>
        </p:nvSpPr>
        <p:spPr>
          <a:xfrm flipH="1">
            <a:off x="3961490" y="9338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6"/>
          <p:cNvSpPr/>
          <p:nvPr/>
        </p:nvSpPr>
        <p:spPr>
          <a:xfrm flipH="1">
            <a:off x="1920281" y="39520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 name="Google Shape;561;p36"/>
          <p:cNvGrpSpPr/>
          <p:nvPr/>
        </p:nvGrpSpPr>
        <p:grpSpPr>
          <a:xfrm>
            <a:off x="3310445" y="3752081"/>
            <a:ext cx="885180" cy="876359"/>
            <a:chOff x="3310445" y="3752081"/>
            <a:chExt cx="885180" cy="876359"/>
          </a:xfrm>
        </p:grpSpPr>
        <p:sp>
          <p:nvSpPr>
            <p:cNvPr id="562" name="Google Shape;562;p36"/>
            <p:cNvSpPr/>
            <p:nvPr/>
          </p:nvSpPr>
          <p:spPr>
            <a:xfrm rot="1308113">
              <a:off x="3441892" y="388807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 name="Google Shape;563;p36"/>
            <p:cNvGrpSpPr/>
            <p:nvPr/>
          </p:nvGrpSpPr>
          <p:grpSpPr>
            <a:xfrm rot="1478876">
              <a:off x="3416419" y="3862611"/>
              <a:ext cx="673234" cy="655298"/>
              <a:chOff x="4591110" y="5094666"/>
              <a:chExt cx="295201" cy="287337"/>
            </a:xfrm>
          </p:grpSpPr>
          <p:sp>
            <p:nvSpPr>
              <p:cNvPr id="564" name="Google Shape;564;p36"/>
              <p:cNvSpPr/>
              <p:nvPr/>
            </p:nvSpPr>
            <p:spPr>
              <a:xfrm rot="-265663">
                <a:off x="4601000" y="5104900"/>
                <a:ext cx="275421" cy="266871"/>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6"/>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37"/>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571" name="Google Shape;571;p37"/>
          <p:cNvGraphicFramePr/>
          <p:nvPr/>
        </p:nvGraphicFramePr>
        <p:xfrm>
          <a:off x="720000" y="1845850"/>
          <a:ext cx="3000000" cy="3000000"/>
        </p:xfrm>
        <a:graphic>
          <a:graphicData uri="http://schemas.openxmlformats.org/drawingml/2006/table">
            <a:tbl>
              <a:tblPr>
                <a:noFill/>
                <a:tableStyleId>{2291F875-BC8A-4D88-A7B5-0CE69AC44579}</a:tableStyleId>
              </a:tblPr>
              <a:tblGrid>
                <a:gridCol w="2488475"/>
                <a:gridCol w="5215525"/>
              </a:tblGrid>
              <a:tr h="350500">
                <a:tc>
                  <a:txBody>
                    <a:bodyPr/>
                    <a:lstStyle/>
                    <a:p>
                      <a:pPr indent="0" lvl="0" marL="0" rtl="0" algn="l">
                        <a:spcBef>
                          <a:spcPts val="0"/>
                        </a:spcBef>
                        <a:spcAft>
                          <a:spcPts val="0"/>
                        </a:spcAft>
                        <a:buNone/>
                      </a:pPr>
                      <a:r>
                        <a:rPr lang="en" sz="1000">
                          <a:solidFill>
                            <a:schemeClr val="dk1"/>
                          </a:solidFill>
                          <a:uFill>
                            <a:noFill/>
                          </a:uFill>
                          <a:latin typeface="Yeseva One"/>
                          <a:ea typeface="Yeseva One"/>
                          <a:cs typeface="Yeseva One"/>
                          <a:sym typeface="Yeseva One"/>
                          <a:hlinkClick action="ppaction://hlinksldjump" r:id="rId3">
                            <a:extLst>
                              <a:ext uri="{A12FA001-AC4F-418D-AE19-62706E023703}">
                                <ahyp:hlinkClr val="tx"/>
                              </a:ext>
                            </a:extLst>
                          </a:hlinkClick>
                        </a:rPr>
                        <a:t>Fonts</a:t>
                      </a:r>
                      <a:endParaRPr sz="1000">
                        <a:solidFill>
                          <a:schemeClr val="dk1"/>
                        </a:solidFill>
                        <a:latin typeface="Yeseva One"/>
                        <a:ea typeface="Yeseva One"/>
                        <a:cs typeface="Yeseva One"/>
                        <a:sym typeface="Yeseva One"/>
                      </a:endParaRPr>
                    </a:p>
                  </a:txBody>
                  <a:tcPr marT="91425" marB="91425" marR="91425" marL="91425">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9525">
                      <a:solidFill>
                        <a:schemeClr val="accent5">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100">
                          <a:solidFill>
                            <a:schemeClr val="accent5"/>
                          </a:solidFill>
                          <a:latin typeface="Didact Gothic"/>
                          <a:ea typeface="Didact Gothic"/>
                          <a:cs typeface="Didact Gothic"/>
                          <a:sym typeface="Didact Gothic"/>
                        </a:rPr>
                        <a:t>To view this template correctly in PowerPoint, download and install the fonts we used</a:t>
                      </a:r>
                      <a:endParaRPr sz="1100">
                        <a:solidFill>
                          <a:schemeClr val="accent5"/>
                        </a:solidFill>
                        <a:latin typeface="Didact Gothic"/>
                        <a:ea typeface="Didact Gothic"/>
                        <a:cs typeface="Didact Gothic"/>
                        <a:sym typeface="Didact Gothic"/>
                      </a:endParaRPr>
                    </a:p>
                  </a:txBody>
                  <a:tcPr marT="91425" marB="91425" marR="91425" marL="91425">
                    <a:lnL cap="flat" cmpd="sng" w="9525">
                      <a:solidFill>
                        <a:schemeClr val="accent5">
                          <a:alpha val="0"/>
                        </a:schemeClr>
                      </a:solidFill>
                      <a:prstDash val="solid"/>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50500">
                <a:tc>
                  <a:txBody>
                    <a:bodyPr/>
                    <a:lstStyle/>
                    <a:p>
                      <a:pPr indent="0" lvl="0" marL="0" rtl="0" algn="l">
                        <a:spcBef>
                          <a:spcPts val="0"/>
                        </a:spcBef>
                        <a:spcAft>
                          <a:spcPts val="0"/>
                        </a:spcAft>
                        <a:buNone/>
                      </a:pPr>
                      <a:r>
                        <a:rPr lang="en" sz="1000">
                          <a:solidFill>
                            <a:schemeClr val="dk1"/>
                          </a:solidFill>
                          <a:uFill>
                            <a:noFill/>
                          </a:uFill>
                          <a:latin typeface="Yeseva One"/>
                          <a:ea typeface="Yeseva One"/>
                          <a:cs typeface="Yeseva One"/>
                          <a:sym typeface="Yeseva One"/>
                          <a:hlinkClick action="ppaction://hlinksldjump" r:id="rId4">
                            <a:extLst>
                              <a:ext uri="{A12FA001-AC4F-418D-AE19-62706E023703}">
                                <ahyp:hlinkClr val="tx"/>
                              </a:ext>
                            </a:extLst>
                          </a:hlinkClick>
                        </a:rPr>
                        <a:t>Used</a:t>
                      </a:r>
                      <a:r>
                        <a:rPr lang="en" sz="1000">
                          <a:solidFill>
                            <a:schemeClr val="dk1"/>
                          </a:solidFill>
                          <a:latin typeface="Yeseva One"/>
                          <a:ea typeface="Yeseva One"/>
                          <a:cs typeface="Yeseva One"/>
                          <a:sym typeface="Yeseva One"/>
                        </a:rPr>
                        <a:t> and </a:t>
                      </a:r>
                      <a:r>
                        <a:rPr lang="en" sz="1000">
                          <a:solidFill>
                            <a:schemeClr val="dk1"/>
                          </a:solidFill>
                          <a:uFill>
                            <a:noFill/>
                          </a:uFill>
                          <a:latin typeface="Yeseva One"/>
                          <a:ea typeface="Yeseva One"/>
                          <a:cs typeface="Yeseva One"/>
                          <a:sym typeface="Yeseva One"/>
                          <a:hlinkClick action="ppaction://hlinksldjump" r:id="rId5">
                            <a:extLst>
                              <a:ext uri="{A12FA001-AC4F-418D-AE19-62706E023703}">
                                <ahyp:hlinkClr val="tx"/>
                              </a:ext>
                            </a:extLst>
                          </a:hlinkClick>
                        </a:rPr>
                        <a:t>alternative</a:t>
                      </a:r>
                      <a:r>
                        <a:rPr lang="en" sz="1000">
                          <a:solidFill>
                            <a:schemeClr val="dk1"/>
                          </a:solidFill>
                          <a:uFill>
                            <a:noFill/>
                          </a:uFill>
                          <a:latin typeface="Yeseva One"/>
                          <a:ea typeface="Yeseva One"/>
                          <a:cs typeface="Yeseva One"/>
                          <a:sym typeface="Yeseva One"/>
                          <a:hlinkClick action="ppaction://hlinksldjump" r:id="rId6">
                            <a:extLst>
                              <a:ext uri="{A12FA001-AC4F-418D-AE19-62706E023703}">
                                <ahyp:hlinkClr val="tx"/>
                              </a:ext>
                            </a:extLst>
                          </a:hlinkClick>
                        </a:rPr>
                        <a:t> resources</a:t>
                      </a:r>
                      <a:endParaRPr sz="1000">
                        <a:solidFill>
                          <a:schemeClr val="dk1"/>
                        </a:solidFill>
                        <a:latin typeface="Yeseva One"/>
                        <a:ea typeface="Yeseva One"/>
                        <a:cs typeface="Yeseva One"/>
                        <a:sym typeface="Yeseva One"/>
                      </a:endParaRPr>
                    </a:p>
                  </a:txBody>
                  <a:tcPr marT="91425" marB="91425" marR="91425" marL="91425">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9525">
                      <a:solidFill>
                        <a:schemeClr val="accent5">
                          <a:alpha val="0"/>
                        </a:schemeClr>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1600"/>
                        </a:spcAft>
                        <a:buNone/>
                      </a:pPr>
                      <a:r>
                        <a:rPr lang="en" sz="1100">
                          <a:solidFill>
                            <a:schemeClr val="accent5"/>
                          </a:solidFill>
                          <a:latin typeface="Didact Gothic"/>
                          <a:ea typeface="Didact Gothic"/>
                          <a:cs typeface="Didact Gothic"/>
                          <a:sym typeface="Didact Gothic"/>
                        </a:rPr>
                        <a:t>An assortment of graphic resources that are suitable for use in this presentation</a:t>
                      </a:r>
                      <a:endParaRPr sz="1100">
                        <a:solidFill>
                          <a:schemeClr val="accent5"/>
                        </a:solidFill>
                        <a:latin typeface="Didact Gothic"/>
                        <a:ea typeface="Didact Gothic"/>
                        <a:cs typeface="Didact Gothic"/>
                        <a:sym typeface="Didact Gothic"/>
                      </a:endParaRPr>
                    </a:p>
                  </a:txBody>
                  <a:tcPr marT="91425" marB="91425" marR="91425" marL="91425">
                    <a:lnL cap="flat" cmpd="sng" w="9525">
                      <a:solidFill>
                        <a:schemeClr val="accent5">
                          <a:alpha val="0"/>
                        </a:schemeClr>
                      </a:solidFill>
                      <a:prstDash val="solid"/>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50500">
                <a:tc>
                  <a:txBody>
                    <a:bodyPr/>
                    <a:lstStyle/>
                    <a:p>
                      <a:pPr indent="0" lvl="0" marL="0" rtl="0" algn="l">
                        <a:spcBef>
                          <a:spcPts val="0"/>
                        </a:spcBef>
                        <a:spcAft>
                          <a:spcPts val="0"/>
                        </a:spcAft>
                        <a:buNone/>
                      </a:pPr>
                      <a:r>
                        <a:rPr lang="en" sz="1000">
                          <a:solidFill>
                            <a:schemeClr val="dk1"/>
                          </a:solidFill>
                          <a:uFill>
                            <a:noFill/>
                          </a:uFill>
                          <a:latin typeface="Yeseva One"/>
                          <a:ea typeface="Yeseva One"/>
                          <a:cs typeface="Yeseva One"/>
                          <a:sym typeface="Yeseva One"/>
                          <a:hlinkClick action="ppaction://hlinksldjump" r:id="rId7">
                            <a:extLst>
                              <a:ext uri="{A12FA001-AC4F-418D-AE19-62706E023703}">
                                <ahyp:hlinkClr val="tx"/>
                              </a:ext>
                            </a:extLst>
                          </a:hlinkClick>
                        </a:rPr>
                        <a:t>Thanks slide</a:t>
                      </a:r>
                      <a:endParaRPr sz="1000">
                        <a:solidFill>
                          <a:schemeClr val="dk1"/>
                        </a:solidFill>
                        <a:latin typeface="Yeseva One"/>
                        <a:ea typeface="Yeseva One"/>
                        <a:cs typeface="Yeseva One"/>
                        <a:sym typeface="Yeseva One"/>
                      </a:endParaRPr>
                    </a:p>
                  </a:txBody>
                  <a:tcPr marT="91425" marB="91425" marR="91425" marL="91425">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9525">
                      <a:solidFill>
                        <a:schemeClr val="accent5">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100">
                          <a:solidFill>
                            <a:schemeClr val="accent5"/>
                          </a:solidFill>
                          <a:latin typeface="Didact Gothic"/>
                          <a:ea typeface="Didact Gothic"/>
                          <a:cs typeface="Didact Gothic"/>
                          <a:sym typeface="Didact Gothic"/>
                        </a:rPr>
                        <a:t>You must keep it so that proper credits for our design are given</a:t>
                      </a:r>
                      <a:endParaRPr sz="1100">
                        <a:solidFill>
                          <a:schemeClr val="accent5"/>
                        </a:solidFill>
                        <a:latin typeface="Didact Gothic"/>
                        <a:ea typeface="Didact Gothic"/>
                        <a:cs typeface="Didact Gothic"/>
                        <a:sym typeface="Didact Gothic"/>
                      </a:endParaRPr>
                    </a:p>
                  </a:txBody>
                  <a:tcPr marT="91425" marB="91425" marR="91425" marL="91425">
                    <a:lnL cap="flat" cmpd="sng" w="9525">
                      <a:solidFill>
                        <a:schemeClr val="accent5">
                          <a:alpha val="0"/>
                        </a:schemeClr>
                      </a:solidFill>
                      <a:prstDash val="solid"/>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50500">
                <a:tc>
                  <a:txBody>
                    <a:bodyPr/>
                    <a:lstStyle/>
                    <a:p>
                      <a:pPr indent="0" lvl="0" marL="0" rtl="0" algn="l">
                        <a:spcBef>
                          <a:spcPts val="0"/>
                        </a:spcBef>
                        <a:spcAft>
                          <a:spcPts val="0"/>
                        </a:spcAft>
                        <a:buNone/>
                      </a:pPr>
                      <a:r>
                        <a:rPr lang="en" sz="1000">
                          <a:solidFill>
                            <a:schemeClr val="dk1"/>
                          </a:solidFill>
                          <a:uFill>
                            <a:noFill/>
                          </a:uFill>
                          <a:latin typeface="Yeseva One"/>
                          <a:ea typeface="Yeseva One"/>
                          <a:cs typeface="Yeseva One"/>
                          <a:sym typeface="Yeseva One"/>
                          <a:hlinkClick action="ppaction://hlinksldjump" r:id="rId8">
                            <a:extLst>
                              <a:ext uri="{A12FA001-AC4F-418D-AE19-62706E023703}">
                                <ahyp:hlinkClr val="tx"/>
                              </a:ext>
                            </a:extLst>
                          </a:hlinkClick>
                        </a:rPr>
                        <a:t>Colors</a:t>
                      </a:r>
                      <a:endParaRPr sz="1000">
                        <a:solidFill>
                          <a:schemeClr val="dk1"/>
                        </a:solidFill>
                        <a:latin typeface="Yeseva One"/>
                        <a:ea typeface="Yeseva One"/>
                        <a:cs typeface="Yeseva One"/>
                        <a:sym typeface="Yeseva One"/>
                      </a:endParaRPr>
                    </a:p>
                  </a:txBody>
                  <a:tcPr marT="91425" marB="91425" marR="91425" marL="91425">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9525">
                      <a:solidFill>
                        <a:schemeClr val="accent5">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100">
                          <a:solidFill>
                            <a:schemeClr val="accent5"/>
                          </a:solidFill>
                          <a:latin typeface="Didact Gothic"/>
                          <a:ea typeface="Didact Gothic"/>
                          <a:cs typeface="Didact Gothic"/>
                          <a:sym typeface="Didact Gothic"/>
                        </a:rPr>
                        <a:t>All the colors used in this presentation</a:t>
                      </a:r>
                      <a:endParaRPr sz="1100">
                        <a:solidFill>
                          <a:schemeClr val="accent5"/>
                        </a:solidFill>
                        <a:latin typeface="Didact Gothic"/>
                        <a:ea typeface="Didact Gothic"/>
                        <a:cs typeface="Didact Gothic"/>
                        <a:sym typeface="Didact Gothic"/>
                      </a:endParaRPr>
                    </a:p>
                  </a:txBody>
                  <a:tcPr marT="91425" marB="91425" marR="91425" marL="91425">
                    <a:lnL cap="flat" cmpd="sng" w="9525">
                      <a:solidFill>
                        <a:schemeClr val="accent5">
                          <a:alpha val="0"/>
                        </a:schemeClr>
                      </a:solidFill>
                      <a:prstDash val="solid"/>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50500">
                <a:tc>
                  <a:txBody>
                    <a:bodyPr/>
                    <a:lstStyle/>
                    <a:p>
                      <a:pPr indent="0" lvl="0" marL="0" rtl="0" algn="l">
                        <a:spcBef>
                          <a:spcPts val="0"/>
                        </a:spcBef>
                        <a:spcAft>
                          <a:spcPts val="0"/>
                        </a:spcAft>
                        <a:buNone/>
                      </a:pPr>
                      <a:r>
                        <a:rPr lang="en" sz="1000">
                          <a:solidFill>
                            <a:schemeClr val="dk1"/>
                          </a:solidFill>
                          <a:uFill>
                            <a:noFill/>
                          </a:uFill>
                          <a:latin typeface="Yeseva One"/>
                          <a:ea typeface="Yeseva One"/>
                          <a:cs typeface="Yeseva One"/>
                          <a:sym typeface="Yeseva One"/>
                          <a:hlinkClick action="ppaction://hlinksldjump" r:id="rId9">
                            <a:extLst>
                              <a:ext uri="{A12FA001-AC4F-418D-AE19-62706E023703}">
                                <ahyp:hlinkClr val="tx"/>
                              </a:ext>
                            </a:extLst>
                          </a:hlinkClick>
                        </a:rPr>
                        <a:t>Icons</a:t>
                      </a:r>
                      <a:r>
                        <a:rPr lang="en" sz="1000">
                          <a:solidFill>
                            <a:schemeClr val="dk1"/>
                          </a:solidFill>
                          <a:latin typeface="Yeseva One"/>
                          <a:ea typeface="Yeseva One"/>
                          <a:cs typeface="Yeseva One"/>
                          <a:sym typeface="Yeseva One"/>
                        </a:rPr>
                        <a:t> and </a:t>
                      </a:r>
                      <a:r>
                        <a:rPr lang="en" sz="1000">
                          <a:solidFill>
                            <a:schemeClr val="dk1"/>
                          </a:solidFill>
                          <a:uFill>
                            <a:noFill/>
                          </a:uFill>
                          <a:latin typeface="Yeseva One"/>
                          <a:ea typeface="Yeseva One"/>
                          <a:cs typeface="Yeseva One"/>
                          <a:sym typeface="Yeseva One"/>
                          <a:hlinkClick action="ppaction://hlinksldjump" r:id="rId10">
                            <a:extLst>
                              <a:ext uri="{A12FA001-AC4F-418D-AE19-62706E023703}">
                                <ahyp:hlinkClr val="tx"/>
                              </a:ext>
                            </a:extLst>
                          </a:hlinkClick>
                        </a:rPr>
                        <a:t>infographic resources</a:t>
                      </a:r>
                      <a:endParaRPr sz="1000">
                        <a:solidFill>
                          <a:schemeClr val="dk1"/>
                        </a:solidFill>
                        <a:latin typeface="Yeseva One"/>
                        <a:ea typeface="Yeseva One"/>
                        <a:cs typeface="Yeseva One"/>
                        <a:sym typeface="Yeseva One"/>
                      </a:endParaRPr>
                    </a:p>
                  </a:txBody>
                  <a:tcPr marT="91425" marB="91425" marR="91425" marL="91425">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9525">
                      <a:solidFill>
                        <a:schemeClr val="accent5">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sz="1100">
                          <a:solidFill>
                            <a:schemeClr val="accent5"/>
                          </a:solidFill>
                          <a:latin typeface="Didact Gothic"/>
                          <a:ea typeface="Didact Gothic"/>
                          <a:cs typeface="Didact Gothic"/>
                          <a:sym typeface="Didact Gothic"/>
                        </a:rPr>
                        <a:t>These can be used in the template, and their size and color can be edited</a:t>
                      </a:r>
                      <a:endParaRPr sz="1100">
                        <a:solidFill>
                          <a:schemeClr val="accent5"/>
                        </a:solidFill>
                        <a:latin typeface="Didact Gothic"/>
                        <a:ea typeface="Didact Gothic"/>
                        <a:cs typeface="Didact Gothic"/>
                        <a:sym typeface="Didact Gothic"/>
                      </a:endParaRPr>
                    </a:p>
                  </a:txBody>
                  <a:tcPr marT="91425" marB="91425" marR="91425" marL="91425">
                    <a:lnL cap="flat" cmpd="sng" w="9525">
                      <a:solidFill>
                        <a:schemeClr val="accent5">
                          <a:alpha val="0"/>
                        </a:schemeClr>
                      </a:solidFill>
                      <a:prstDash val="solid"/>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50500">
                <a:tc>
                  <a:txBody>
                    <a:bodyPr/>
                    <a:lstStyle/>
                    <a:p>
                      <a:pPr indent="0" lvl="0" marL="0" rtl="0" algn="l">
                        <a:spcBef>
                          <a:spcPts val="0"/>
                        </a:spcBef>
                        <a:spcAft>
                          <a:spcPts val="0"/>
                        </a:spcAft>
                        <a:buNone/>
                      </a:pPr>
                      <a:r>
                        <a:rPr lang="en" sz="1000">
                          <a:solidFill>
                            <a:schemeClr val="dk1"/>
                          </a:solidFill>
                          <a:latin typeface="Yeseva One"/>
                          <a:ea typeface="Yeseva One"/>
                          <a:cs typeface="Yeseva One"/>
                          <a:sym typeface="Yeseva One"/>
                        </a:rPr>
                        <a:t>Editable presentation theme </a:t>
                      </a:r>
                      <a:endParaRPr sz="1000">
                        <a:solidFill>
                          <a:schemeClr val="dk1"/>
                        </a:solidFill>
                        <a:latin typeface="Yeseva One"/>
                        <a:ea typeface="Yeseva One"/>
                        <a:cs typeface="Yeseva One"/>
                        <a:sym typeface="Yeseva One"/>
                      </a:endParaRPr>
                    </a:p>
                  </a:txBody>
                  <a:tcPr marT="91425" marB="91425" marR="91425" marL="91425">
                    <a:lnL cap="flat" cmpd="sng" w="9525">
                      <a:solidFill>
                        <a:schemeClr val="accent5">
                          <a:alpha val="0"/>
                        </a:schemeClr>
                      </a:solidFill>
                      <a:prstDash val="solid"/>
                      <a:round/>
                      <a:headEnd len="sm" w="sm" type="none"/>
                      <a:tailEnd len="sm" w="sm" type="none"/>
                    </a:lnL>
                    <a:lnR cap="flat" cmpd="sng" w="9525">
                      <a:solidFill>
                        <a:schemeClr val="accent5">
                          <a:alpha val="0"/>
                        </a:schemeClr>
                      </a:solidFill>
                      <a:prstDash val="solid"/>
                      <a:round/>
                      <a:headEnd len="sm" w="sm" type="none"/>
                      <a:tailEnd len="sm" w="sm" type="none"/>
                    </a:lnR>
                    <a:lnT cap="flat" cmpd="sng" w="9525">
                      <a:solidFill>
                        <a:schemeClr val="accent5">
                          <a:alpha val="0"/>
                        </a:schemeClr>
                      </a:solidFill>
                      <a:prstDash val="solid"/>
                      <a:round/>
                      <a:headEnd len="sm" w="sm" type="none"/>
                      <a:tailEnd len="sm" w="sm" type="none"/>
                    </a:lnT>
                    <a:lnB cap="flat" cmpd="sng" w="9525">
                      <a:solidFill>
                        <a:schemeClr val="accent5">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100">
                          <a:solidFill>
                            <a:schemeClr val="accent5"/>
                          </a:solidFill>
                          <a:latin typeface="Didact Gothic"/>
                          <a:ea typeface="Didact Gothic"/>
                          <a:cs typeface="Didact Gothic"/>
                          <a:sym typeface="Didact Gothic"/>
                        </a:rPr>
                        <a:t>You can edit the master slides easily. For more info, click </a:t>
                      </a:r>
                      <a:r>
                        <a:rPr b="1" lang="en" sz="1100">
                          <a:solidFill>
                            <a:schemeClr val="accent5"/>
                          </a:solidFill>
                          <a:uFill>
                            <a:noFill/>
                          </a:uFill>
                          <a:latin typeface="Didact Gothic"/>
                          <a:ea typeface="Didact Gothic"/>
                          <a:cs typeface="Didact Gothic"/>
                          <a:sym typeface="Didact Gothic"/>
                          <a:hlinkClick r:id="rId11">
                            <a:extLst>
                              <a:ext uri="{A12FA001-AC4F-418D-AE19-62706E023703}">
                                <ahyp:hlinkClr val="tx"/>
                              </a:ext>
                            </a:extLst>
                          </a:hlinkClick>
                        </a:rPr>
                        <a:t>here</a:t>
                      </a:r>
                      <a:endParaRPr sz="1100">
                        <a:solidFill>
                          <a:schemeClr val="accent5"/>
                        </a:solidFill>
                        <a:latin typeface="Didact Gothic"/>
                        <a:ea typeface="Didact Gothic"/>
                        <a:cs typeface="Didact Gothic"/>
                        <a:sym typeface="Didact Gothic"/>
                      </a:endParaRPr>
                    </a:p>
                  </a:txBody>
                  <a:tcPr marT="91425" marB="91425" marR="91425" marL="91425">
                    <a:lnL cap="flat" cmpd="sng" w="9525">
                      <a:solidFill>
                        <a:schemeClr val="accent5">
                          <a:alpha val="0"/>
                        </a:schemeClr>
                      </a:solidFill>
                      <a:prstDash val="solid"/>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bl>
          </a:graphicData>
        </a:graphic>
      </p:graphicFrame>
      <p:sp>
        <p:nvSpPr>
          <p:cNvPr id="572" name="Google Shape;572;p37"/>
          <p:cNvSpPr txBox="1"/>
          <p:nvPr/>
        </p:nvSpPr>
        <p:spPr>
          <a:xfrm>
            <a:off x="720000" y="1167200"/>
            <a:ext cx="7704000" cy="4797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accent5"/>
                </a:solidFill>
                <a:latin typeface="Didact Gothic"/>
                <a:ea typeface="Didact Gothic"/>
                <a:cs typeface="Didact Gothic"/>
                <a:sym typeface="Didact Gothic"/>
              </a:rPr>
              <a:t>This is a slide structure based on a multi-purpose presentation.</a:t>
            </a:r>
            <a:endParaRPr sz="1200">
              <a:solidFill>
                <a:schemeClr val="accent5"/>
              </a:solidFill>
              <a:latin typeface="Didact Gothic"/>
              <a:ea typeface="Didact Gothic"/>
              <a:cs typeface="Didact Gothic"/>
              <a:sym typeface="Didact Gothic"/>
            </a:endParaRPr>
          </a:p>
          <a:p>
            <a:pPr indent="0" lvl="0" marL="0" rtl="0" algn="l">
              <a:spcBef>
                <a:spcPts val="0"/>
              </a:spcBef>
              <a:spcAft>
                <a:spcPts val="0"/>
              </a:spcAft>
              <a:buNone/>
            </a:pPr>
            <a:r>
              <a:rPr lang="en" sz="1200">
                <a:solidFill>
                  <a:schemeClr val="accent5"/>
                </a:solidFill>
                <a:latin typeface="Didact Gothic"/>
                <a:ea typeface="Didact Gothic"/>
                <a:cs typeface="Didact Gothic"/>
                <a:sym typeface="Didact Gothic"/>
              </a:rPr>
              <a:t>You can delete this slide when you’re done editing the presentation</a:t>
            </a:r>
            <a:endParaRPr b="1" sz="1200">
              <a:solidFill>
                <a:schemeClr val="accent5"/>
              </a:solidFill>
              <a:latin typeface="Didact Gothic"/>
              <a:ea typeface="Didact Gothic"/>
              <a:cs typeface="Didact Gothic"/>
              <a:sym typeface="Didact Gothic"/>
            </a:endParaRPr>
          </a:p>
        </p:txBody>
      </p:sp>
      <p:sp>
        <p:nvSpPr>
          <p:cNvPr id="573" name="Google Shape;573;p37"/>
          <p:cNvSpPr txBox="1"/>
          <p:nvPr/>
        </p:nvSpPr>
        <p:spPr>
          <a:xfrm>
            <a:off x="720050" y="4071600"/>
            <a:ext cx="3562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5"/>
                </a:solidFill>
                <a:latin typeface="Didact Gothic"/>
                <a:ea typeface="Didact Gothic"/>
                <a:cs typeface="Didact Gothic"/>
                <a:sym typeface="Didact Gothic"/>
              </a:rPr>
              <a:t>For more info:</a:t>
            </a:r>
            <a:br>
              <a:rPr lang="en" sz="1000">
                <a:solidFill>
                  <a:schemeClr val="accent5"/>
                </a:solidFill>
                <a:latin typeface="Didact Gothic"/>
                <a:ea typeface="Didact Gothic"/>
                <a:cs typeface="Didact Gothic"/>
                <a:sym typeface="Didact Gothic"/>
              </a:rPr>
            </a:br>
            <a:r>
              <a:rPr lang="en" sz="1200">
                <a:solidFill>
                  <a:schemeClr val="accent5"/>
                </a:solidFill>
                <a:uFill>
                  <a:noFill/>
                </a:uFill>
                <a:latin typeface="Yeseva One"/>
                <a:ea typeface="Yeseva One"/>
                <a:cs typeface="Yeseva One"/>
                <a:sym typeface="Yeseva One"/>
                <a:hlinkClick r:id="rId12">
                  <a:extLst>
                    <a:ext uri="{A12FA001-AC4F-418D-AE19-62706E023703}">
                      <ahyp:hlinkClr val="tx"/>
                    </a:ext>
                  </a:extLst>
                </a:hlinkClick>
              </a:rPr>
              <a:t>Slidesgo </a:t>
            </a:r>
            <a:r>
              <a:rPr lang="en" sz="1200">
                <a:solidFill>
                  <a:schemeClr val="accent5"/>
                </a:solidFill>
                <a:latin typeface="Yeseva One"/>
                <a:ea typeface="Yeseva One"/>
                <a:cs typeface="Yeseva One"/>
                <a:sym typeface="Yeseva One"/>
              </a:rPr>
              <a:t>| </a:t>
            </a:r>
            <a:r>
              <a:rPr lang="en" sz="1200">
                <a:solidFill>
                  <a:schemeClr val="accent5"/>
                </a:solidFill>
                <a:uFill>
                  <a:noFill/>
                </a:uFill>
                <a:latin typeface="Yeseva One"/>
                <a:ea typeface="Yeseva One"/>
                <a:cs typeface="Yeseva One"/>
                <a:sym typeface="Yeseva One"/>
                <a:hlinkClick r:id="rId13">
                  <a:extLst>
                    <a:ext uri="{A12FA001-AC4F-418D-AE19-62706E023703}">
                      <ahyp:hlinkClr val="tx"/>
                    </a:ext>
                  </a:extLst>
                </a:hlinkClick>
              </a:rPr>
              <a:t>Slidesgo School</a:t>
            </a:r>
            <a:r>
              <a:rPr lang="en" sz="1200">
                <a:solidFill>
                  <a:schemeClr val="accent5"/>
                </a:solidFill>
                <a:latin typeface="Yeseva One"/>
                <a:ea typeface="Yeseva One"/>
                <a:cs typeface="Yeseva One"/>
                <a:sym typeface="Yeseva One"/>
              </a:rPr>
              <a:t> | </a:t>
            </a:r>
            <a:r>
              <a:rPr lang="en" sz="1200">
                <a:solidFill>
                  <a:schemeClr val="accent5"/>
                </a:solidFill>
                <a:uFill>
                  <a:noFill/>
                </a:uFill>
                <a:latin typeface="Yeseva One"/>
                <a:ea typeface="Yeseva One"/>
                <a:cs typeface="Yeseva One"/>
                <a:sym typeface="Yeseva One"/>
                <a:hlinkClick r:id="rId14">
                  <a:extLst>
                    <a:ext uri="{A12FA001-AC4F-418D-AE19-62706E023703}">
                      <ahyp:hlinkClr val="tx"/>
                    </a:ext>
                  </a:extLst>
                </a:hlinkClick>
              </a:rPr>
              <a:t>FAQs</a:t>
            </a:r>
            <a:endParaRPr sz="1200">
              <a:solidFill>
                <a:schemeClr val="accent5"/>
              </a:solidFill>
              <a:latin typeface="Yeseva One"/>
              <a:ea typeface="Yeseva One"/>
              <a:cs typeface="Yeseva One"/>
              <a:sym typeface="Yeseva One"/>
            </a:endParaRPr>
          </a:p>
        </p:txBody>
      </p:sp>
      <p:sp>
        <p:nvSpPr>
          <p:cNvPr id="574" name="Google Shape;574;p37"/>
          <p:cNvSpPr txBox="1"/>
          <p:nvPr/>
        </p:nvSpPr>
        <p:spPr>
          <a:xfrm>
            <a:off x="4861302" y="4071600"/>
            <a:ext cx="3562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5"/>
                </a:solidFill>
                <a:latin typeface="Didact Gothic"/>
                <a:ea typeface="Didact Gothic"/>
                <a:cs typeface="Didact Gothic"/>
                <a:sym typeface="Didact Gothic"/>
              </a:rPr>
              <a:t>You can visit our sister </a:t>
            </a:r>
            <a:r>
              <a:rPr lang="en" sz="1200">
                <a:solidFill>
                  <a:schemeClr val="accent5"/>
                </a:solidFill>
                <a:latin typeface="Didact Gothic"/>
                <a:ea typeface="Didact Gothic"/>
                <a:cs typeface="Didact Gothic"/>
                <a:sym typeface="Didact Gothic"/>
              </a:rPr>
              <a:t>projects</a:t>
            </a:r>
            <a:r>
              <a:rPr lang="en" sz="1200">
                <a:solidFill>
                  <a:schemeClr val="accent5"/>
                </a:solidFill>
                <a:latin typeface="Didact Gothic"/>
                <a:ea typeface="Didact Gothic"/>
                <a:cs typeface="Didact Gothic"/>
                <a:sym typeface="Didact Gothic"/>
              </a:rPr>
              <a:t>:</a:t>
            </a:r>
            <a:br>
              <a:rPr b="1" lang="en" sz="1000">
                <a:solidFill>
                  <a:schemeClr val="accent5"/>
                </a:solidFill>
                <a:latin typeface="Didact Gothic"/>
                <a:ea typeface="Didact Gothic"/>
                <a:cs typeface="Didact Gothic"/>
                <a:sym typeface="Didact Gothic"/>
              </a:rPr>
            </a:br>
            <a:r>
              <a:rPr lang="en" sz="1200">
                <a:solidFill>
                  <a:schemeClr val="accent5"/>
                </a:solidFill>
                <a:uFill>
                  <a:noFill/>
                </a:uFill>
                <a:latin typeface="Yeseva One"/>
                <a:ea typeface="Yeseva One"/>
                <a:cs typeface="Yeseva One"/>
                <a:sym typeface="Yeseva One"/>
                <a:hlinkClick r:id="rId15">
                  <a:extLst>
                    <a:ext uri="{A12FA001-AC4F-418D-AE19-62706E023703}">
                      <ahyp:hlinkClr val="tx"/>
                    </a:ext>
                  </a:extLst>
                </a:hlinkClick>
              </a:rPr>
              <a:t>Freepik</a:t>
            </a:r>
            <a:r>
              <a:rPr lang="en" sz="1200">
                <a:solidFill>
                  <a:schemeClr val="accent5"/>
                </a:solidFill>
                <a:latin typeface="Yeseva One"/>
                <a:ea typeface="Yeseva One"/>
                <a:cs typeface="Yeseva One"/>
                <a:sym typeface="Yeseva One"/>
              </a:rPr>
              <a:t> | </a:t>
            </a:r>
            <a:r>
              <a:rPr lang="en" sz="1200">
                <a:solidFill>
                  <a:schemeClr val="accent5"/>
                </a:solidFill>
                <a:uFill>
                  <a:noFill/>
                </a:uFill>
                <a:latin typeface="Yeseva One"/>
                <a:ea typeface="Yeseva One"/>
                <a:cs typeface="Yeseva One"/>
                <a:sym typeface="Yeseva One"/>
                <a:hlinkClick r:id="rId16">
                  <a:extLst>
                    <a:ext uri="{A12FA001-AC4F-418D-AE19-62706E023703}">
                      <ahyp:hlinkClr val="tx"/>
                    </a:ext>
                  </a:extLst>
                </a:hlinkClick>
              </a:rPr>
              <a:t>Flaticon</a:t>
            </a:r>
            <a:r>
              <a:rPr lang="en" sz="1200">
                <a:solidFill>
                  <a:schemeClr val="accent5"/>
                </a:solidFill>
                <a:latin typeface="Yeseva One"/>
                <a:ea typeface="Yeseva One"/>
                <a:cs typeface="Yeseva One"/>
                <a:sym typeface="Yeseva One"/>
              </a:rPr>
              <a:t> | </a:t>
            </a:r>
            <a:r>
              <a:rPr lang="en" sz="1200">
                <a:solidFill>
                  <a:schemeClr val="accent5"/>
                </a:solidFill>
                <a:uFill>
                  <a:noFill/>
                </a:uFill>
                <a:latin typeface="Yeseva One"/>
                <a:ea typeface="Yeseva One"/>
                <a:cs typeface="Yeseva One"/>
                <a:sym typeface="Yeseva One"/>
                <a:hlinkClick r:id="rId17">
                  <a:extLst>
                    <a:ext uri="{A12FA001-AC4F-418D-AE19-62706E023703}">
                      <ahyp:hlinkClr val="tx"/>
                    </a:ext>
                  </a:extLst>
                </a:hlinkClick>
              </a:rPr>
              <a:t>Storyset</a:t>
            </a:r>
            <a:r>
              <a:rPr lang="en" sz="1200">
                <a:solidFill>
                  <a:schemeClr val="accent5"/>
                </a:solidFill>
                <a:latin typeface="Yeseva One"/>
                <a:ea typeface="Yeseva One"/>
                <a:cs typeface="Yeseva One"/>
                <a:sym typeface="Yeseva One"/>
              </a:rPr>
              <a:t> | </a:t>
            </a:r>
            <a:r>
              <a:rPr lang="en" sz="1200">
                <a:solidFill>
                  <a:schemeClr val="accent5"/>
                </a:solidFill>
                <a:uFill>
                  <a:noFill/>
                </a:uFill>
                <a:latin typeface="Yeseva One"/>
                <a:ea typeface="Yeseva One"/>
                <a:cs typeface="Yeseva One"/>
                <a:sym typeface="Yeseva One"/>
                <a:hlinkClick r:id="rId18">
                  <a:extLst>
                    <a:ext uri="{A12FA001-AC4F-418D-AE19-62706E023703}">
                      <ahyp:hlinkClr val="tx"/>
                    </a:ext>
                  </a:extLst>
                </a:hlinkClick>
              </a:rPr>
              <a:t>Wepik </a:t>
            </a:r>
            <a:r>
              <a:rPr lang="en" sz="1200">
                <a:solidFill>
                  <a:schemeClr val="accent5"/>
                </a:solidFill>
                <a:latin typeface="Yeseva One"/>
                <a:ea typeface="Yeseva One"/>
                <a:cs typeface="Yeseva One"/>
                <a:sym typeface="Yeseva One"/>
              </a:rPr>
              <a:t>| </a:t>
            </a:r>
            <a:r>
              <a:rPr lang="en" sz="1200">
                <a:solidFill>
                  <a:schemeClr val="accent5"/>
                </a:solidFill>
                <a:uFill>
                  <a:noFill/>
                </a:uFill>
                <a:latin typeface="Yeseva One"/>
                <a:ea typeface="Yeseva One"/>
                <a:cs typeface="Yeseva One"/>
                <a:sym typeface="Yeseva One"/>
                <a:hlinkClick r:id="rId19">
                  <a:extLst>
                    <a:ext uri="{A12FA001-AC4F-418D-AE19-62706E023703}">
                      <ahyp:hlinkClr val="tx"/>
                    </a:ext>
                  </a:extLst>
                </a:hlinkClick>
              </a:rPr>
              <a:t>Videvo</a:t>
            </a:r>
            <a:endParaRPr sz="1200">
              <a:solidFill>
                <a:schemeClr val="accent5"/>
              </a:solidFill>
              <a:latin typeface="Yeseva One"/>
              <a:ea typeface="Yeseva One"/>
              <a:cs typeface="Yeseva One"/>
              <a:sym typeface="Yeseva One"/>
            </a:endParaRPr>
          </a:p>
        </p:txBody>
      </p:sp>
      <p:grpSp>
        <p:nvGrpSpPr>
          <p:cNvPr id="575" name="Google Shape;575;p37"/>
          <p:cNvGrpSpPr/>
          <p:nvPr/>
        </p:nvGrpSpPr>
        <p:grpSpPr>
          <a:xfrm rot="-2871926">
            <a:off x="7482539" y="399698"/>
            <a:ext cx="861430" cy="852291"/>
            <a:chOff x="8304175" y="-24624"/>
            <a:chExt cx="861396" cy="852258"/>
          </a:xfrm>
        </p:grpSpPr>
        <p:sp>
          <p:nvSpPr>
            <p:cNvPr id="576" name="Google Shape;576;p37"/>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 name="Google Shape;577;p37"/>
            <p:cNvGrpSpPr/>
            <p:nvPr/>
          </p:nvGrpSpPr>
          <p:grpSpPr>
            <a:xfrm rot="1478876">
              <a:off x="8407124" y="83046"/>
              <a:ext cx="655499" cy="636920"/>
              <a:chOff x="4594993" y="5098696"/>
              <a:chExt cx="287425" cy="279279"/>
            </a:xfrm>
          </p:grpSpPr>
          <p:sp>
            <p:nvSpPr>
              <p:cNvPr id="578" name="Google Shape;578;p37"/>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7"/>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 name="Google Shape;580;p37"/>
          <p:cNvGrpSpPr/>
          <p:nvPr/>
        </p:nvGrpSpPr>
        <p:grpSpPr>
          <a:xfrm>
            <a:off x="7111583" y="1097533"/>
            <a:ext cx="460537" cy="459545"/>
            <a:chOff x="6234583" y="1121608"/>
            <a:chExt cx="460537" cy="459545"/>
          </a:xfrm>
        </p:grpSpPr>
        <p:sp>
          <p:nvSpPr>
            <p:cNvPr id="581" name="Google Shape;581;p37"/>
            <p:cNvSpPr/>
            <p:nvPr/>
          </p:nvSpPr>
          <p:spPr>
            <a:xfrm flipH="1" rot="1506102">
              <a:off x="6291361" y="1178920"/>
              <a:ext cx="346983" cy="34492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7"/>
            <p:cNvSpPr/>
            <p:nvPr/>
          </p:nvSpPr>
          <p:spPr>
            <a:xfrm flipH="1" rot="1506102">
              <a:off x="6304842" y="1202045"/>
              <a:ext cx="320023" cy="29869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37"/>
          <p:cNvGrpSpPr/>
          <p:nvPr/>
        </p:nvGrpSpPr>
        <p:grpSpPr>
          <a:xfrm>
            <a:off x="6432423" y="1301950"/>
            <a:ext cx="347004" cy="344943"/>
            <a:chOff x="6385186" y="1302813"/>
            <a:chExt cx="347004" cy="344943"/>
          </a:xfrm>
        </p:grpSpPr>
        <p:sp>
          <p:nvSpPr>
            <p:cNvPr id="584" name="Google Shape;584;p37"/>
            <p:cNvSpPr/>
            <p:nvPr/>
          </p:nvSpPr>
          <p:spPr>
            <a:xfrm flipH="1">
              <a:off x="6385186" y="130281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7"/>
            <p:cNvSpPr/>
            <p:nvPr/>
          </p:nvSpPr>
          <p:spPr>
            <a:xfrm flipH="1">
              <a:off x="6400953" y="131851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 name="Google Shape;586;p37"/>
          <p:cNvSpPr/>
          <p:nvPr/>
        </p:nvSpPr>
        <p:spPr>
          <a:xfrm>
            <a:off x="6992475" y="689650"/>
            <a:ext cx="119100" cy="119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7"/>
          <p:cNvSpPr/>
          <p:nvPr/>
        </p:nvSpPr>
        <p:spPr>
          <a:xfrm>
            <a:off x="8548750" y="658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7"/>
          <p:cNvSpPr/>
          <p:nvPr/>
        </p:nvSpPr>
        <p:spPr>
          <a:xfrm>
            <a:off x="3336275" y="4316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7"/>
          <p:cNvSpPr/>
          <p:nvPr/>
        </p:nvSpPr>
        <p:spPr>
          <a:xfrm>
            <a:off x="8145075" y="42250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7"/>
          <p:cNvSpPr/>
          <p:nvPr/>
        </p:nvSpPr>
        <p:spPr>
          <a:xfrm>
            <a:off x="6015850" y="138830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7"/>
          <p:cNvSpPr/>
          <p:nvPr/>
        </p:nvSpPr>
        <p:spPr>
          <a:xfrm>
            <a:off x="4282850" y="45444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 name="Shape 595"/>
        <p:cNvGrpSpPr/>
        <p:nvPr/>
      </p:nvGrpSpPr>
      <p:grpSpPr>
        <a:xfrm>
          <a:off x="0" y="0"/>
          <a:ext cx="0" cy="0"/>
          <a:chOff x="0" y="0"/>
          <a:chExt cx="0" cy="0"/>
        </a:xfrm>
      </p:grpSpPr>
      <p:grpSp>
        <p:nvGrpSpPr>
          <p:cNvPr id="596" name="Google Shape;596;p38"/>
          <p:cNvGrpSpPr/>
          <p:nvPr/>
        </p:nvGrpSpPr>
        <p:grpSpPr>
          <a:xfrm rot="-2366677">
            <a:off x="8254286" y="769298"/>
            <a:ext cx="346986" cy="344926"/>
            <a:chOff x="7645611" y="957875"/>
            <a:chExt cx="347004" cy="344943"/>
          </a:xfrm>
        </p:grpSpPr>
        <p:sp>
          <p:nvSpPr>
            <p:cNvPr id="597" name="Google Shape;597;p38"/>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8"/>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38"/>
          <p:cNvGrpSpPr/>
          <p:nvPr/>
        </p:nvGrpSpPr>
        <p:grpSpPr>
          <a:xfrm>
            <a:off x="5657498" y="869838"/>
            <a:ext cx="347004" cy="344943"/>
            <a:chOff x="6385186" y="1302813"/>
            <a:chExt cx="347004" cy="344943"/>
          </a:xfrm>
        </p:grpSpPr>
        <p:sp>
          <p:nvSpPr>
            <p:cNvPr id="600" name="Google Shape;600;p38"/>
            <p:cNvSpPr/>
            <p:nvPr/>
          </p:nvSpPr>
          <p:spPr>
            <a:xfrm flipH="1">
              <a:off x="6385186" y="130281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8"/>
            <p:cNvSpPr/>
            <p:nvPr/>
          </p:nvSpPr>
          <p:spPr>
            <a:xfrm flipH="1">
              <a:off x="6400953" y="131851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38"/>
          <p:cNvGrpSpPr/>
          <p:nvPr/>
        </p:nvGrpSpPr>
        <p:grpSpPr>
          <a:xfrm rot="2700000">
            <a:off x="7690967" y="1174516"/>
            <a:ext cx="347001" cy="344940"/>
            <a:chOff x="7645611" y="957875"/>
            <a:chExt cx="347004" cy="344943"/>
          </a:xfrm>
        </p:grpSpPr>
        <p:sp>
          <p:nvSpPr>
            <p:cNvPr id="603" name="Google Shape;603;p38"/>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8"/>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 name="Google Shape;605;p38"/>
          <p:cNvSpPr/>
          <p:nvPr/>
        </p:nvSpPr>
        <p:spPr>
          <a:xfrm>
            <a:off x="713806" y="183597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8"/>
          <p:cNvSpPr/>
          <p:nvPr/>
        </p:nvSpPr>
        <p:spPr>
          <a:xfrm>
            <a:off x="6012081" y="183597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8"/>
          <p:cNvSpPr/>
          <p:nvPr/>
        </p:nvSpPr>
        <p:spPr>
          <a:xfrm>
            <a:off x="3362944" y="183597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8"/>
          <p:cNvSpPr/>
          <p:nvPr/>
        </p:nvSpPr>
        <p:spPr>
          <a:xfrm>
            <a:off x="3362944" y="352562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8"/>
          <p:cNvSpPr/>
          <p:nvPr/>
        </p:nvSpPr>
        <p:spPr>
          <a:xfrm>
            <a:off x="6012081" y="352562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8"/>
          <p:cNvSpPr/>
          <p:nvPr/>
        </p:nvSpPr>
        <p:spPr>
          <a:xfrm>
            <a:off x="713806" y="352562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612" name="Google Shape;612;p38"/>
          <p:cNvSpPr txBox="1"/>
          <p:nvPr>
            <p:ph idx="3" type="subTitle"/>
          </p:nvPr>
        </p:nvSpPr>
        <p:spPr>
          <a:xfrm>
            <a:off x="802211" y="4074325"/>
            <a:ext cx="2240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solidFill>
                <a:srgbClr val="666666"/>
              </a:solidFill>
            </a:endParaRPr>
          </a:p>
        </p:txBody>
      </p:sp>
      <p:sp>
        <p:nvSpPr>
          <p:cNvPr id="613" name="Google Shape;613;p38"/>
          <p:cNvSpPr txBox="1"/>
          <p:nvPr>
            <p:ph idx="1" type="subTitle"/>
          </p:nvPr>
        </p:nvSpPr>
        <p:spPr>
          <a:xfrm>
            <a:off x="802230" y="2387350"/>
            <a:ext cx="2240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14" name="Google Shape;614;p38"/>
          <p:cNvSpPr txBox="1"/>
          <p:nvPr>
            <p:ph idx="2" type="subTitle"/>
          </p:nvPr>
        </p:nvSpPr>
        <p:spPr>
          <a:xfrm>
            <a:off x="3450903" y="2387350"/>
            <a:ext cx="2240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15" name="Google Shape;615;p38"/>
          <p:cNvSpPr txBox="1"/>
          <p:nvPr>
            <p:ph idx="4" type="subTitle"/>
          </p:nvPr>
        </p:nvSpPr>
        <p:spPr>
          <a:xfrm>
            <a:off x="3450903" y="4074325"/>
            <a:ext cx="2240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16" name="Google Shape;616;p38"/>
          <p:cNvSpPr txBox="1"/>
          <p:nvPr>
            <p:ph idx="5" type="subTitle"/>
          </p:nvPr>
        </p:nvSpPr>
        <p:spPr>
          <a:xfrm>
            <a:off x="6099589" y="2387350"/>
            <a:ext cx="2240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17" name="Google Shape;617;p38"/>
          <p:cNvSpPr txBox="1"/>
          <p:nvPr>
            <p:ph idx="6" type="subTitle"/>
          </p:nvPr>
        </p:nvSpPr>
        <p:spPr>
          <a:xfrm>
            <a:off x="6099589" y="4074325"/>
            <a:ext cx="2242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18" name="Google Shape;618;p38"/>
          <p:cNvSpPr txBox="1"/>
          <p:nvPr>
            <p:ph idx="7" type="title"/>
          </p:nvPr>
        </p:nvSpPr>
        <p:spPr>
          <a:xfrm>
            <a:off x="802211" y="1390708"/>
            <a:ext cx="734700" cy="4476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01</a:t>
            </a:r>
            <a:endParaRPr/>
          </a:p>
        </p:txBody>
      </p:sp>
      <p:sp>
        <p:nvSpPr>
          <p:cNvPr id="619" name="Google Shape;619;p38"/>
          <p:cNvSpPr txBox="1"/>
          <p:nvPr>
            <p:ph idx="8" type="title"/>
          </p:nvPr>
        </p:nvSpPr>
        <p:spPr>
          <a:xfrm>
            <a:off x="802211" y="3078029"/>
            <a:ext cx="734700" cy="4476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04</a:t>
            </a:r>
            <a:endParaRPr/>
          </a:p>
        </p:txBody>
      </p:sp>
      <p:sp>
        <p:nvSpPr>
          <p:cNvPr id="620" name="Google Shape;620;p38"/>
          <p:cNvSpPr txBox="1"/>
          <p:nvPr>
            <p:ph idx="9" type="title"/>
          </p:nvPr>
        </p:nvSpPr>
        <p:spPr>
          <a:xfrm>
            <a:off x="3450903" y="1390708"/>
            <a:ext cx="734700" cy="4476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02</a:t>
            </a:r>
            <a:endParaRPr/>
          </a:p>
        </p:txBody>
      </p:sp>
      <p:sp>
        <p:nvSpPr>
          <p:cNvPr id="621" name="Google Shape;621;p38"/>
          <p:cNvSpPr txBox="1"/>
          <p:nvPr>
            <p:ph idx="13" type="title"/>
          </p:nvPr>
        </p:nvSpPr>
        <p:spPr>
          <a:xfrm>
            <a:off x="3450903" y="3078029"/>
            <a:ext cx="734700" cy="4476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05</a:t>
            </a:r>
            <a:endParaRPr/>
          </a:p>
        </p:txBody>
      </p:sp>
      <p:sp>
        <p:nvSpPr>
          <p:cNvPr id="622" name="Google Shape;622;p38"/>
          <p:cNvSpPr txBox="1"/>
          <p:nvPr>
            <p:ph idx="14" type="title"/>
          </p:nvPr>
        </p:nvSpPr>
        <p:spPr>
          <a:xfrm>
            <a:off x="6099589" y="1390708"/>
            <a:ext cx="734700" cy="4476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03</a:t>
            </a:r>
            <a:endParaRPr/>
          </a:p>
        </p:txBody>
      </p:sp>
      <p:sp>
        <p:nvSpPr>
          <p:cNvPr id="623" name="Google Shape;623;p38"/>
          <p:cNvSpPr txBox="1"/>
          <p:nvPr>
            <p:ph idx="15" type="title"/>
          </p:nvPr>
        </p:nvSpPr>
        <p:spPr>
          <a:xfrm>
            <a:off x="6099589" y="3078029"/>
            <a:ext cx="734700" cy="4476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06</a:t>
            </a:r>
            <a:endParaRPr/>
          </a:p>
        </p:txBody>
      </p:sp>
      <p:sp>
        <p:nvSpPr>
          <p:cNvPr id="624" name="Google Shape;624;p38"/>
          <p:cNvSpPr txBox="1"/>
          <p:nvPr>
            <p:ph idx="16" type="subTitle"/>
          </p:nvPr>
        </p:nvSpPr>
        <p:spPr>
          <a:xfrm>
            <a:off x="802211" y="1867925"/>
            <a:ext cx="2240400" cy="484800"/>
          </a:xfrm>
          <a:prstGeom prst="rect">
            <a:avLst/>
          </a:prstGeom>
        </p:spPr>
        <p:txBody>
          <a:bodyPr anchorCtr="0" anchor="b" bIns="91425" lIns="91425" spcFirstLastPara="1" rIns="0" wrap="square" tIns="91425">
            <a:noAutofit/>
          </a:bodyPr>
          <a:lstStyle/>
          <a:p>
            <a:pPr indent="0" lvl="0" marL="0" rtl="0" algn="l">
              <a:spcBef>
                <a:spcPts val="0"/>
              </a:spcBef>
              <a:spcAft>
                <a:spcPts val="0"/>
              </a:spcAft>
              <a:buNone/>
            </a:pPr>
            <a:r>
              <a:rPr lang="en"/>
              <a:t>About </a:t>
            </a:r>
            <a:endParaRPr/>
          </a:p>
        </p:txBody>
      </p:sp>
      <p:sp>
        <p:nvSpPr>
          <p:cNvPr id="625" name="Google Shape;625;p38"/>
          <p:cNvSpPr txBox="1"/>
          <p:nvPr>
            <p:ph idx="17" type="subTitle"/>
          </p:nvPr>
        </p:nvSpPr>
        <p:spPr>
          <a:xfrm>
            <a:off x="3450903" y="1867925"/>
            <a:ext cx="2240400" cy="484800"/>
          </a:xfrm>
          <a:prstGeom prst="rect">
            <a:avLst/>
          </a:prstGeom>
        </p:spPr>
        <p:txBody>
          <a:bodyPr anchorCtr="0" anchor="b" bIns="91425" lIns="91425" spcFirstLastPara="1" rIns="0" wrap="square" tIns="91425">
            <a:noAutofit/>
          </a:bodyPr>
          <a:lstStyle/>
          <a:p>
            <a:pPr indent="0" lvl="0" marL="0" rtl="0" algn="l">
              <a:spcBef>
                <a:spcPts val="0"/>
              </a:spcBef>
              <a:spcAft>
                <a:spcPts val="0"/>
              </a:spcAft>
              <a:buNone/>
            </a:pPr>
            <a:r>
              <a:rPr lang="en"/>
              <a:t>Early history</a:t>
            </a:r>
            <a:endParaRPr/>
          </a:p>
        </p:txBody>
      </p:sp>
      <p:sp>
        <p:nvSpPr>
          <p:cNvPr id="626" name="Google Shape;626;p38"/>
          <p:cNvSpPr txBox="1"/>
          <p:nvPr>
            <p:ph idx="18" type="subTitle"/>
          </p:nvPr>
        </p:nvSpPr>
        <p:spPr>
          <a:xfrm>
            <a:off x="6099589" y="1867925"/>
            <a:ext cx="2240400" cy="484800"/>
          </a:xfrm>
          <a:prstGeom prst="rect">
            <a:avLst/>
          </a:prstGeom>
        </p:spPr>
        <p:txBody>
          <a:bodyPr anchorCtr="0" anchor="b" bIns="91425" lIns="91425" spcFirstLastPara="1" rIns="0" wrap="square" tIns="91425">
            <a:noAutofit/>
          </a:bodyPr>
          <a:lstStyle/>
          <a:p>
            <a:pPr indent="0" lvl="0" marL="0" rtl="0" algn="l">
              <a:spcBef>
                <a:spcPts val="0"/>
              </a:spcBef>
              <a:spcAft>
                <a:spcPts val="0"/>
              </a:spcAft>
              <a:buNone/>
            </a:pPr>
            <a:r>
              <a:rPr lang="en"/>
              <a:t>Facts</a:t>
            </a:r>
            <a:endParaRPr/>
          </a:p>
        </p:txBody>
      </p:sp>
      <p:sp>
        <p:nvSpPr>
          <p:cNvPr id="627" name="Google Shape;627;p38"/>
          <p:cNvSpPr txBox="1"/>
          <p:nvPr>
            <p:ph idx="19" type="subTitle"/>
          </p:nvPr>
        </p:nvSpPr>
        <p:spPr>
          <a:xfrm>
            <a:off x="802211" y="3557725"/>
            <a:ext cx="2240400" cy="484500"/>
          </a:xfrm>
          <a:prstGeom prst="rect">
            <a:avLst/>
          </a:prstGeom>
        </p:spPr>
        <p:txBody>
          <a:bodyPr anchorCtr="0" anchor="b" bIns="91425" lIns="91425" spcFirstLastPara="1" rIns="0" wrap="square" tIns="91425">
            <a:noAutofit/>
          </a:bodyPr>
          <a:lstStyle/>
          <a:p>
            <a:pPr indent="0" lvl="0" marL="0" rtl="0" algn="l">
              <a:spcBef>
                <a:spcPts val="0"/>
              </a:spcBef>
              <a:spcAft>
                <a:spcPts val="0"/>
              </a:spcAft>
              <a:buNone/>
            </a:pPr>
            <a:r>
              <a:rPr lang="en"/>
              <a:t>Gifts ideas</a:t>
            </a:r>
            <a:endParaRPr/>
          </a:p>
        </p:txBody>
      </p:sp>
      <p:sp>
        <p:nvSpPr>
          <p:cNvPr id="628" name="Google Shape;628;p38"/>
          <p:cNvSpPr txBox="1"/>
          <p:nvPr>
            <p:ph idx="20" type="subTitle"/>
          </p:nvPr>
        </p:nvSpPr>
        <p:spPr>
          <a:xfrm>
            <a:off x="3450903" y="3557725"/>
            <a:ext cx="2240400" cy="484500"/>
          </a:xfrm>
          <a:prstGeom prst="rect">
            <a:avLst/>
          </a:prstGeom>
        </p:spPr>
        <p:txBody>
          <a:bodyPr anchorCtr="0" anchor="b" bIns="91425" lIns="91425" spcFirstLastPara="1" rIns="0" wrap="square" tIns="91425">
            <a:noAutofit/>
          </a:bodyPr>
          <a:lstStyle/>
          <a:p>
            <a:pPr indent="0" lvl="0" marL="0" rtl="0" algn="l">
              <a:spcBef>
                <a:spcPts val="0"/>
              </a:spcBef>
              <a:spcAft>
                <a:spcPts val="0"/>
              </a:spcAft>
              <a:buNone/>
            </a:pPr>
            <a:r>
              <a:rPr lang="en"/>
              <a:t>Traditions</a:t>
            </a:r>
            <a:endParaRPr/>
          </a:p>
        </p:txBody>
      </p:sp>
      <p:sp>
        <p:nvSpPr>
          <p:cNvPr id="629" name="Google Shape;629;p38"/>
          <p:cNvSpPr txBox="1"/>
          <p:nvPr>
            <p:ph idx="21" type="subTitle"/>
          </p:nvPr>
        </p:nvSpPr>
        <p:spPr>
          <a:xfrm>
            <a:off x="6099589" y="3557725"/>
            <a:ext cx="2242200" cy="484500"/>
          </a:xfrm>
          <a:prstGeom prst="rect">
            <a:avLst/>
          </a:prstGeom>
        </p:spPr>
        <p:txBody>
          <a:bodyPr anchorCtr="0" anchor="b" bIns="91425" lIns="91425" spcFirstLastPara="1" rIns="0" wrap="square" tIns="91425">
            <a:noAutofit/>
          </a:bodyPr>
          <a:lstStyle/>
          <a:p>
            <a:pPr indent="0" lvl="0" marL="0" rtl="0" algn="l">
              <a:spcBef>
                <a:spcPts val="0"/>
              </a:spcBef>
              <a:spcAft>
                <a:spcPts val="0"/>
              </a:spcAft>
              <a:buNone/>
            </a:pPr>
            <a:r>
              <a:rPr lang="en"/>
              <a:t>Activities</a:t>
            </a:r>
            <a:endParaRPr/>
          </a:p>
        </p:txBody>
      </p:sp>
      <p:sp>
        <p:nvSpPr>
          <p:cNvPr id="630" name="Google Shape;630;p38"/>
          <p:cNvSpPr/>
          <p:nvPr/>
        </p:nvSpPr>
        <p:spPr>
          <a:xfrm>
            <a:off x="3161838" y="27244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8"/>
          <p:cNvSpPr/>
          <p:nvPr/>
        </p:nvSpPr>
        <p:spPr>
          <a:xfrm>
            <a:off x="6763700" y="9658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8"/>
          <p:cNvSpPr/>
          <p:nvPr/>
        </p:nvSpPr>
        <p:spPr>
          <a:xfrm>
            <a:off x="8001725" y="31440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8"/>
          <p:cNvSpPr/>
          <p:nvPr/>
        </p:nvSpPr>
        <p:spPr>
          <a:xfrm>
            <a:off x="7773213" y="6446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8"/>
          <p:cNvSpPr/>
          <p:nvPr/>
        </p:nvSpPr>
        <p:spPr>
          <a:xfrm>
            <a:off x="1644000" y="14143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p:nvPr/>
        </p:nvSpPr>
        <p:spPr>
          <a:xfrm>
            <a:off x="293450" y="3016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39"/>
          <p:cNvSpPr/>
          <p:nvPr/>
        </p:nvSpPr>
        <p:spPr>
          <a:xfrm>
            <a:off x="2142388" y="3005025"/>
            <a:ext cx="5106600" cy="89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9"/>
          <p:cNvSpPr txBox="1"/>
          <p:nvPr>
            <p:ph type="title"/>
          </p:nvPr>
        </p:nvSpPr>
        <p:spPr>
          <a:xfrm>
            <a:off x="2264038" y="1189100"/>
            <a:ext cx="4863300" cy="181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642" name="Google Shape;642;p39"/>
          <p:cNvSpPr txBox="1"/>
          <p:nvPr>
            <p:ph idx="1" type="subTitle"/>
          </p:nvPr>
        </p:nvSpPr>
        <p:spPr>
          <a:xfrm>
            <a:off x="2259238" y="3105675"/>
            <a:ext cx="4872900" cy="6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
        <p:nvSpPr>
          <p:cNvPr id="643" name="Google Shape;643;p39"/>
          <p:cNvSpPr/>
          <p:nvPr/>
        </p:nvSpPr>
        <p:spPr>
          <a:xfrm flipH="1">
            <a:off x="4636127" y="721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9"/>
          <p:cNvSpPr/>
          <p:nvPr/>
        </p:nvSpPr>
        <p:spPr>
          <a:xfrm flipH="1">
            <a:off x="1847756" y="40977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9"/>
          <p:cNvSpPr/>
          <p:nvPr/>
        </p:nvSpPr>
        <p:spPr>
          <a:xfrm flipH="1">
            <a:off x="5946181" y="43072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9"/>
          <p:cNvSpPr/>
          <p:nvPr/>
        </p:nvSpPr>
        <p:spPr>
          <a:xfrm flipH="1">
            <a:off x="5627431" y="14656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9"/>
          <p:cNvSpPr/>
          <p:nvPr/>
        </p:nvSpPr>
        <p:spPr>
          <a:xfrm flipH="1">
            <a:off x="4170552" y="41289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9"/>
          <p:cNvSpPr/>
          <p:nvPr/>
        </p:nvSpPr>
        <p:spPr>
          <a:xfrm flipH="1">
            <a:off x="3988056" y="5367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9"/>
          <p:cNvSpPr/>
          <p:nvPr/>
        </p:nvSpPr>
        <p:spPr>
          <a:xfrm flipH="1" rot="2039457">
            <a:off x="7943947" y="690184"/>
            <a:ext cx="182490"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 name="Google Shape;650;p39"/>
          <p:cNvGrpSpPr/>
          <p:nvPr/>
        </p:nvGrpSpPr>
        <p:grpSpPr>
          <a:xfrm rot="-1558543">
            <a:off x="6280014" y="1059169"/>
            <a:ext cx="347012" cy="344951"/>
            <a:chOff x="7645611" y="957875"/>
            <a:chExt cx="347004" cy="344943"/>
          </a:xfrm>
        </p:grpSpPr>
        <p:sp>
          <p:nvSpPr>
            <p:cNvPr id="651" name="Google Shape;651;p39"/>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9"/>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39"/>
          <p:cNvGrpSpPr/>
          <p:nvPr/>
        </p:nvGrpSpPr>
        <p:grpSpPr>
          <a:xfrm rot="1943974">
            <a:off x="4473668" y="1059179"/>
            <a:ext cx="346991" cy="344930"/>
            <a:chOff x="6066411" y="911663"/>
            <a:chExt cx="347004" cy="344943"/>
          </a:xfrm>
        </p:grpSpPr>
        <p:sp>
          <p:nvSpPr>
            <p:cNvPr id="654" name="Google Shape;654;p39"/>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9"/>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39"/>
          <p:cNvGrpSpPr/>
          <p:nvPr/>
        </p:nvGrpSpPr>
        <p:grpSpPr>
          <a:xfrm rot="623241">
            <a:off x="5361716" y="608433"/>
            <a:ext cx="347000" cy="344939"/>
            <a:chOff x="7134111" y="276438"/>
            <a:chExt cx="347004" cy="344943"/>
          </a:xfrm>
        </p:grpSpPr>
        <p:sp>
          <p:nvSpPr>
            <p:cNvPr id="657" name="Google Shape;657;p39"/>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9"/>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39"/>
          <p:cNvGrpSpPr/>
          <p:nvPr/>
        </p:nvGrpSpPr>
        <p:grpSpPr>
          <a:xfrm>
            <a:off x="2388103" y="693185"/>
            <a:ext cx="684220" cy="666517"/>
            <a:chOff x="8393128" y="67810"/>
            <a:chExt cx="684220" cy="666517"/>
          </a:xfrm>
        </p:grpSpPr>
        <p:sp>
          <p:nvSpPr>
            <p:cNvPr id="660" name="Google Shape;660;p39"/>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 name="Google Shape;661;p39"/>
            <p:cNvGrpSpPr/>
            <p:nvPr/>
          </p:nvGrpSpPr>
          <p:grpSpPr>
            <a:xfrm rot="158625">
              <a:off x="8407469" y="82589"/>
              <a:ext cx="655538" cy="636958"/>
              <a:chOff x="4594993" y="5098696"/>
              <a:chExt cx="287425" cy="279279"/>
            </a:xfrm>
          </p:grpSpPr>
          <p:sp>
            <p:nvSpPr>
              <p:cNvPr id="662" name="Google Shape;662;p3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 name="Google Shape;664;p39"/>
          <p:cNvGrpSpPr/>
          <p:nvPr/>
        </p:nvGrpSpPr>
        <p:grpSpPr>
          <a:xfrm flipH="1">
            <a:off x="1259491" y="2133535"/>
            <a:ext cx="684220" cy="666517"/>
            <a:chOff x="8393128" y="67810"/>
            <a:chExt cx="684220" cy="666517"/>
          </a:xfrm>
        </p:grpSpPr>
        <p:sp>
          <p:nvSpPr>
            <p:cNvPr id="665" name="Google Shape;665;p39"/>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 name="Google Shape;666;p39"/>
            <p:cNvGrpSpPr/>
            <p:nvPr/>
          </p:nvGrpSpPr>
          <p:grpSpPr>
            <a:xfrm rot="158625">
              <a:off x="8407469" y="82589"/>
              <a:ext cx="655538" cy="636958"/>
              <a:chOff x="4594993" y="5098696"/>
              <a:chExt cx="287425" cy="279279"/>
            </a:xfrm>
          </p:grpSpPr>
          <p:sp>
            <p:nvSpPr>
              <p:cNvPr id="667" name="Google Shape;667;p3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9" name="Google Shape;669;p39"/>
          <p:cNvSpPr/>
          <p:nvPr/>
        </p:nvSpPr>
        <p:spPr>
          <a:xfrm flipH="1">
            <a:off x="1510356" y="11409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9"/>
          <p:cNvSpPr/>
          <p:nvPr/>
        </p:nvSpPr>
        <p:spPr>
          <a:xfrm flipH="1">
            <a:off x="8248281" y="31639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9"/>
          <p:cNvSpPr/>
          <p:nvPr/>
        </p:nvSpPr>
        <p:spPr>
          <a:xfrm flipH="1">
            <a:off x="7673252" y="25200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flipH="1">
            <a:off x="6899902" y="5502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9"/>
          <p:cNvSpPr/>
          <p:nvPr/>
        </p:nvSpPr>
        <p:spPr>
          <a:xfrm flipH="1">
            <a:off x="1325952" y="3453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9"/>
          <p:cNvSpPr/>
          <p:nvPr/>
        </p:nvSpPr>
        <p:spPr>
          <a:xfrm flipH="1" rot="-819671">
            <a:off x="7491592" y="1784557"/>
            <a:ext cx="182491" cy="18142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flipH="1">
            <a:off x="7921302" y="37092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 name="Shape 679"/>
        <p:cNvGrpSpPr/>
        <p:nvPr/>
      </p:nvGrpSpPr>
      <p:grpSpPr>
        <a:xfrm>
          <a:off x="0" y="0"/>
          <a:ext cx="0" cy="0"/>
          <a:chOff x="0" y="0"/>
          <a:chExt cx="0" cy="0"/>
        </a:xfrm>
      </p:grpSpPr>
      <p:sp>
        <p:nvSpPr>
          <p:cNvPr id="680" name="Google Shape;680;p40"/>
          <p:cNvSpPr/>
          <p:nvPr/>
        </p:nvSpPr>
        <p:spPr>
          <a:xfrm>
            <a:off x="713225" y="2458550"/>
            <a:ext cx="4371900" cy="89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0"/>
          <p:cNvSpPr txBox="1"/>
          <p:nvPr>
            <p:ph type="title"/>
          </p:nvPr>
        </p:nvSpPr>
        <p:spPr>
          <a:xfrm>
            <a:off x="837275" y="2458550"/>
            <a:ext cx="4123800" cy="8955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About</a:t>
            </a:r>
            <a:endParaRPr/>
          </a:p>
        </p:txBody>
      </p:sp>
      <p:sp>
        <p:nvSpPr>
          <p:cNvPr id="682" name="Google Shape;682;p40"/>
          <p:cNvSpPr txBox="1"/>
          <p:nvPr>
            <p:ph idx="2" type="title"/>
          </p:nvPr>
        </p:nvSpPr>
        <p:spPr>
          <a:xfrm>
            <a:off x="2243075" y="1572600"/>
            <a:ext cx="1312200" cy="8418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01</a:t>
            </a:r>
            <a:endParaRPr/>
          </a:p>
        </p:txBody>
      </p:sp>
      <p:sp>
        <p:nvSpPr>
          <p:cNvPr id="683" name="Google Shape;683;p40"/>
          <p:cNvSpPr txBox="1"/>
          <p:nvPr>
            <p:ph idx="1" type="subTitle"/>
          </p:nvPr>
        </p:nvSpPr>
        <p:spPr>
          <a:xfrm>
            <a:off x="839075" y="3398200"/>
            <a:ext cx="4120200" cy="4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684" name="Google Shape;684;p40"/>
          <p:cNvGrpSpPr/>
          <p:nvPr/>
        </p:nvGrpSpPr>
        <p:grpSpPr>
          <a:xfrm>
            <a:off x="4808769" y="1496219"/>
            <a:ext cx="4267174" cy="3105643"/>
            <a:chOff x="4808769" y="1496219"/>
            <a:chExt cx="4267174" cy="3105643"/>
          </a:xfrm>
        </p:grpSpPr>
        <p:grpSp>
          <p:nvGrpSpPr>
            <p:cNvPr id="685" name="Google Shape;685;p40"/>
            <p:cNvGrpSpPr/>
            <p:nvPr/>
          </p:nvGrpSpPr>
          <p:grpSpPr>
            <a:xfrm flipH="1" rot="-770346">
              <a:off x="4989034" y="2153261"/>
              <a:ext cx="1495821" cy="1792239"/>
              <a:chOff x="9582439" y="2710429"/>
              <a:chExt cx="1641443" cy="1967024"/>
            </a:xfrm>
          </p:grpSpPr>
          <p:sp>
            <p:nvSpPr>
              <p:cNvPr id="686" name="Google Shape;686;p40"/>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 name="Google Shape;687;p40"/>
              <p:cNvGrpSpPr/>
              <p:nvPr/>
            </p:nvGrpSpPr>
            <p:grpSpPr>
              <a:xfrm rot="1826122">
                <a:off x="9960411" y="2818847"/>
                <a:ext cx="885504" cy="1750189"/>
                <a:chOff x="3477900" y="4315225"/>
                <a:chExt cx="508175" cy="1003475"/>
              </a:xfrm>
            </p:grpSpPr>
            <p:sp>
              <p:nvSpPr>
                <p:cNvPr id="688" name="Google Shape;688;p40"/>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0"/>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0"/>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0"/>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0"/>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0"/>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0"/>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0"/>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0"/>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0"/>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0"/>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0"/>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0"/>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0"/>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0"/>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0"/>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0"/>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0"/>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0"/>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 name="Google Shape;707;p40"/>
            <p:cNvGrpSpPr/>
            <p:nvPr/>
          </p:nvGrpSpPr>
          <p:grpSpPr>
            <a:xfrm rot="770346">
              <a:off x="7399857" y="1965873"/>
              <a:ext cx="1495821" cy="1792239"/>
              <a:chOff x="9582439" y="2710429"/>
              <a:chExt cx="1641443" cy="1967024"/>
            </a:xfrm>
          </p:grpSpPr>
          <p:sp>
            <p:nvSpPr>
              <p:cNvPr id="708" name="Google Shape;708;p40"/>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 name="Google Shape;709;p40"/>
              <p:cNvGrpSpPr/>
              <p:nvPr/>
            </p:nvGrpSpPr>
            <p:grpSpPr>
              <a:xfrm rot="1826122">
                <a:off x="9960411" y="2818847"/>
                <a:ext cx="885504" cy="1750189"/>
                <a:chOff x="3477900" y="4315225"/>
                <a:chExt cx="508175" cy="1003475"/>
              </a:xfrm>
            </p:grpSpPr>
            <p:sp>
              <p:nvSpPr>
                <p:cNvPr id="710" name="Google Shape;710;p40"/>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0"/>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0"/>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0"/>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0"/>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0"/>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0"/>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0"/>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0"/>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0"/>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0"/>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0"/>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0"/>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0"/>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0"/>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0"/>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0"/>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0"/>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9" name="Google Shape;729;p40"/>
            <p:cNvSpPr/>
            <p:nvPr/>
          </p:nvSpPr>
          <p:spPr>
            <a:xfrm>
              <a:off x="5737171" y="1496219"/>
              <a:ext cx="2241134" cy="3105643"/>
            </a:xfrm>
            <a:custGeom>
              <a:rect b="b" l="l" r="r" t="t"/>
              <a:pathLst>
                <a:path extrusionOk="0" h="66950" w="48155">
                  <a:moveTo>
                    <a:pt x="19497" y="2273"/>
                  </a:moveTo>
                  <a:cubicBezTo>
                    <a:pt x="18694" y="3114"/>
                    <a:pt x="18004" y="4074"/>
                    <a:pt x="17155" y="4873"/>
                  </a:cubicBezTo>
                  <a:cubicBezTo>
                    <a:pt x="16142" y="5825"/>
                    <a:pt x="14878" y="9153"/>
                    <a:pt x="11427" y="9153"/>
                  </a:cubicBezTo>
                  <a:cubicBezTo>
                    <a:pt x="11176" y="9153"/>
                    <a:pt x="10913" y="9135"/>
                    <a:pt x="10638" y="9097"/>
                  </a:cubicBezTo>
                  <a:cubicBezTo>
                    <a:pt x="10096" y="9023"/>
                    <a:pt x="9435" y="8968"/>
                    <a:pt x="8746" y="8968"/>
                  </a:cubicBezTo>
                  <a:cubicBezTo>
                    <a:pt x="8405" y="8968"/>
                    <a:pt x="8057" y="8982"/>
                    <a:pt x="7713" y="9013"/>
                  </a:cubicBezTo>
                  <a:cubicBezTo>
                    <a:pt x="8334" y="8542"/>
                    <a:pt x="8996" y="8428"/>
                    <a:pt x="9688" y="8428"/>
                  </a:cubicBezTo>
                  <a:cubicBezTo>
                    <a:pt x="10011" y="8428"/>
                    <a:pt x="10340" y="8452"/>
                    <a:pt x="10675" y="8477"/>
                  </a:cubicBezTo>
                  <a:cubicBezTo>
                    <a:pt x="11021" y="8504"/>
                    <a:pt x="11371" y="8531"/>
                    <a:pt x="11721" y="8531"/>
                  </a:cubicBezTo>
                  <a:cubicBezTo>
                    <a:pt x="12931" y="8531"/>
                    <a:pt x="14145" y="8206"/>
                    <a:pt x="15262" y="6424"/>
                  </a:cubicBezTo>
                  <a:cubicBezTo>
                    <a:pt x="16627" y="4246"/>
                    <a:pt x="18500" y="2889"/>
                    <a:pt x="19497" y="2273"/>
                  </a:cubicBezTo>
                  <a:close/>
                  <a:moveTo>
                    <a:pt x="42385" y="5006"/>
                  </a:moveTo>
                  <a:cubicBezTo>
                    <a:pt x="42456" y="5386"/>
                    <a:pt x="42528" y="5759"/>
                    <a:pt x="42552" y="6037"/>
                  </a:cubicBezTo>
                  <a:cubicBezTo>
                    <a:pt x="42601" y="6561"/>
                    <a:pt x="42755" y="7081"/>
                    <a:pt x="42489" y="7920"/>
                  </a:cubicBezTo>
                  <a:cubicBezTo>
                    <a:pt x="42315" y="8477"/>
                    <a:pt x="41969" y="9255"/>
                    <a:pt x="41556" y="10072"/>
                  </a:cubicBezTo>
                  <a:cubicBezTo>
                    <a:pt x="41676" y="9167"/>
                    <a:pt x="41773" y="8363"/>
                    <a:pt x="41871" y="7746"/>
                  </a:cubicBezTo>
                  <a:cubicBezTo>
                    <a:pt x="42067" y="6490"/>
                    <a:pt x="42249" y="5687"/>
                    <a:pt x="42385" y="5006"/>
                  </a:cubicBezTo>
                  <a:close/>
                  <a:moveTo>
                    <a:pt x="20706" y="29894"/>
                  </a:moveTo>
                  <a:lnTo>
                    <a:pt x="20706" y="29894"/>
                  </a:lnTo>
                  <a:cubicBezTo>
                    <a:pt x="20725" y="29898"/>
                    <a:pt x="20739" y="29904"/>
                    <a:pt x="20757" y="29908"/>
                  </a:cubicBezTo>
                  <a:cubicBezTo>
                    <a:pt x="20755" y="29912"/>
                    <a:pt x="20755" y="29914"/>
                    <a:pt x="20751" y="29916"/>
                  </a:cubicBezTo>
                  <a:lnTo>
                    <a:pt x="20706" y="29894"/>
                  </a:lnTo>
                  <a:close/>
                  <a:moveTo>
                    <a:pt x="40962" y="0"/>
                  </a:moveTo>
                  <a:cubicBezTo>
                    <a:pt x="40932" y="0"/>
                    <a:pt x="40899" y="26"/>
                    <a:pt x="40888" y="77"/>
                  </a:cubicBezTo>
                  <a:cubicBezTo>
                    <a:pt x="40637" y="1239"/>
                    <a:pt x="40432" y="2486"/>
                    <a:pt x="40346" y="3632"/>
                  </a:cubicBezTo>
                  <a:cubicBezTo>
                    <a:pt x="40265" y="3528"/>
                    <a:pt x="40222" y="729"/>
                    <a:pt x="39877" y="729"/>
                  </a:cubicBezTo>
                  <a:cubicBezTo>
                    <a:pt x="39848" y="729"/>
                    <a:pt x="39818" y="748"/>
                    <a:pt x="39785" y="789"/>
                  </a:cubicBezTo>
                  <a:cubicBezTo>
                    <a:pt x="39355" y="1332"/>
                    <a:pt x="39607" y="3900"/>
                    <a:pt x="39494" y="4809"/>
                  </a:cubicBezTo>
                  <a:cubicBezTo>
                    <a:pt x="39417" y="4806"/>
                    <a:pt x="38833" y="2968"/>
                    <a:pt x="38491" y="2968"/>
                  </a:cubicBezTo>
                  <a:cubicBezTo>
                    <a:pt x="38446" y="2968"/>
                    <a:pt x="38406" y="3000"/>
                    <a:pt x="38371" y="3071"/>
                  </a:cubicBezTo>
                  <a:cubicBezTo>
                    <a:pt x="38176" y="3471"/>
                    <a:pt x="38831" y="5036"/>
                    <a:pt x="38999" y="5855"/>
                  </a:cubicBezTo>
                  <a:cubicBezTo>
                    <a:pt x="39110" y="6381"/>
                    <a:pt x="39327" y="6891"/>
                    <a:pt x="39159" y="7777"/>
                  </a:cubicBezTo>
                  <a:cubicBezTo>
                    <a:pt x="38850" y="9388"/>
                    <a:pt x="37439" y="12857"/>
                    <a:pt x="36608" y="14012"/>
                  </a:cubicBezTo>
                  <a:cubicBezTo>
                    <a:pt x="36297" y="14444"/>
                    <a:pt x="35914" y="14802"/>
                    <a:pt x="35472" y="15097"/>
                  </a:cubicBezTo>
                  <a:cubicBezTo>
                    <a:pt x="35424" y="15097"/>
                    <a:pt x="35375" y="15098"/>
                    <a:pt x="35327" y="15098"/>
                  </a:cubicBezTo>
                  <a:cubicBezTo>
                    <a:pt x="32405" y="15098"/>
                    <a:pt x="28820" y="13842"/>
                    <a:pt x="26257" y="12638"/>
                  </a:cubicBezTo>
                  <a:cubicBezTo>
                    <a:pt x="26159" y="12235"/>
                    <a:pt x="26067" y="11824"/>
                    <a:pt x="25997" y="11437"/>
                  </a:cubicBezTo>
                  <a:cubicBezTo>
                    <a:pt x="25999" y="11437"/>
                    <a:pt x="26001" y="11437"/>
                    <a:pt x="26006" y="11441"/>
                  </a:cubicBezTo>
                  <a:cubicBezTo>
                    <a:pt x="26006" y="11441"/>
                    <a:pt x="25946" y="10587"/>
                    <a:pt x="25926" y="9830"/>
                  </a:cubicBezTo>
                  <a:cubicBezTo>
                    <a:pt x="25926" y="9830"/>
                    <a:pt x="25920" y="9830"/>
                    <a:pt x="25913" y="9828"/>
                  </a:cubicBezTo>
                  <a:cubicBezTo>
                    <a:pt x="25914" y="9827"/>
                    <a:pt x="25916" y="9827"/>
                    <a:pt x="25921" y="9827"/>
                  </a:cubicBezTo>
                  <a:cubicBezTo>
                    <a:pt x="25937" y="9827"/>
                    <a:pt x="25978" y="9831"/>
                    <a:pt x="26039" y="9831"/>
                  </a:cubicBezTo>
                  <a:cubicBezTo>
                    <a:pt x="26482" y="9831"/>
                    <a:pt x="27979" y="9657"/>
                    <a:pt x="28648" y="6805"/>
                  </a:cubicBezTo>
                  <a:cubicBezTo>
                    <a:pt x="28785" y="6217"/>
                    <a:pt x="28820" y="5710"/>
                    <a:pt x="28783" y="5264"/>
                  </a:cubicBezTo>
                  <a:lnTo>
                    <a:pt x="28783" y="5264"/>
                  </a:lnTo>
                  <a:cubicBezTo>
                    <a:pt x="28785" y="5264"/>
                    <a:pt x="28785" y="5266"/>
                    <a:pt x="28789" y="5266"/>
                  </a:cubicBezTo>
                  <a:lnTo>
                    <a:pt x="28750" y="4936"/>
                  </a:lnTo>
                  <a:cubicBezTo>
                    <a:pt x="28748" y="4936"/>
                    <a:pt x="28744" y="4934"/>
                    <a:pt x="28742" y="4934"/>
                  </a:cubicBezTo>
                  <a:cubicBezTo>
                    <a:pt x="28732" y="4871"/>
                    <a:pt x="28718" y="4809"/>
                    <a:pt x="28703" y="4750"/>
                  </a:cubicBezTo>
                  <a:lnTo>
                    <a:pt x="28734" y="4733"/>
                  </a:lnTo>
                  <a:cubicBezTo>
                    <a:pt x="28364" y="1818"/>
                    <a:pt x="25945" y="212"/>
                    <a:pt x="23604" y="212"/>
                  </a:cubicBezTo>
                  <a:cubicBezTo>
                    <a:pt x="22486" y="212"/>
                    <a:pt x="21385" y="579"/>
                    <a:pt x="20534" y="1344"/>
                  </a:cubicBezTo>
                  <a:cubicBezTo>
                    <a:pt x="20493" y="1375"/>
                    <a:pt x="20452" y="1405"/>
                    <a:pt x="20414" y="1436"/>
                  </a:cubicBezTo>
                  <a:cubicBezTo>
                    <a:pt x="20297" y="1528"/>
                    <a:pt x="20182" y="1626"/>
                    <a:pt x="20070" y="1725"/>
                  </a:cubicBezTo>
                  <a:cubicBezTo>
                    <a:pt x="19732" y="1897"/>
                    <a:pt x="16950" y="3362"/>
                    <a:pt x="15098" y="6324"/>
                  </a:cubicBezTo>
                  <a:cubicBezTo>
                    <a:pt x="14034" y="8024"/>
                    <a:pt x="12867" y="8334"/>
                    <a:pt x="11703" y="8334"/>
                  </a:cubicBezTo>
                  <a:cubicBezTo>
                    <a:pt x="11367" y="8334"/>
                    <a:pt x="11030" y="8308"/>
                    <a:pt x="10697" y="8283"/>
                  </a:cubicBezTo>
                  <a:cubicBezTo>
                    <a:pt x="10367" y="8258"/>
                    <a:pt x="10034" y="8232"/>
                    <a:pt x="9702" y="8232"/>
                  </a:cubicBezTo>
                  <a:cubicBezTo>
                    <a:pt x="8895" y="8232"/>
                    <a:pt x="8096" y="8382"/>
                    <a:pt x="7365" y="9052"/>
                  </a:cubicBezTo>
                  <a:cubicBezTo>
                    <a:pt x="6366" y="9183"/>
                    <a:pt x="5441" y="9480"/>
                    <a:pt x="4886" y="10059"/>
                  </a:cubicBezTo>
                  <a:cubicBezTo>
                    <a:pt x="0" y="15152"/>
                    <a:pt x="5819" y="17209"/>
                    <a:pt x="6085" y="18218"/>
                  </a:cubicBezTo>
                  <a:cubicBezTo>
                    <a:pt x="6356" y="19229"/>
                    <a:pt x="5418" y="20378"/>
                    <a:pt x="5672" y="21391"/>
                  </a:cubicBezTo>
                  <a:cubicBezTo>
                    <a:pt x="6397" y="24289"/>
                    <a:pt x="9017" y="26758"/>
                    <a:pt x="12001" y="26813"/>
                  </a:cubicBezTo>
                  <a:cubicBezTo>
                    <a:pt x="12001" y="26813"/>
                    <a:pt x="15103" y="27941"/>
                    <a:pt x="16927" y="27941"/>
                  </a:cubicBezTo>
                  <a:cubicBezTo>
                    <a:pt x="17494" y="27941"/>
                    <a:pt x="17937" y="27832"/>
                    <a:pt x="18125" y="27546"/>
                  </a:cubicBezTo>
                  <a:cubicBezTo>
                    <a:pt x="18193" y="28047"/>
                    <a:pt x="18254" y="28483"/>
                    <a:pt x="18295" y="28825"/>
                  </a:cubicBezTo>
                  <a:cubicBezTo>
                    <a:pt x="18272" y="28823"/>
                    <a:pt x="18252" y="28823"/>
                    <a:pt x="18232" y="28823"/>
                  </a:cubicBezTo>
                  <a:cubicBezTo>
                    <a:pt x="17394" y="30276"/>
                    <a:pt x="14627" y="32724"/>
                    <a:pt x="14963" y="36112"/>
                  </a:cubicBezTo>
                  <a:cubicBezTo>
                    <a:pt x="12001" y="36630"/>
                    <a:pt x="9164" y="38032"/>
                    <a:pt x="6878" y="40318"/>
                  </a:cubicBezTo>
                  <a:cubicBezTo>
                    <a:pt x="964" y="46232"/>
                    <a:pt x="964" y="55817"/>
                    <a:pt x="6878" y="61728"/>
                  </a:cubicBezTo>
                  <a:cubicBezTo>
                    <a:pt x="9833" y="64685"/>
                    <a:pt x="13707" y="66164"/>
                    <a:pt x="17582" y="66164"/>
                  </a:cubicBezTo>
                  <a:cubicBezTo>
                    <a:pt x="21456" y="66164"/>
                    <a:pt x="25331" y="64685"/>
                    <a:pt x="28288" y="61728"/>
                  </a:cubicBezTo>
                  <a:cubicBezTo>
                    <a:pt x="33225" y="56791"/>
                    <a:pt x="34039" y="49292"/>
                    <a:pt x="30728" y="43507"/>
                  </a:cubicBezTo>
                  <a:lnTo>
                    <a:pt x="30728" y="43507"/>
                  </a:lnTo>
                  <a:cubicBezTo>
                    <a:pt x="31749" y="43859"/>
                    <a:pt x="32598" y="44256"/>
                    <a:pt x="33170" y="44725"/>
                  </a:cubicBezTo>
                  <a:cubicBezTo>
                    <a:pt x="36754" y="47662"/>
                    <a:pt x="33632" y="51337"/>
                    <a:pt x="32167" y="59082"/>
                  </a:cubicBezTo>
                  <a:cubicBezTo>
                    <a:pt x="32212" y="59102"/>
                    <a:pt x="32427" y="59201"/>
                    <a:pt x="32742" y="59344"/>
                  </a:cubicBezTo>
                  <a:lnTo>
                    <a:pt x="32388" y="61254"/>
                  </a:lnTo>
                  <a:cubicBezTo>
                    <a:pt x="32054" y="62025"/>
                    <a:pt x="31166" y="64733"/>
                    <a:pt x="30767" y="65687"/>
                  </a:cubicBezTo>
                  <a:cubicBezTo>
                    <a:pt x="30693" y="65861"/>
                    <a:pt x="30807" y="66053"/>
                    <a:pt x="30992" y="66072"/>
                  </a:cubicBezTo>
                  <a:cubicBezTo>
                    <a:pt x="32510" y="66219"/>
                    <a:pt x="38293" y="66762"/>
                    <a:pt x="40440" y="66948"/>
                  </a:cubicBezTo>
                  <a:cubicBezTo>
                    <a:pt x="40449" y="66949"/>
                    <a:pt x="40459" y="66949"/>
                    <a:pt x="40468" y="66949"/>
                  </a:cubicBezTo>
                  <a:cubicBezTo>
                    <a:pt x="40713" y="66949"/>
                    <a:pt x="40834" y="66635"/>
                    <a:pt x="40647" y="66465"/>
                  </a:cubicBezTo>
                  <a:lnTo>
                    <a:pt x="37505" y="63546"/>
                  </a:lnTo>
                  <a:lnTo>
                    <a:pt x="37521" y="63534"/>
                  </a:lnTo>
                  <a:lnTo>
                    <a:pt x="37400" y="63388"/>
                  </a:lnTo>
                  <a:lnTo>
                    <a:pt x="37368" y="63415"/>
                  </a:lnTo>
                  <a:lnTo>
                    <a:pt x="36645" y="62744"/>
                  </a:lnTo>
                  <a:lnTo>
                    <a:pt x="36651" y="62740"/>
                  </a:lnTo>
                  <a:lnTo>
                    <a:pt x="36531" y="62594"/>
                  </a:lnTo>
                  <a:lnTo>
                    <a:pt x="36508" y="62615"/>
                  </a:lnTo>
                  <a:lnTo>
                    <a:pt x="36334" y="62451"/>
                  </a:lnTo>
                  <a:cubicBezTo>
                    <a:pt x="36330" y="62451"/>
                    <a:pt x="36328" y="62451"/>
                    <a:pt x="36324" y="62453"/>
                  </a:cubicBezTo>
                  <a:lnTo>
                    <a:pt x="36309" y="62441"/>
                  </a:lnTo>
                  <a:lnTo>
                    <a:pt x="36410" y="60877"/>
                  </a:lnTo>
                  <a:cubicBezTo>
                    <a:pt x="36767" y="60999"/>
                    <a:pt x="37049" y="61074"/>
                    <a:pt x="37200" y="61074"/>
                  </a:cubicBezTo>
                  <a:cubicBezTo>
                    <a:pt x="37248" y="61074"/>
                    <a:pt x="37282" y="61067"/>
                    <a:pt x="37302" y="61051"/>
                  </a:cubicBezTo>
                  <a:cubicBezTo>
                    <a:pt x="37906" y="59280"/>
                    <a:pt x="39601" y="53523"/>
                    <a:pt x="40653" y="47945"/>
                  </a:cubicBezTo>
                  <a:lnTo>
                    <a:pt x="40653" y="47945"/>
                  </a:lnTo>
                  <a:cubicBezTo>
                    <a:pt x="40544" y="50268"/>
                    <a:pt x="39885" y="53310"/>
                    <a:pt x="39826" y="57311"/>
                  </a:cubicBezTo>
                  <a:cubicBezTo>
                    <a:pt x="39881" y="57324"/>
                    <a:pt x="40168" y="57403"/>
                    <a:pt x="40583" y="57510"/>
                  </a:cubicBezTo>
                  <a:lnTo>
                    <a:pt x="40143" y="59123"/>
                  </a:lnTo>
                  <a:cubicBezTo>
                    <a:pt x="39744" y="59864"/>
                    <a:pt x="38631" y="62488"/>
                    <a:pt x="38152" y="63405"/>
                  </a:cubicBezTo>
                  <a:cubicBezTo>
                    <a:pt x="38066" y="63573"/>
                    <a:pt x="38162" y="63773"/>
                    <a:pt x="38344" y="63808"/>
                  </a:cubicBezTo>
                  <a:cubicBezTo>
                    <a:pt x="39846" y="64084"/>
                    <a:pt x="45559" y="65110"/>
                    <a:pt x="47686" y="65476"/>
                  </a:cubicBezTo>
                  <a:cubicBezTo>
                    <a:pt x="47703" y="65479"/>
                    <a:pt x="47720" y="65481"/>
                    <a:pt x="47737" y="65481"/>
                  </a:cubicBezTo>
                  <a:cubicBezTo>
                    <a:pt x="47961" y="65481"/>
                    <a:pt x="48093" y="65197"/>
                    <a:pt x="47927" y="65016"/>
                  </a:cubicBezTo>
                  <a:lnTo>
                    <a:pt x="45052" y="61845"/>
                  </a:lnTo>
                  <a:lnTo>
                    <a:pt x="45068" y="61833"/>
                  </a:lnTo>
                  <a:lnTo>
                    <a:pt x="44962" y="61675"/>
                  </a:lnTo>
                  <a:lnTo>
                    <a:pt x="44923" y="61704"/>
                  </a:lnTo>
                  <a:lnTo>
                    <a:pt x="44259" y="60973"/>
                  </a:lnTo>
                  <a:lnTo>
                    <a:pt x="44268" y="60967"/>
                  </a:lnTo>
                  <a:lnTo>
                    <a:pt x="44161" y="60811"/>
                  </a:lnTo>
                  <a:lnTo>
                    <a:pt x="44133" y="60832"/>
                  </a:lnTo>
                  <a:lnTo>
                    <a:pt x="43971" y="60656"/>
                  </a:lnTo>
                  <a:cubicBezTo>
                    <a:pt x="43969" y="60656"/>
                    <a:pt x="43967" y="60656"/>
                    <a:pt x="43961" y="60658"/>
                  </a:cubicBezTo>
                  <a:cubicBezTo>
                    <a:pt x="43952" y="60650"/>
                    <a:pt x="43950" y="60646"/>
                    <a:pt x="43950" y="60646"/>
                  </a:cubicBezTo>
                  <a:lnTo>
                    <a:pt x="44294" y="58359"/>
                  </a:lnTo>
                  <a:cubicBezTo>
                    <a:pt x="44579" y="58404"/>
                    <a:pt x="44817" y="58431"/>
                    <a:pt x="44984" y="58431"/>
                  </a:cubicBezTo>
                  <a:cubicBezTo>
                    <a:pt x="45112" y="58431"/>
                    <a:pt x="45198" y="58415"/>
                    <a:pt x="45230" y="58380"/>
                  </a:cubicBezTo>
                  <a:cubicBezTo>
                    <a:pt x="45803" y="54732"/>
                    <a:pt x="48155" y="36300"/>
                    <a:pt x="44153" y="34436"/>
                  </a:cubicBezTo>
                  <a:cubicBezTo>
                    <a:pt x="42385" y="33611"/>
                    <a:pt x="37327" y="31648"/>
                    <a:pt x="32115" y="30714"/>
                  </a:cubicBezTo>
                  <a:cubicBezTo>
                    <a:pt x="32283" y="28115"/>
                    <a:pt x="31235" y="25423"/>
                    <a:pt x="29438" y="24205"/>
                  </a:cubicBezTo>
                  <a:cubicBezTo>
                    <a:pt x="29444" y="24177"/>
                    <a:pt x="29448" y="24146"/>
                    <a:pt x="29450" y="24115"/>
                  </a:cubicBezTo>
                  <a:cubicBezTo>
                    <a:pt x="29633" y="24048"/>
                    <a:pt x="29782" y="23900"/>
                    <a:pt x="29847" y="23710"/>
                  </a:cubicBezTo>
                  <a:cubicBezTo>
                    <a:pt x="30642" y="21442"/>
                    <a:pt x="30707" y="22525"/>
                    <a:pt x="30924" y="21372"/>
                  </a:cubicBezTo>
                  <a:cubicBezTo>
                    <a:pt x="33184" y="21321"/>
                    <a:pt x="35366" y="20969"/>
                    <a:pt x="37048" y="20236"/>
                  </a:cubicBezTo>
                  <a:cubicBezTo>
                    <a:pt x="39396" y="19901"/>
                    <a:pt x="41308" y="19076"/>
                    <a:pt x="42125" y="17582"/>
                  </a:cubicBezTo>
                  <a:cubicBezTo>
                    <a:pt x="43682" y="14726"/>
                    <a:pt x="44546" y="10305"/>
                    <a:pt x="45127" y="8207"/>
                  </a:cubicBezTo>
                  <a:cubicBezTo>
                    <a:pt x="45973" y="5161"/>
                    <a:pt x="46394" y="4963"/>
                    <a:pt x="46538" y="2185"/>
                  </a:cubicBezTo>
                  <a:lnTo>
                    <a:pt x="46538" y="2185"/>
                  </a:lnTo>
                  <a:cubicBezTo>
                    <a:pt x="46222" y="3092"/>
                    <a:pt x="45999" y="3806"/>
                    <a:pt x="45760" y="4645"/>
                  </a:cubicBezTo>
                  <a:cubicBezTo>
                    <a:pt x="45791" y="3493"/>
                    <a:pt x="45924" y="2292"/>
                    <a:pt x="46057" y="1186"/>
                  </a:cubicBezTo>
                  <a:cubicBezTo>
                    <a:pt x="46059" y="1164"/>
                    <a:pt x="46055" y="1155"/>
                    <a:pt x="46045" y="1155"/>
                  </a:cubicBezTo>
                  <a:cubicBezTo>
                    <a:pt x="46003" y="1155"/>
                    <a:pt x="45863" y="1344"/>
                    <a:pt x="45831" y="1434"/>
                  </a:cubicBezTo>
                  <a:cubicBezTo>
                    <a:pt x="45529" y="2281"/>
                    <a:pt x="45221" y="3247"/>
                    <a:pt x="45033" y="4169"/>
                  </a:cubicBezTo>
                  <a:cubicBezTo>
                    <a:pt x="44972" y="2998"/>
                    <a:pt x="45082" y="1823"/>
                    <a:pt x="45170" y="666"/>
                  </a:cubicBezTo>
                  <a:cubicBezTo>
                    <a:pt x="45175" y="609"/>
                    <a:pt x="45146" y="578"/>
                    <a:pt x="45113" y="578"/>
                  </a:cubicBezTo>
                  <a:cubicBezTo>
                    <a:pt x="45086" y="578"/>
                    <a:pt x="45056" y="599"/>
                    <a:pt x="45041" y="644"/>
                  </a:cubicBezTo>
                  <a:cubicBezTo>
                    <a:pt x="44667" y="1743"/>
                    <a:pt x="44327" y="2930"/>
                    <a:pt x="44112" y="4033"/>
                  </a:cubicBezTo>
                  <a:cubicBezTo>
                    <a:pt x="44045" y="3921"/>
                    <a:pt x="44324" y="1160"/>
                    <a:pt x="43976" y="1160"/>
                  </a:cubicBezTo>
                  <a:cubicBezTo>
                    <a:pt x="43950" y="1160"/>
                    <a:pt x="43921" y="1175"/>
                    <a:pt x="43887" y="1209"/>
                  </a:cubicBezTo>
                  <a:cubicBezTo>
                    <a:pt x="43408" y="1688"/>
                    <a:pt x="43363" y="4209"/>
                    <a:pt x="43150" y="5079"/>
                  </a:cubicBezTo>
                  <a:cubicBezTo>
                    <a:pt x="43091" y="5071"/>
                    <a:pt x="42866" y="3966"/>
                    <a:pt x="42612" y="3444"/>
                  </a:cubicBezTo>
                  <a:cubicBezTo>
                    <a:pt x="42649" y="2916"/>
                    <a:pt x="42647" y="2302"/>
                    <a:pt x="42595" y="1465"/>
                  </a:cubicBezTo>
                  <a:cubicBezTo>
                    <a:pt x="42382" y="2425"/>
                    <a:pt x="42239" y="3172"/>
                    <a:pt x="42094" y="4054"/>
                  </a:cubicBezTo>
                  <a:cubicBezTo>
                    <a:pt x="41985" y="2879"/>
                    <a:pt x="41981" y="1643"/>
                    <a:pt x="41985" y="505"/>
                  </a:cubicBezTo>
                  <a:cubicBezTo>
                    <a:pt x="41986" y="484"/>
                    <a:pt x="41981" y="474"/>
                    <a:pt x="41972" y="474"/>
                  </a:cubicBezTo>
                  <a:cubicBezTo>
                    <a:pt x="41932" y="474"/>
                    <a:pt x="41807" y="686"/>
                    <a:pt x="41787" y="783"/>
                  </a:cubicBezTo>
                  <a:cubicBezTo>
                    <a:pt x="41578" y="1680"/>
                    <a:pt x="41382" y="2697"/>
                    <a:pt x="41298" y="3657"/>
                  </a:cubicBezTo>
                  <a:cubicBezTo>
                    <a:pt x="41097" y="2476"/>
                    <a:pt x="41066" y="1268"/>
                    <a:pt x="41023" y="83"/>
                  </a:cubicBezTo>
                  <a:cubicBezTo>
                    <a:pt x="41022" y="28"/>
                    <a:pt x="40993" y="0"/>
                    <a:pt x="4096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40"/>
            <p:cNvGrpSpPr/>
            <p:nvPr/>
          </p:nvGrpSpPr>
          <p:grpSpPr>
            <a:xfrm>
              <a:off x="5766344" y="1531877"/>
              <a:ext cx="2182884" cy="3034306"/>
              <a:chOff x="1711300" y="1228725"/>
              <a:chExt cx="1204350" cy="1674100"/>
            </a:xfrm>
          </p:grpSpPr>
          <p:sp>
            <p:nvSpPr>
              <p:cNvPr id="731" name="Google Shape;731;p40"/>
              <p:cNvSpPr/>
              <p:nvPr/>
            </p:nvSpPr>
            <p:spPr>
              <a:xfrm>
                <a:off x="1772425" y="2125950"/>
                <a:ext cx="757175" cy="757175"/>
              </a:xfrm>
              <a:custGeom>
                <a:rect b="b" l="l" r="r" t="t"/>
                <a:pathLst>
                  <a:path extrusionOk="0" h="30287" w="30287">
                    <a:moveTo>
                      <a:pt x="15143" y="1"/>
                    </a:moveTo>
                    <a:cubicBezTo>
                      <a:pt x="11127" y="1"/>
                      <a:pt x="7276" y="1597"/>
                      <a:pt x="4436" y="4436"/>
                    </a:cubicBezTo>
                    <a:cubicBezTo>
                      <a:pt x="1596" y="7276"/>
                      <a:pt x="1" y="11128"/>
                      <a:pt x="1" y="15144"/>
                    </a:cubicBezTo>
                    <a:cubicBezTo>
                      <a:pt x="1" y="19160"/>
                      <a:pt x="1596" y="23012"/>
                      <a:pt x="4436" y="25851"/>
                    </a:cubicBezTo>
                    <a:cubicBezTo>
                      <a:pt x="7276" y="28692"/>
                      <a:pt x="11127" y="30287"/>
                      <a:pt x="15143" y="30287"/>
                    </a:cubicBezTo>
                    <a:cubicBezTo>
                      <a:pt x="19159" y="30287"/>
                      <a:pt x="23012" y="28692"/>
                      <a:pt x="25851" y="25851"/>
                    </a:cubicBezTo>
                    <a:cubicBezTo>
                      <a:pt x="28690" y="23012"/>
                      <a:pt x="30287" y="19160"/>
                      <a:pt x="30287" y="15144"/>
                    </a:cubicBezTo>
                    <a:cubicBezTo>
                      <a:pt x="30287" y="11128"/>
                      <a:pt x="28690" y="7276"/>
                      <a:pt x="25851" y="4436"/>
                    </a:cubicBezTo>
                    <a:cubicBezTo>
                      <a:pt x="23012" y="1597"/>
                      <a:pt x="19159" y="1"/>
                      <a:pt x="151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0"/>
              <p:cNvSpPr/>
              <p:nvPr/>
            </p:nvSpPr>
            <p:spPr>
              <a:xfrm>
                <a:off x="1908950" y="2224725"/>
                <a:ext cx="197950" cy="161075"/>
              </a:xfrm>
              <a:custGeom>
                <a:rect b="b" l="l" r="r" t="t"/>
                <a:pathLst>
                  <a:path extrusionOk="0" h="6443" w="7918">
                    <a:moveTo>
                      <a:pt x="632" y="1"/>
                    </a:moveTo>
                    <a:cubicBezTo>
                      <a:pt x="481" y="1"/>
                      <a:pt x="326" y="58"/>
                      <a:pt x="226" y="158"/>
                    </a:cubicBezTo>
                    <a:cubicBezTo>
                      <a:pt x="0" y="385"/>
                      <a:pt x="41" y="696"/>
                      <a:pt x="226" y="924"/>
                    </a:cubicBezTo>
                    <a:cubicBezTo>
                      <a:pt x="2034" y="3166"/>
                      <a:pt x="4298" y="5027"/>
                      <a:pt x="6843" y="6375"/>
                    </a:cubicBezTo>
                    <a:cubicBezTo>
                      <a:pt x="6932" y="6422"/>
                      <a:pt x="7019" y="6443"/>
                      <a:pt x="7102" y="6443"/>
                    </a:cubicBezTo>
                    <a:cubicBezTo>
                      <a:pt x="7592" y="6443"/>
                      <a:pt x="7917" y="5719"/>
                      <a:pt x="7390" y="5439"/>
                    </a:cubicBezTo>
                    <a:cubicBezTo>
                      <a:pt x="4918" y="4130"/>
                      <a:pt x="2747" y="2336"/>
                      <a:pt x="992" y="158"/>
                    </a:cubicBezTo>
                    <a:cubicBezTo>
                      <a:pt x="905" y="49"/>
                      <a:pt x="770"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0"/>
              <p:cNvSpPr/>
              <p:nvPr/>
            </p:nvSpPr>
            <p:spPr>
              <a:xfrm>
                <a:off x="1835325" y="2390225"/>
                <a:ext cx="577850" cy="312700"/>
              </a:xfrm>
              <a:custGeom>
                <a:rect b="b" l="l" r="r" t="t"/>
                <a:pathLst>
                  <a:path extrusionOk="0" h="12508" w="23114">
                    <a:moveTo>
                      <a:pt x="782" y="1"/>
                    </a:moveTo>
                    <a:cubicBezTo>
                      <a:pt x="370" y="1"/>
                      <a:pt x="0" y="544"/>
                      <a:pt x="377" y="928"/>
                    </a:cubicBezTo>
                    <a:cubicBezTo>
                      <a:pt x="5016" y="5635"/>
                      <a:pt x="10300" y="10092"/>
                      <a:pt x="16825" y="11811"/>
                    </a:cubicBezTo>
                    <a:cubicBezTo>
                      <a:pt x="18539" y="12263"/>
                      <a:pt x="20309" y="12507"/>
                      <a:pt x="22080" y="12507"/>
                    </a:cubicBezTo>
                    <a:cubicBezTo>
                      <a:pt x="22192" y="12507"/>
                      <a:pt x="22304" y="12506"/>
                      <a:pt x="22416" y="12504"/>
                    </a:cubicBezTo>
                    <a:cubicBezTo>
                      <a:pt x="23108" y="12493"/>
                      <a:pt x="23114" y="11422"/>
                      <a:pt x="22427" y="11422"/>
                    </a:cubicBezTo>
                    <a:cubicBezTo>
                      <a:pt x="22423" y="11422"/>
                      <a:pt x="22419" y="11422"/>
                      <a:pt x="22416" y="11422"/>
                    </a:cubicBezTo>
                    <a:cubicBezTo>
                      <a:pt x="22309" y="11424"/>
                      <a:pt x="22202" y="11424"/>
                      <a:pt x="22095" y="11424"/>
                    </a:cubicBezTo>
                    <a:cubicBezTo>
                      <a:pt x="15673" y="11424"/>
                      <a:pt x="9872" y="8073"/>
                      <a:pt x="5144" y="3960"/>
                    </a:cubicBezTo>
                    <a:cubicBezTo>
                      <a:pt x="3755" y="2753"/>
                      <a:pt x="2433" y="1472"/>
                      <a:pt x="1142" y="162"/>
                    </a:cubicBezTo>
                    <a:cubicBezTo>
                      <a:pt x="1031" y="49"/>
                      <a:pt x="905" y="1"/>
                      <a:pt x="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2296300" y="2509675"/>
                <a:ext cx="224700" cy="101850"/>
              </a:xfrm>
              <a:custGeom>
                <a:rect b="b" l="l" r="r" t="t"/>
                <a:pathLst>
                  <a:path extrusionOk="0" h="4074" w="8988">
                    <a:moveTo>
                      <a:pt x="591" y="1"/>
                    </a:moveTo>
                    <a:cubicBezTo>
                      <a:pt x="464" y="1"/>
                      <a:pt x="338" y="47"/>
                      <a:pt x="230" y="153"/>
                    </a:cubicBezTo>
                    <a:cubicBezTo>
                      <a:pt x="39" y="337"/>
                      <a:pt x="0" y="737"/>
                      <a:pt x="230" y="918"/>
                    </a:cubicBezTo>
                    <a:cubicBezTo>
                      <a:pt x="2555" y="2748"/>
                      <a:pt x="5341" y="3845"/>
                      <a:pt x="8293" y="4072"/>
                    </a:cubicBezTo>
                    <a:cubicBezTo>
                      <a:pt x="8310" y="4073"/>
                      <a:pt x="8327" y="4074"/>
                      <a:pt x="8343" y="4074"/>
                    </a:cubicBezTo>
                    <a:cubicBezTo>
                      <a:pt x="8988" y="4074"/>
                      <a:pt x="8968" y="3040"/>
                      <a:pt x="8293" y="2989"/>
                    </a:cubicBezTo>
                    <a:cubicBezTo>
                      <a:pt x="5654" y="2787"/>
                      <a:pt x="3078" y="1793"/>
                      <a:pt x="996" y="153"/>
                    </a:cubicBezTo>
                    <a:cubicBezTo>
                      <a:pt x="874" y="57"/>
                      <a:pt x="732" y="1"/>
                      <a:pt x="5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0"/>
              <p:cNvSpPr/>
              <p:nvPr/>
            </p:nvSpPr>
            <p:spPr>
              <a:xfrm>
                <a:off x="1869425" y="2551400"/>
                <a:ext cx="356700" cy="203325"/>
              </a:xfrm>
              <a:custGeom>
                <a:rect b="b" l="l" r="r" t="t"/>
                <a:pathLst>
                  <a:path extrusionOk="0" h="8133" w="14268">
                    <a:moveTo>
                      <a:pt x="793" y="0"/>
                    </a:moveTo>
                    <a:cubicBezTo>
                      <a:pt x="373" y="0"/>
                      <a:pt x="0" y="544"/>
                      <a:pt x="387" y="921"/>
                    </a:cubicBezTo>
                    <a:cubicBezTo>
                      <a:pt x="3978" y="4422"/>
                      <a:pt x="8478" y="6925"/>
                      <a:pt x="13351" y="8114"/>
                    </a:cubicBezTo>
                    <a:cubicBezTo>
                      <a:pt x="13400" y="8126"/>
                      <a:pt x="13448" y="8132"/>
                      <a:pt x="13493" y="8132"/>
                    </a:cubicBezTo>
                    <a:cubicBezTo>
                      <a:pt x="14065" y="8132"/>
                      <a:pt x="14267" y="7223"/>
                      <a:pt x="13639" y="7070"/>
                    </a:cubicBezTo>
                    <a:cubicBezTo>
                      <a:pt x="8943" y="5923"/>
                      <a:pt x="4615" y="3530"/>
                      <a:pt x="1154" y="156"/>
                    </a:cubicBezTo>
                    <a:cubicBezTo>
                      <a:pt x="1041" y="46"/>
                      <a:pt x="915" y="0"/>
                      <a:pt x="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0"/>
              <p:cNvSpPr/>
              <p:nvPr/>
            </p:nvSpPr>
            <p:spPr>
              <a:xfrm>
                <a:off x="1963475" y="2136000"/>
                <a:ext cx="510125" cy="165050"/>
              </a:xfrm>
              <a:custGeom>
                <a:rect b="b" l="l" r="r" t="t"/>
                <a:pathLst>
                  <a:path extrusionOk="0" h="6602" w="20405">
                    <a:moveTo>
                      <a:pt x="5162" y="0"/>
                    </a:moveTo>
                    <a:cubicBezTo>
                      <a:pt x="5162" y="0"/>
                      <a:pt x="1" y="360"/>
                      <a:pt x="3601" y="3361"/>
                    </a:cubicBezTo>
                    <a:cubicBezTo>
                      <a:pt x="7202" y="6362"/>
                      <a:pt x="20405" y="6602"/>
                      <a:pt x="20405" y="6602"/>
                    </a:cubicBezTo>
                    <a:cubicBezTo>
                      <a:pt x="20405" y="6602"/>
                      <a:pt x="14404" y="239"/>
                      <a:pt x="516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2694325" y="2624450"/>
                <a:ext cx="212025" cy="231475"/>
              </a:xfrm>
              <a:custGeom>
                <a:rect b="b" l="l" r="r" t="t"/>
                <a:pathLst>
                  <a:path extrusionOk="0" h="9259" w="8481">
                    <a:moveTo>
                      <a:pt x="1802" y="0"/>
                    </a:moveTo>
                    <a:cubicBezTo>
                      <a:pt x="1802" y="1"/>
                      <a:pt x="1802" y="1"/>
                      <a:pt x="1802" y="1"/>
                    </a:cubicBezTo>
                    <a:lnTo>
                      <a:pt x="1802" y="1"/>
                    </a:lnTo>
                    <a:cubicBezTo>
                      <a:pt x="1802" y="1"/>
                      <a:pt x="1802" y="1"/>
                      <a:pt x="1802" y="0"/>
                    </a:cubicBezTo>
                    <a:close/>
                    <a:moveTo>
                      <a:pt x="1802" y="1"/>
                    </a:moveTo>
                    <a:cubicBezTo>
                      <a:pt x="1443" y="2046"/>
                      <a:pt x="1" y="6911"/>
                      <a:pt x="1" y="6911"/>
                    </a:cubicBezTo>
                    <a:lnTo>
                      <a:pt x="8480" y="9259"/>
                    </a:lnTo>
                    <a:cubicBezTo>
                      <a:pt x="7592" y="8391"/>
                      <a:pt x="4647" y="4825"/>
                      <a:pt x="4647" y="4825"/>
                    </a:cubicBezTo>
                    <a:lnTo>
                      <a:pt x="5236" y="897"/>
                    </a:lnTo>
                    <a:cubicBezTo>
                      <a:pt x="5237" y="897"/>
                      <a:pt x="1804" y="37"/>
                      <a:pt x="1802"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0"/>
              <p:cNvSpPr/>
              <p:nvPr/>
            </p:nvSpPr>
            <p:spPr>
              <a:xfrm>
                <a:off x="2663275" y="2707075"/>
                <a:ext cx="250875" cy="159100"/>
              </a:xfrm>
              <a:custGeom>
                <a:rect b="b" l="l" r="r" t="t"/>
                <a:pathLst>
                  <a:path extrusionOk="0" h="6364" w="10035">
                    <a:moveTo>
                      <a:pt x="2085" y="0"/>
                    </a:moveTo>
                    <a:cubicBezTo>
                      <a:pt x="2083" y="0"/>
                      <a:pt x="2081" y="2"/>
                      <a:pt x="2079" y="4"/>
                    </a:cubicBezTo>
                    <a:cubicBezTo>
                      <a:pt x="1679" y="747"/>
                      <a:pt x="567" y="3370"/>
                      <a:pt x="88" y="4288"/>
                    </a:cubicBezTo>
                    <a:cubicBezTo>
                      <a:pt x="0" y="4454"/>
                      <a:pt x="97" y="4656"/>
                      <a:pt x="279" y="4689"/>
                    </a:cubicBezTo>
                    <a:cubicBezTo>
                      <a:pt x="1781" y="4965"/>
                      <a:pt x="7497" y="5991"/>
                      <a:pt x="9621" y="6359"/>
                    </a:cubicBezTo>
                    <a:cubicBezTo>
                      <a:pt x="9638" y="6362"/>
                      <a:pt x="9654" y="6363"/>
                      <a:pt x="9670" y="6363"/>
                    </a:cubicBezTo>
                    <a:cubicBezTo>
                      <a:pt x="9900" y="6363"/>
                      <a:pt x="10034" y="6075"/>
                      <a:pt x="9867" y="5893"/>
                    </a:cubicBezTo>
                    <a:lnTo>
                      <a:pt x="5912" y="1532"/>
                    </a:lnTo>
                    <a:cubicBezTo>
                      <a:pt x="5912" y="1532"/>
                      <a:pt x="5912" y="1532"/>
                      <a:pt x="5912" y="1532"/>
                    </a:cubicBezTo>
                    <a:cubicBezTo>
                      <a:pt x="5863" y="1532"/>
                      <a:pt x="4310" y="2160"/>
                      <a:pt x="3737" y="2278"/>
                    </a:cubicBezTo>
                    <a:cubicBezTo>
                      <a:pt x="3720" y="2282"/>
                      <a:pt x="3702" y="2283"/>
                      <a:pt x="3684" y="2283"/>
                    </a:cubicBezTo>
                    <a:cubicBezTo>
                      <a:pt x="3038" y="2283"/>
                      <a:pt x="2181" y="0"/>
                      <a:pt x="2085"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0"/>
              <p:cNvSpPr/>
              <p:nvPr/>
            </p:nvSpPr>
            <p:spPr>
              <a:xfrm>
                <a:off x="2715250" y="2623975"/>
                <a:ext cx="59650" cy="128075"/>
              </a:xfrm>
              <a:custGeom>
                <a:rect b="b" l="l" r="r" t="t"/>
                <a:pathLst>
                  <a:path extrusionOk="0" h="5123" w="2386">
                    <a:moveTo>
                      <a:pt x="909" y="1"/>
                    </a:moveTo>
                    <a:lnTo>
                      <a:pt x="0" y="3327"/>
                    </a:lnTo>
                    <a:cubicBezTo>
                      <a:pt x="0" y="3327"/>
                      <a:pt x="738" y="5074"/>
                      <a:pt x="932" y="5122"/>
                    </a:cubicBezTo>
                    <a:cubicBezTo>
                      <a:pt x="933" y="5123"/>
                      <a:pt x="934" y="5123"/>
                      <a:pt x="935" y="5123"/>
                    </a:cubicBezTo>
                    <a:cubicBezTo>
                      <a:pt x="1138" y="5123"/>
                      <a:pt x="2386" y="420"/>
                      <a:pt x="2386" y="420"/>
                    </a:cubicBezTo>
                    <a:lnTo>
                      <a:pt x="90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0"/>
              <p:cNvSpPr/>
              <p:nvPr/>
            </p:nvSpPr>
            <p:spPr>
              <a:xfrm>
                <a:off x="2142900" y="1949325"/>
                <a:ext cx="772750" cy="740450"/>
              </a:xfrm>
              <a:custGeom>
                <a:rect b="b" l="l" r="r" t="t"/>
                <a:pathLst>
                  <a:path extrusionOk="0" h="29618" w="30910">
                    <a:moveTo>
                      <a:pt x="4117" y="1"/>
                    </a:moveTo>
                    <a:cubicBezTo>
                      <a:pt x="4075" y="1"/>
                      <a:pt x="4035" y="4"/>
                      <a:pt x="3997" y="11"/>
                    </a:cubicBezTo>
                    <a:cubicBezTo>
                      <a:pt x="3330" y="1837"/>
                      <a:pt x="0" y="6485"/>
                      <a:pt x="2389" y="10405"/>
                    </a:cubicBezTo>
                    <a:cubicBezTo>
                      <a:pt x="4586" y="14010"/>
                      <a:pt x="17334" y="12053"/>
                      <a:pt x="21106" y="14183"/>
                    </a:cubicBezTo>
                    <a:cubicBezTo>
                      <a:pt x="25144" y="16463"/>
                      <a:pt x="22695" y="20620"/>
                      <a:pt x="22578" y="28502"/>
                    </a:cubicBezTo>
                    <a:lnTo>
                      <a:pt x="22578" y="28502"/>
                    </a:lnTo>
                    <a:cubicBezTo>
                      <a:pt x="22571" y="28500"/>
                      <a:pt x="22568" y="28500"/>
                      <a:pt x="22567" y="28500"/>
                    </a:cubicBezTo>
                    <a:lnTo>
                      <a:pt x="22567" y="28500"/>
                    </a:lnTo>
                    <a:cubicBezTo>
                      <a:pt x="22567" y="28500"/>
                      <a:pt x="22570" y="28501"/>
                      <a:pt x="22577" y="28503"/>
                    </a:cubicBezTo>
                    <a:cubicBezTo>
                      <a:pt x="22577" y="28503"/>
                      <a:pt x="22577" y="28502"/>
                      <a:pt x="22578" y="28502"/>
                    </a:cubicBezTo>
                    <a:lnTo>
                      <a:pt x="22578" y="28502"/>
                    </a:lnTo>
                    <a:cubicBezTo>
                      <a:pt x="22804" y="28558"/>
                      <a:pt x="26690" y="29617"/>
                      <a:pt x="27738" y="29617"/>
                    </a:cubicBezTo>
                    <a:cubicBezTo>
                      <a:pt x="27866" y="29617"/>
                      <a:pt x="27952" y="29601"/>
                      <a:pt x="27984" y="29566"/>
                    </a:cubicBezTo>
                    <a:cubicBezTo>
                      <a:pt x="28556" y="25919"/>
                      <a:pt x="30909" y="7483"/>
                      <a:pt x="26907" y="5617"/>
                    </a:cubicBezTo>
                    <a:cubicBezTo>
                      <a:pt x="24543" y="4515"/>
                      <a:pt x="16299" y="1380"/>
                      <a:pt x="9663" y="1380"/>
                    </a:cubicBezTo>
                    <a:cubicBezTo>
                      <a:pt x="9232" y="1380"/>
                      <a:pt x="8807" y="1394"/>
                      <a:pt x="8391" y="1421"/>
                    </a:cubicBezTo>
                    <a:cubicBezTo>
                      <a:pt x="8345" y="1425"/>
                      <a:pt x="8298" y="1426"/>
                      <a:pt x="8251" y="1426"/>
                    </a:cubicBezTo>
                    <a:cubicBezTo>
                      <a:pt x="6805" y="1426"/>
                      <a:pt x="4996" y="1"/>
                      <a:pt x="41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0"/>
              <p:cNvSpPr/>
              <p:nvPr/>
            </p:nvSpPr>
            <p:spPr>
              <a:xfrm>
                <a:off x="2216625" y="1243100"/>
                <a:ext cx="658550" cy="496000"/>
              </a:xfrm>
              <a:custGeom>
                <a:rect b="b" l="l" r="r" t="t"/>
                <a:pathLst>
                  <a:path extrusionOk="0" h="19840" w="26342">
                    <a:moveTo>
                      <a:pt x="24916" y="1"/>
                    </a:moveTo>
                    <a:cubicBezTo>
                      <a:pt x="24889" y="1"/>
                      <a:pt x="24859" y="22"/>
                      <a:pt x="24844" y="66"/>
                    </a:cubicBezTo>
                    <a:cubicBezTo>
                      <a:pt x="24470" y="1166"/>
                      <a:pt x="24130" y="2353"/>
                      <a:pt x="23916" y="3458"/>
                    </a:cubicBezTo>
                    <a:cubicBezTo>
                      <a:pt x="23850" y="3348"/>
                      <a:pt x="24127" y="584"/>
                      <a:pt x="23781" y="584"/>
                    </a:cubicBezTo>
                    <a:cubicBezTo>
                      <a:pt x="23755" y="584"/>
                      <a:pt x="23725" y="600"/>
                      <a:pt x="23692" y="633"/>
                    </a:cubicBezTo>
                    <a:cubicBezTo>
                      <a:pt x="23214" y="1111"/>
                      <a:pt x="23166" y="3634"/>
                      <a:pt x="22955" y="4505"/>
                    </a:cubicBezTo>
                    <a:cubicBezTo>
                      <a:pt x="22880" y="4495"/>
                      <a:pt x="22513" y="2603"/>
                      <a:pt x="22179" y="2603"/>
                    </a:cubicBezTo>
                    <a:cubicBezTo>
                      <a:pt x="22139" y="2603"/>
                      <a:pt x="22099" y="2630"/>
                      <a:pt x="22061" y="2690"/>
                    </a:cubicBezTo>
                    <a:cubicBezTo>
                      <a:pt x="21826" y="3057"/>
                      <a:pt x="22284" y="4651"/>
                      <a:pt x="22359" y="5464"/>
                    </a:cubicBezTo>
                    <a:cubicBezTo>
                      <a:pt x="22406" y="5989"/>
                      <a:pt x="22560" y="6508"/>
                      <a:pt x="22297" y="7348"/>
                    </a:cubicBezTo>
                    <a:cubicBezTo>
                      <a:pt x="21815" y="8880"/>
                      <a:pt x="20052" y="12090"/>
                      <a:pt x="19116" y="13119"/>
                    </a:cubicBezTo>
                    <a:cubicBezTo>
                      <a:pt x="18193" y="14132"/>
                      <a:pt x="16766" y="14525"/>
                      <a:pt x="15131" y="14525"/>
                    </a:cubicBezTo>
                    <a:cubicBezTo>
                      <a:pt x="11152" y="14525"/>
                      <a:pt x="5938" y="12198"/>
                      <a:pt x="3756" y="10831"/>
                    </a:cubicBezTo>
                    <a:cubicBezTo>
                      <a:pt x="3750" y="10830"/>
                      <a:pt x="3744" y="10830"/>
                      <a:pt x="3738" y="10830"/>
                    </a:cubicBezTo>
                    <a:cubicBezTo>
                      <a:pt x="2805" y="10830"/>
                      <a:pt x="1602" y="11851"/>
                      <a:pt x="1298" y="13970"/>
                    </a:cubicBezTo>
                    <a:cubicBezTo>
                      <a:pt x="1181" y="14774"/>
                      <a:pt x="747" y="14887"/>
                      <a:pt x="442" y="14887"/>
                    </a:cubicBezTo>
                    <a:cubicBezTo>
                      <a:pt x="322" y="14887"/>
                      <a:pt x="222" y="14869"/>
                      <a:pt x="170" y="14869"/>
                    </a:cubicBezTo>
                    <a:cubicBezTo>
                      <a:pt x="1" y="14869"/>
                      <a:pt x="318" y="15050"/>
                      <a:pt x="2019" y="16570"/>
                    </a:cubicBezTo>
                    <a:cubicBezTo>
                      <a:pt x="4069" y="18402"/>
                      <a:pt x="9449" y="19839"/>
                      <a:pt x="14160" y="19839"/>
                    </a:cubicBezTo>
                    <a:cubicBezTo>
                      <a:pt x="17674" y="19839"/>
                      <a:pt x="20816" y="19039"/>
                      <a:pt x="21926" y="17007"/>
                    </a:cubicBezTo>
                    <a:cubicBezTo>
                      <a:pt x="23486" y="14151"/>
                      <a:pt x="24349" y="9728"/>
                      <a:pt x="24931" y="7630"/>
                    </a:cubicBezTo>
                    <a:cubicBezTo>
                      <a:pt x="25777" y="4586"/>
                      <a:pt x="26197" y="4384"/>
                      <a:pt x="26342" y="1608"/>
                    </a:cubicBezTo>
                    <a:lnTo>
                      <a:pt x="26342" y="1608"/>
                    </a:lnTo>
                    <a:cubicBezTo>
                      <a:pt x="26026" y="2515"/>
                      <a:pt x="25804" y="3228"/>
                      <a:pt x="25563" y="4068"/>
                    </a:cubicBezTo>
                    <a:cubicBezTo>
                      <a:pt x="25592" y="2916"/>
                      <a:pt x="25726" y="1712"/>
                      <a:pt x="25860" y="608"/>
                    </a:cubicBezTo>
                    <a:cubicBezTo>
                      <a:pt x="25863" y="587"/>
                      <a:pt x="25858" y="577"/>
                      <a:pt x="25849" y="577"/>
                    </a:cubicBezTo>
                    <a:cubicBezTo>
                      <a:pt x="25807" y="577"/>
                      <a:pt x="25667" y="765"/>
                      <a:pt x="25635" y="855"/>
                    </a:cubicBezTo>
                    <a:cubicBezTo>
                      <a:pt x="25333" y="1704"/>
                      <a:pt x="25027" y="2670"/>
                      <a:pt x="24837" y="3591"/>
                    </a:cubicBezTo>
                    <a:cubicBezTo>
                      <a:pt x="24777" y="2420"/>
                      <a:pt x="24885" y="1244"/>
                      <a:pt x="24974" y="88"/>
                    </a:cubicBezTo>
                    <a:cubicBezTo>
                      <a:pt x="24979" y="31"/>
                      <a:pt x="24949" y="1"/>
                      <a:pt x="24916"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0"/>
              <p:cNvSpPr/>
              <p:nvPr/>
            </p:nvSpPr>
            <p:spPr>
              <a:xfrm>
                <a:off x="1711300" y="1239250"/>
                <a:ext cx="674325" cy="688075"/>
              </a:xfrm>
              <a:custGeom>
                <a:rect b="b" l="l" r="r" t="t"/>
                <a:pathLst>
                  <a:path extrusionOk="0" h="27523" w="26973">
                    <a:moveTo>
                      <a:pt x="23149" y="0"/>
                    </a:moveTo>
                    <a:cubicBezTo>
                      <a:pt x="22196" y="0"/>
                      <a:pt x="21188" y="411"/>
                      <a:pt x="20422" y="1013"/>
                    </a:cubicBezTo>
                    <a:cubicBezTo>
                      <a:pt x="19180" y="1988"/>
                      <a:pt x="18321" y="3371"/>
                      <a:pt x="17168" y="4453"/>
                    </a:cubicBezTo>
                    <a:cubicBezTo>
                      <a:pt x="16154" y="5405"/>
                      <a:pt x="14891" y="8732"/>
                      <a:pt x="11440" y="8732"/>
                    </a:cubicBezTo>
                    <a:cubicBezTo>
                      <a:pt x="11189" y="8732"/>
                      <a:pt x="10926" y="8715"/>
                      <a:pt x="10650" y="8677"/>
                    </a:cubicBezTo>
                    <a:cubicBezTo>
                      <a:pt x="10106" y="8603"/>
                      <a:pt x="9442" y="8548"/>
                      <a:pt x="8750" y="8548"/>
                    </a:cubicBezTo>
                    <a:cubicBezTo>
                      <a:pt x="7283" y="8548"/>
                      <a:pt x="5696" y="8796"/>
                      <a:pt x="4889" y="9637"/>
                    </a:cubicBezTo>
                    <a:cubicBezTo>
                      <a:pt x="1" y="14731"/>
                      <a:pt x="5822" y="16790"/>
                      <a:pt x="6090" y="17799"/>
                    </a:cubicBezTo>
                    <a:cubicBezTo>
                      <a:pt x="6357" y="18809"/>
                      <a:pt x="5420" y="19958"/>
                      <a:pt x="5675" y="20972"/>
                    </a:cubicBezTo>
                    <a:cubicBezTo>
                      <a:pt x="6399" y="23870"/>
                      <a:pt x="9018" y="26342"/>
                      <a:pt x="12005" y="26395"/>
                    </a:cubicBezTo>
                    <a:cubicBezTo>
                      <a:pt x="12005" y="26395"/>
                      <a:pt x="15109" y="27523"/>
                      <a:pt x="16932" y="27523"/>
                    </a:cubicBezTo>
                    <a:cubicBezTo>
                      <a:pt x="17800" y="27523"/>
                      <a:pt x="18378" y="27267"/>
                      <a:pt x="18193" y="26512"/>
                    </a:cubicBezTo>
                    <a:cubicBezTo>
                      <a:pt x="16433" y="19345"/>
                      <a:pt x="26973" y="14153"/>
                      <a:pt x="21687" y="6130"/>
                    </a:cubicBezTo>
                    <a:cubicBezTo>
                      <a:pt x="19718" y="3141"/>
                      <a:pt x="24794" y="532"/>
                      <a:pt x="24794" y="532"/>
                    </a:cubicBezTo>
                    <a:cubicBezTo>
                      <a:pt x="24315" y="160"/>
                      <a:pt x="23742" y="0"/>
                      <a:pt x="2314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0"/>
              <p:cNvSpPr/>
              <p:nvPr/>
            </p:nvSpPr>
            <p:spPr>
              <a:xfrm>
                <a:off x="2158150" y="1234000"/>
                <a:ext cx="271800" cy="199225"/>
              </a:xfrm>
              <a:custGeom>
                <a:rect b="b" l="l" r="r" t="t"/>
                <a:pathLst>
                  <a:path extrusionOk="0" h="7969" w="10872">
                    <a:moveTo>
                      <a:pt x="5738" y="0"/>
                    </a:moveTo>
                    <a:cubicBezTo>
                      <a:pt x="4599" y="0"/>
                      <a:pt x="3478" y="380"/>
                      <a:pt x="2620" y="1174"/>
                    </a:cubicBezTo>
                    <a:cubicBezTo>
                      <a:pt x="0" y="3601"/>
                      <a:pt x="4562" y="7969"/>
                      <a:pt x="4562" y="7969"/>
                    </a:cubicBezTo>
                    <a:lnTo>
                      <a:pt x="10871" y="4523"/>
                    </a:lnTo>
                    <a:cubicBezTo>
                      <a:pt x="10501" y="1607"/>
                      <a:pt x="8080" y="0"/>
                      <a:pt x="573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0"/>
              <p:cNvSpPr/>
              <p:nvPr/>
            </p:nvSpPr>
            <p:spPr>
              <a:xfrm>
                <a:off x="2222200" y="1286100"/>
                <a:ext cx="224350" cy="337800"/>
              </a:xfrm>
              <a:custGeom>
                <a:rect b="b" l="l" r="r" t="t"/>
                <a:pathLst>
                  <a:path extrusionOk="0" h="13512" w="8974">
                    <a:moveTo>
                      <a:pt x="5134" y="0"/>
                    </a:moveTo>
                    <a:cubicBezTo>
                      <a:pt x="4264" y="0"/>
                      <a:pt x="3048" y="469"/>
                      <a:pt x="2064" y="2760"/>
                    </a:cubicBezTo>
                    <a:cubicBezTo>
                      <a:pt x="2043" y="2812"/>
                      <a:pt x="1996" y="2842"/>
                      <a:pt x="1947" y="2842"/>
                    </a:cubicBezTo>
                    <a:cubicBezTo>
                      <a:pt x="1927" y="2842"/>
                      <a:pt x="1906" y="2837"/>
                      <a:pt x="1887" y="2826"/>
                    </a:cubicBezTo>
                    <a:cubicBezTo>
                      <a:pt x="1749" y="2749"/>
                      <a:pt x="1507" y="2641"/>
                      <a:pt x="1243" y="2641"/>
                    </a:cubicBezTo>
                    <a:cubicBezTo>
                      <a:pt x="976" y="2641"/>
                      <a:pt x="686" y="2752"/>
                      <a:pt x="458" y="3119"/>
                    </a:cubicBezTo>
                    <a:cubicBezTo>
                      <a:pt x="1" y="3860"/>
                      <a:pt x="1024" y="4479"/>
                      <a:pt x="1365" y="4820"/>
                    </a:cubicBezTo>
                    <a:cubicBezTo>
                      <a:pt x="1865" y="5318"/>
                      <a:pt x="2751" y="7071"/>
                      <a:pt x="2674" y="8808"/>
                    </a:cubicBezTo>
                    <a:cubicBezTo>
                      <a:pt x="2619" y="10064"/>
                      <a:pt x="1475" y="12681"/>
                      <a:pt x="1475" y="12681"/>
                    </a:cubicBezTo>
                    <a:cubicBezTo>
                      <a:pt x="1475" y="12681"/>
                      <a:pt x="3054" y="13511"/>
                      <a:pt x="4529" y="13511"/>
                    </a:cubicBezTo>
                    <a:cubicBezTo>
                      <a:pt x="5283" y="13511"/>
                      <a:pt x="6010" y="13294"/>
                      <a:pt x="6484" y="12637"/>
                    </a:cubicBezTo>
                    <a:cubicBezTo>
                      <a:pt x="6484" y="12637"/>
                      <a:pt x="5172" y="8555"/>
                      <a:pt x="5490" y="7534"/>
                    </a:cubicBezTo>
                    <a:cubicBezTo>
                      <a:pt x="5490" y="7533"/>
                      <a:pt x="5493" y="7533"/>
                      <a:pt x="5498" y="7533"/>
                    </a:cubicBezTo>
                    <a:cubicBezTo>
                      <a:pt x="5515" y="7533"/>
                      <a:pt x="5554" y="7536"/>
                      <a:pt x="5613" y="7536"/>
                    </a:cubicBezTo>
                    <a:cubicBezTo>
                      <a:pt x="6053" y="7536"/>
                      <a:pt x="7555" y="7367"/>
                      <a:pt x="8227" y="4510"/>
                    </a:cubicBezTo>
                    <a:cubicBezTo>
                      <a:pt x="8973" y="1342"/>
                      <a:pt x="6706" y="381"/>
                      <a:pt x="6180" y="208"/>
                    </a:cubicBezTo>
                    <a:cubicBezTo>
                      <a:pt x="6018" y="154"/>
                      <a:pt x="5633" y="0"/>
                      <a:pt x="513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0"/>
              <p:cNvSpPr/>
              <p:nvPr/>
            </p:nvSpPr>
            <p:spPr>
              <a:xfrm>
                <a:off x="2318825" y="1560175"/>
                <a:ext cx="65500" cy="61150"/>
              </a:xfrm>
              <a:custGeom>
                <a:rect b="b" l="l" r="r" t="t"/>
                <a:pathLst>
                  <a:path extrusionOk="0" h="2446" w="2620">
                    <a:moveTo>
                      <a:pt x="2148" y="1"/>
                    </a:moveTo>
                    <a:cubicBezTo>
                      <a:pt x="2087" y="28"/>
                      <a:pt x="0" y="2227"/>
                      <a:pt x="0" y="2227"/>
                    </a:cubicBezTo>
                    <a:cubicBezTo>
                      <a:pt x="0" y="2227"/>
                      <a:pt x="468" y="2446"/>
                      <a:pt x="1055" y="2446"/>
                    </a:cubicBezTo>
                    <a:cubicBezTo>
                      <a:pt x="1563" y="2446"/>
                      <a:pt x="2159" y="2283"/>
                      <a:pt x="2619" y="1676"/>
                    </a:cubicBezTo>
                    <a:lnTo>
                      <a:pt x="2148"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a:off x="2376125" y="1413475"/>
                <a:ext cx="43150" cy="22100"/>
              </a:xfrm>
              <a:custGeom>
                <a:rect b="b" l="l" r="r" t="t"/>
                <a:pathLst>
                  <a:path extrusionOk="0" h="884" w="1726">
                    <a:moveTo>
                      <a:pt x="0" y="0"/>
                    </a:moveTo>
                    <a:cubicBezTo>
                      <a:pt x="0" y="0"/>
                      <a:pt x="301" y="884"/>
                      <a:pt x="809" y="884"/>
                    </a:cubicBezTo>
                    <a:cubicBezTo>
                      <a:pt x="812" y="884"/>
                      <a:pt x="814" y="884"/>
                      <a:pt x="817" y="884"/>
                    </a:cubicBezTo>
                    <a:cubicBezTo>
                      <a:pt x="1330" y="874"/>
                      <a:pt x="1726" y="264"/>
                      <a:pt x="1726" y="264"/>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0"/>
              <p:cNvSpPr/>
              <p:nvPr/>
            </p:nvSpPr>
            <p:spPr>
              <a:xfrm>
                <a:off x="2244325" y="1366425"/>
                <a:ext cx="22600" cy="25300"/>
              </a:xfrm>
              <a:custGeom>
                <a:rect b="b" l="l" r="r" t="t"/>
                <a:pathLst>
                  <a:path extrusionOk="0" h="1012" w="904">
                    <a:moveTo>
                      <a:pt x="598" y="0"/>
                    </a:moveTo>
                    <a:cubicBezTo>
                      <a:pt x="398" y="0"/>
                      <a:pt x="201" y="78"/>
                      <a:pt x="121" y="248"/>
                    </a:cubicBezTo>
                    <a:cubicBezTo>
                      <a:pt x="0" y="510"/>
                      <a:pt x="198" y="889"/>
                      <a:pt x="460" y="1012"/>
                    </a:cubicBezTo>
                    <a:lnTo>
                      <a:pt x="903" y="65"/>
                    </a:lnTo>
                    <a:cubicBezTo>
                      <a:pt x="812" y="23"/>
                      <a:pt x="705" y="0"/>
                      <a:pt x="59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0"/>
              <p:cNvSpPr/>
              <p:nvPr/>
            </p:nvSpPr>
            <p:spPr>
              <a:xfrm>
                <a:off x="2400475" y="1389875"/>
                <a:ext cx="15050" cy="22125"/>
              </a:xfrm>
              <a:custGeom>
                <a:rect b="b" l="l" r="r" t="t"/>
                <a:pathLst>
                  <a:path extrusionOk="0" h="885" w="602">
                    <a:moveTo>
                      <a:pt x="226" y="0"/>
                    </a:moveTo>
                    <a:lnTo>
                      <a:pt x="0" y="856"/>
                    </a:lnTo>
                    <a:lnTo>
                      <a:pt x="459" y="884"/>
                    </a:lnTo>
                    <a:cubicBezTo>
                      <a:pt x="462" y="884"/>
                      <a:pt x="464" y="884"/>
                      <a:pt x="466" y="884"/>
                    </a:cubicBezTo>
                    <a:cubicBezTo>
                      <a:pt x="547" y="884"/>
                      <a:pt x="602" y="800"/>
                      <a:pt x="567" y="725"/>
                    </a:cubicBezTo>
                    <a:lnTo>
                      <a:pt x="226"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0"/>
              <p:cNvSpPr/>
              <p:nvPr/>
            </p:nvSpPr>
            <p:spPr>
              <a:xfrm>
                <a:off x="2221350" y="1252550"/>
                <a:ext cx="177825" cy="106000"/>
              </a:xfrm>
              <a:custGeom>
                <a:rect b="b" l="l" r="r" t="t"/>
                <a:pathLst>
                  <a:path extrusionOk="0" h="4240" w="7113">
                    <a:moveTo>
                      <a:pt x="4519" y="1"/>
                    </a:moveTo>
                    <a:cubicBezTo>
                      <a:pt x="2210" y="1"/>
                      <a:pt x="1" y="3617"/>
                      <a:pt x="1921" y="4168"/>
                    </a:cubicBezTo>
                    <a:cubicBezTo>
                      <a:pt x="2092" y="4217"/>
                      <a:pt x="2269" y="4239"/>
                      <a:pt x="2451" y="4239"/>
                    </a:cubicBezTo>
                    <a:cubicBezTo>
                      <a:pt x="4502" y="4239"/>
                      <a:pt x="7113" y="1370"/>
                      <a:pt x="7113" y="1370"/>
                    </a:cubicBezTo>
                    <a:cubicBezTo>
                      <a:pt x="7113" y="1370"/>
                      <a:pt x="6724" y="594"/>
                      <a:pt x="5158" y="98"/>
                    </a:cubicBezTo>
                    <a:cubicBezTo>
                      <a:pt x="4946" y="31"/>
                      <a:pt x="4732" y="1"/>
                      <a:pt x="451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0"/>
              <p:cNvSpPr/>
              <p:nvPr/>
            </p:nvSpPr>
            <p:spPr>
              <a:xfrm>
                <a:off x="2301525" y="1449775"/>
                <a:ext cx="60275" cy="64950"/>
              </a:xfrm>
              <a:custGeom>
                <a:rect b="b" l="l" r="r" t="t"/>
                <a:pathLst>
                  <a:path extrusionOk="0" h="2598" w="2411">
                    <a:moveTo>
                      <a:pt x="250" y="0"/>
                    </a:moveTo>
                    <a:cubicBezTo>
                      <a:pt x="0" y="0"/>
                      <a:pt x="1008" y="2420"/>
                      <a:pt x="2410" y="2597"/>
                    </a:cubicBezTo>
                    <a:cubicBezTo>
                      <a:pt x="2410" y="2597"/>
                      <a:pt x="2352" y="1746"/>
                      <a:pt x="2331" y="988"/>
                    </a:cubicBezTo>
                    <a:cubicBezTo>
                      <a:pt x="2331" y="988"/>
                      <a:pt x="1245" y="902"/>
                      <a:pt x="340" y="54"/>
                    </a:cubicBezTo>
                    <a:cubicBezTo>
                      <a:pt x="301" y="17"/>
                      <a:pt x="271" y="0"/>
                      <a:pt x="25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0"/>
              <p:cNvSpPr/>
              <p:nvPr/>
            </p:nvSpPr>
            <p:spPr>
              <a:xfrm>
                <a:off x="2374600" y="1345050"/>
                <a:ext cx="23150" cy="10325"/>
              </a:xfrm>
              <a:custGeom>
                <a:rect b="b" l="l" r="r" t="t"/>
                <a:pathLst>
                  <a:path extrusionOk="0" h="413" w="926">
                    <a:moveTo>
                      <a:pt x="538" y="1"/>
                    </a:moveTo>
                    <a:cubicBezTo>
                      <a:pt x="519" y="1"/>
                      <a:pt x="499" y="2"/>
                      <a:pt x="480" y="4"/>
                    </a:cubicBezTo>
                    <a:cubicBezTo>
                      <a:pt x="276" y="29"/>
                      <a:pt x="0" y="412"/>
                      <a:pt x="85" y="412"/>
                    </a:cubicBezTo>
                    <a:cubicBezTo>
                      <a:pt x="93" y="412"/>
                      <a:pt x="105" y="409"/>
                      <a:pt x="120" y="401"/>
                    </a:cubicBezTo>
                    <a:cubicBezTo>
                      <a:pt x="319" y="299"/>
                      <a:pt x="514" y="272"/>
                      <a:pt x="662" y="272"/>
                    </a:cubicBezTo>
                    <a:cubicBezTo>
                      <a:pt x="820" y="272"/>
                      <a:pt x="926" y="303"/>
                      <a:pt x="926" y="303"/>
                    </a:cubicBezTo>
                    <a:cubicBezTo>
                      <a:pt x="904" y="127"/>
                      <a:pt x="736" y="1"/>
                      <a:pt x="53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0"/>
              <p:cNvSpPr/>
              <p:nvPr/>
            </p:nvSpPr>
            <p:spPr>
              <a:xfrm>
                <a:off x="2417425" y="1351425"/>
                <a:ext cx="13925" cy="8975"/>
              </a:xfrm>
              <a:custGeom>
                <a:rect b="b" l="l" r="r" t="t"/>
                <a:pathLst>
                  <a:path extrusionOk="0" h="359" w="557">
                    <a:moveTo>
                      <a:pt x="355" y="0"/>
                    </a:moveTo>
                    <a:cubicBezTo>
                      <a:pt x="197" y="0"/>
                      <a:pt x="51" y="81"/>
                      <a:pt x="1" y="216"/>
                    </a:cubicBezTo>
                    <a:cubicBezTo>
                      <a:pt x="1" y="216"/>
                      <a:pt x="6" y="216"/>
                      <a:pt x="15" y="216"/>
                    </a:cubicBezTo>
                    <a:cubicBezTo>
                      <a:pt x="74" y="216"/>
                      <a:pt x="307" y="225"/>
                      <a:pt x="556" y="358"/>
                    </a:cubicBezTo>
                    <a:lnTo>
                      <a:pt x="518" y="29"/>
                    </a:lnTo>
                    <a:cubicBezTo>
                      <a:pt x="465" y="9"/>
                      <a:pt x="410" y="0"/>
                      <a:pt x="35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0"/>
              <p:cNvSpPr/>
              <p:nvPr/>
            </p:nvSpPr>
            <p:spPr>
              <a:xfrm>
                <a:off x="2387525" y="1377375"/>
                <a:ext cx="7550" cy="14150"/>
              </a:xfrm>
              <a:custGeom>
                <a:rect b="b" l="l" r="r" t="t"/>
                <a:pathLst>
                  <a:path extrusionOk="0" h="566" w="302">
                    <a:moveTo>
                      <a:pt x="172" y="1"/>
                    </a:moveTo>
                    <a:cubicBezTo>
                      <a:pt x="99" y="1"/>
                      <a:pt x="29" y="120"/>
                      <a:pt x="15" y="271"/>
                    </a:cubicBezTo>
                    <a:cubicBezTo>
                      <a:pt x="1" y="425"/>
                      <a:pt x="50" y="558"/>
                      <a:pt x="126" y="565"/>
                    </a:cubicBezTo>
                    <a:cubicBezTo>
                      <a:pt x="128" y="565"/>
                      <a:pt x="130" y="565"/>
                      <a:pt x="132" y="565"/>
                    </a:cubicBezTo>
                    <a:cubicBezTo>
                      <a:pt x="205" y="565"/>
                      <a:pt x="275" y="448"/>
                      <a:pt x="288" y="296"/>
                    </a:cubicBezTo>
                    <a:cubicBezTo>
                      <a:pt x="302" y="141"/>
                      <a:pt x="254" y="9"/>
                      <a:pt x="178" y="1"/>
                    </a:cubicBezTo>
                    <a:cubicBezTo>
                      <a:pt x="176" y="1"/>
                      <a:pt x="174" y="1"/>
                      <a:pt x="17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0"/>
              <p:cNvSpPr/>
              <p:nvPr/>
            </p:nvSpPr>
            <p:spPr>
              <a:xfrm>
                <a:off x="2414300" y="1380250"/>
                <a:ext cx="7225" cy="13450"/>
              </a:xfrm>
              <a:custGeom>
                <a:rect b="b" l="l" r="r" t="t"/>
                <a:pathLst>
                  <a:path extrusionOk="0" h="538" w="289">
                    <a:moveTo>
                      <a:pt x="163" y="0"/>
                    </a:moveTo>
                    <a:cubicBezTo>
                      <a:pt x="94" y="0"/>
                      <a:pt x="28" y="113"/>
                      <a:pt x="15" y="257"/>
                    </a:cubicBezTo>
                    <a:cubicBezTo>
                      <a:pt x="1" y="406"/>
                      <a:pt x="49" y="531"/>
                      <a:pt x="120" y="537"/>
                    </a:cubicBezTo>
                    <a:cubicBezTo>
                      <a:pt x="122" y="537"/>
                      <a:pt x="124" y="537"/>
                      <a:pt x="126" y="537"/>
                    </a:cubicBezTo>
                    <a:cubicBezTo>
                      <a:pt x="195" y="537"/>
                      <a:pt x="262" y="424"/>
                      <a:pt x="275" y="281"/>
                    </a:cubicBezTo>
                    <a:cubicBezTo>
                      <a:pt x="289" y="132"/>
                      <a:pt x="242" y="7"/>
                      <a:pt x="170" y="1"/>
                    </a:cubicBezTo>
                    <a:cubicBezTo>
                      <a:pt x="168" y="1"/>
                      <a:pt x="166" y="0"/>
                      <a:pt x="16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0"/>
              <p:cNvSpPr/>
              <p:nvPr/>
            </p:nvSpPr>
            <p:spPr>
              <a:xfrm>
                <a:off x="2324275" y="1387400"/>
                <a:ext cx="43650" cy="42425"/>
              </a:xfrm>
              <a:custGeom>
                <a:rect b="b" l="l" r="r" t="t"/>
                <a:pathLst>
                  <a:path extrusionOk="0" h="1697" w="1746">
                    <a:moveTo>
                      <a:pt x="874" y="1"/>
                    </a:moveTo>
                    <a:cubicBezTo>
                      <a:pt x="858" y="1"/>
                      <a:pt x="843" y="1"/>
                      <a:pt x="827" y="2"/>
                    </a:cubicBezTo>
                    <a:cubicBezTo>
                      <a:pt x="357" y="27"/>
                      <a:pt x="1" y="427"/>
                      <a:pt x="26" y="895"/>
                    </a:cubicBezTo>
                    <a:cubicBezTo>
                      <a:pt x="51" y="1346"/>
                      <a:pt x="425" y="1697"/>
                      <a:pt x="872" y="1697"/>
                    </a:cubicBezTo>
                    <a:cubicBezTo>
                      <a:pt x="888" y="1697"/>
                      <a:pt x="903" y="1696"/>
                      <a:pt x="919" y="1695"/>
                    </a:cubicBezTo>
                    <a:cubicBezTo>
                      <a:pt x="1387" y="1670"/>
                      <a:pt x="1745" y="1270"/>
                      <a:pt x="1720" y="802"/>
                    </a:cubicBezTo>
                    <a:cubicBezTo>
                      <a:pt x="1695" y="351"/>
                      <a:pt x="1321" y="1"/>
                      <a:pt x="87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0"/>
              <p:cNvSpPr/>
              <p:nvPr/>
            </p:nvSpPr>
            <p:spPr>
              <a:xfrm>
                <a:off x="2116100" y="1566575"/>
                <a:ext cx="414550" cy="477400"/>
              </a:xfrm>
              <a:custGeom>
                <a:rect b="b" l="l" r="r" t="t"/>
                <a:pathLst>
                  <a:path extrusionOk="0" h="19096" w="16582">
                    <a:moveTo>
                      <a:pt x="5930" y="0"/>
                    </a:moveTo>
                    <a:cubicBezTo>
                      <a:pt x="5034" y="0"/>
                      <a:pt x="3262" y="243"/>
                      <a:pt x="3262" y="243"/>
                    </a:cubicBezTo>
                    <a:cubicBezTo>
                      <a:pt x="1" y="4056"/>
                      <a:pt x="1900" y="13117"/>
                      <a:pt x="2138" y="15574"/>
                    </a:cubicBezTo>
                    <a:cubicBezTo>
                      <a:pt x="5043" y="16830"/>
                      <a:pt x="15581" y="19095"/>
                      <a:pt x="15581" y="19095"/>
                    </a:cubicBezTo>
                    <a:cubicBezTo>
                      <a:pt x="16582" y="16025"/>
                      <a:pt x="15501" y="12214"/>
                      <a:pt x="13260" y="10694"/>
                    </a:cubicBezTo>
                    <a:cubicBezTo>
                      <a:pt x="13654" y="8346"/>
                      <a:pt x="10357" y="2140"/>
                      <a:pt x="10158" y="1963"/>
                    </a:cubicBezTo>
                    <a:cubicBezTo>
                      <a:pt x="10015" y="2618"/>
                      <a:pt x="9724" y="2871"/>
                      <a:pt x="9361" y="2871"/>
                    </a:cubicBezTo>
                    <a:cubicBezTo>
                      <a:pt x="8136" y="2871"/>
                      <a:pt x="6089" y="3"/>
                      <a:pt x="6089" y="3"/>
                    </a:cubicBezTo>
                    <a:cubicBezTo>
                      <a:pt x="6040" y="1"/>
                      <a:pt x="5986" y="0"/>
                      <a:pt x="5930"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0"/>
              <p:cNvSpPr/>
              <p:nvPr/>
            </p:nvSpPr>
            <p:spPr>
              <a:xfrm>
                <a:off x="2126450" y="1564725"/>
                <a:ext cx="366900" cy="349425"/>
              </a:xfrm>
              <a:custGeom>
                <a:rect b="b" l="l" r="r" t="t"/>
                <a:pathLst>
                  <a:path extrusionOk="0" h="13977" w="14676">
                    <a:moveTo>
                      <a:pt x="5443" y="0"/>
                    </a:moveTo>
                    <a:cubicBezTo>
                      <a:pt x="5439" y="0"/>
                      <a:pt x="5436" y="0"/>
                      <a:pt x="5433" y="0"/>
                    </a:cubicBezTo>
                    <a:cubicBezTo>
                      <a:pt x="4739" y="13"/>
                      <a:pt x="3622" y="144"/>
                      <a:pt x="3114" y="208"/>
                    </a:cubicBezTo>
                    <a:cubicBezTo>
                      <a:pt x="2944" y="229"/>
                      <a:pt x="2786" y="313"/>
                      <a:pt x="2682" y="448"/>
                    </a:cubicBezTo>
                    <a:cubicBezTo>
                      <a:pt x="0" y="3874"/>
                      <a:pt x="811" y="10270"/>
                      <a:pt x="1200" y="13390"/>
                    </a:cubicBezTo>
                    <a:cubicBezTo>
                      <a:pt x="1245" y="13742"/>
                      <a:pt x="1545" y="13976"/>
                      <a:pt x="1864" y="13976"/>
                    </a:cubicBezTo>
                    <a:cubicBezTo>
                      <a:pt x="1982" y="13976"/>
                      <a:pt x="2103" y="13944"/>
                      <a:pt x="2214" y="13875"/>
                    </a:cubicBezTo>
                    <a:cubicBezTo>
                      <a:pt x="6658" y="11108"/>
                      <a:pt x="10264" y="10704"/>
                      <a:pt x="11988" y="10704"/>
                    </a:cubicBezTo>
                    <a:cubicBezTo>
                      <a:pt x="12220" y="10704"/>
                      <a:pt x="12418" y="10712"/>
                      <a:pt x="12579" y="10722"/>
                    </a:cubicBezTo>
                    <a:cubicBezTo>
                      <a:pt x="12593" y="10722"/>
                      <a:pt x="12607" y="10723"/>
                      <a:pt x="12620" y="10723"/>
                    </a:cubicBezTo>
                    <a:cubicBezTo>
                      <a:pt x="12905" y="10723"/>
                      <a:pt x="13162" y="10543"/>
                      <a:pt x="13256" y="10272"/>
                    </a:cubicBezTo>
                    <a:cubicBezTo>
                      <a:pt x="14092" y="7883"/>
                      <a:pt x="14120" y="9213"/>
                      <a:pt x="14369" y="7732"/>
                    </a:cubicBezTo>
                    <a:cubicBezTo>
                      <a:pt x="14675" y="5910"/>
                      <a:pt x="11964" y="2420"/>
                      <a:pt x="10643" y="867"/>
                    </a:cubicBezTo>
                    <a:cubicBezTo>
                      <a:pt x="10511" y="711"/>
                      <a:pt x="10327" y="635"/>
                      <a:pt x="10143" y="635"/>
                    </a:cubicBezTo>
                    <a:cubicBezTo>
                      <a:pt x="9942" y="635"/>
                      <a:pt x="9741" y="724"/>
                      <a:pt x="9602" y="897"/>
                    </a:cubicBezTo>
                    <a:cubicBezTo>
                      <a:pt x="9343" y="1219"/>
                      <a:pt x="8992" y="1343"/>
                      <a:pt x="8606" y="1343"/>
                    </a:cubicBezTo>
                    <a:cubicBezTo>
                      <a:pt x="7576" y="1343"/>
                      <a:pt x="6294" y="465"/>
                      <a:pt x="5844" y="130"/>
                    </a:cubicBezTo>
                    <a:cubicBezTo>
                      <a:pt x="5728" y="45"/>
                      <a:pt x="5586" y="0"/>
                      <a:pt x="544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0"/>
              <p:cNvSpPr/>
              <p:nvPr/>
            </p:nvSpPr>
            <p:spPr>
              <a:xfrm>
                <a:off x="2153525" y="1228725"/>
                <a:ext cx="627525" cy="534550"/>
              </a:xfrm>
              <a:custGeom>
                <a:rect b="b" l="l" r="r" t="t"/>
                <a:pathLst>
                  <a:path extrusionOk="0" h="21382" w="25101">
                    <a:moveTo>
                      <a:pt x="23290" y="1"/>
                    </a:moveTo>
                    <a:cubicBezTo>
                      <a:pt x="23260" y="1"/>
                      <a:pt x="23229" y="26"/>
                      <a:pt x="23218" y="76"/>
                    </a:cubicBezTo>
                    <a:cubicBezTo>
                      <a:pt x="22966" y="1237"/>
                      <a:pt x="22762" y="2484"/>
                      <a:pt x="22675" y="3630"/>
                    </a:cubicBezTo>
                    <a:cubicBezTo>
                      <a:pt x="22595" y="3526"/>
                      <a:pt x="22551" y="727"/>
                      <a:pt x="22206" y="727"/>
                    </a:cubicBezTo>
                    <a:cubicBezTo>
                      <a:pt x="22177" y="727"/>
                      <a:pt x="22146" y="746"/>
                      <a:pt x="22114" y="788"/>
                    </a:cubicBezTo>
                    <a:cubicBezTo>
                      <a:pt x="21685" y="1329"/>
                      <a:pt x="21934" y="3900"/>
                      <a:pt x="21823" y="4808"/>
                    </a:cubicBezTo>
                    <a:cubicBezTo>
                      <a:pt x="21746" y="4807"/>
                      <a:pt x="21162" y="2968"/>
                      <a:pt x="20819" y="2968"/>
                    </a:cubicBezTo>
                    <a:cubicBezTo>
                      <a:pt x="20775" y="2968"/>
                      <a:pt x="20734" y="2999"/>
                      <a:pt x="20699" y="3071"/>
                    </a:cubicBezTo>
                    <a:cubicBezTo>
                      <a:pt x="20504" y="3470"/>
                      <a:pt x="21159" y="5037"/>
                      <a:pt x="21329" y="5854"/>
                    </a:cubicBezTo>
                    <a:cubicBezTo>
                      <a:pt x="21440" y="6381"/>
                      <a:pt x="21656" y="6890"/>
                      <a:pt x="21487" y="7775"/>
                    </a:cubicBezTo>
                    <a:cubicBezTo>
                      <a:pt x="21179" y="9386"/>
                      <a:pt x="19766" y="12858"/>
                      <a:pt x="18936" y="14012"/>
                    </a:cubicBezTo>
                    <a:cubicBezTo>
                      <a:pt x="17740" y="15678"/>
                      <a:pt x="15446" y="16263"/>
                      <a:pt x="12947" y="16263"/>
                    </a:cubicBezTo>
                    <a:cubicBezTo>
                      <a:pt x="9582" y="16263"/>
                      <a:pt x="5847" y="15201"/>
                      <a:pt x="3921" y="14285"/>
                    </a:cubicBezTo>
                    <a:cubicBezTo>
                      <a:pt x="3921" y="14285"/>
                      <a:pt x="3631" y="14192"/>
                      <a:pt x="3218" y="14192"/>
                    </a:cubicBezTo>
                    <a:cubicBezTo>
                      <a:pt x="2548" y="14192"/>
                      <a:pt x="1555" y="14437"/>
                      <a:pt x="960" y="15725"/>
                    </a:cubicBezTo>
                    <a:cubicBezTo>
                      <a:pt x="1" y="17806"/>
                      <a:pt x="2735" y="19146"/>
                      <a:pt x="2735" y="19146"/>
                    </a:cubicBezTo>
                    <a:cubicBezTo>
                      <a:pt x="4650" y="20495"/>
                      <a:pt x="8708" y="21381"/>
                      <a:pt x="12654" y="21381"/>
                    </a:cubicBezTo>
                    <a:cubicBezTo>
                      <a:pt x="16977" y="21381"/>
                      <a:pt x="21167" y="20317"/>
                      <a:pt x="22253" y="17630"/>
                    </a:cubicBezTo>
                    <a:cubicBezTo>
                      <a:pt x="23499" y="14543"/>
                      <a:pt x="23854" y="9948"/>
                      <a:pt x="24199" y="7749"/>
                    </a:cubicBezTo>
                    <a:cubicBezTo>
                      <a:pt x="24699" y="4556"/>
                      <a:pt x="25101" y="4302"/>
                      <a:pt x="24921" y="1464"/>
                    </a:cubicBezTo>
                    <a:lnTo>
                      <a:pt x="24921" y="1464"/>
                    </a:lnTo>
                    <a:cubicBezTo>
                      <a:pt x="24709" y="2424"/>
                      <a:pt x="24566" y="3172"/>
                      <a:pt x="24420" y="4055"/>
                    </a:cubicBezTo>
                    <a:cubicBezTo>
                      <a:pt x="24314" y="2881"/>
                      <a:pt x="24307" y="1644"/>
                      <a:pt x="24314" y="506"/>
                    </a:cubicBezTo>
                    <a:cubicBezTo>
                      <a:pt x="24315" y="485"/>
                      <a:pt x="24310" y="476"/>
                      <a:pt x="24301" y="476"/>
                    </a:cubicBezTo>
                    <a:cubicBezTo>
                      <a:pt x="24260" y="476"/>
                      <a:pt x="24137" y="687"/>
                      <a:pt x="24116" y="784"/>
                    </a:cubicBezTo>
                    <a:cubicBezTo>
                      <a:pt x="23907" y="1681"/>
                      <a:pt x="23711" y="2697"/>
                      <a:pt x="23628" y="3658"/>
                    </a:cubicBezTo>
                    <a:cubicBezTo>
                      <a:pt x="23429" y="2475"/>
                      <a:pt x="23398" y="1266"/>
                      <a:pt x="23353" y="82"/>
                    </a:cubicBezTo>
                    <a:cubicBezTo>
                      <a:pt x="23351" y="28"/>
                      <a:pt x="23321" y="1"/>
                      <a:pt x="23290"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0"/>
              <p:cNvSpPr/>
              <p:nvPr/>
            </p:nvSpPr>
            <p:spPr>
              <a:xfrm>
                <a:off x="2508025" y="2675875"/>
                <a:ext cx="216225" cy="216650"/>
              </a:xfrm>
              <a:custGeom>
                <a:rect b="b" l="l" r="r" t="t"/>
                <a:pathLst>
                  <a:path extrusionOk="0" h="8666" w="8649">
                    <a:moveTo>
                      <a:pt x="1213" y="1"/>
                    </a:moveTo>
                    <a:cubicBezTo>
                      <a:pt x="1213" y="1"/>
                      <a:pt x="1213" y="1"/>
                      <a:pt x="1213" y="1"/>
                    </a:cubicBezTo>
                    <a:lnTo>
                      <a:pt x="1213" y="1"/>
                    </a:lnTo>
                    <a:cubicBezTo>
                      <a:pt x="1213" y="1"/>
                      <a:pt x="1213" y="1"/>
                      <a:pt x="1213" y="1"/>
                    </a:cubicBezTo>
                    <a:close/>
                    <a:moveTo>
                      <a:pt x="1213" y="1"/>
                    </a:moveTo>
                    <a:cubicBezTo>
                      <a:pt x="1028" y="2070"/>
                      <a:pt x="0" y="7038"/>
                      <a:pt x="0" y="7038"/>
                    </a:cubicBezTo>
                    <a:lnTo>
                      <a:pt x="8648" y="8666"/>
                    </a:lnTo>
                    <a:cubicBezTo>
                      <a:pt x="7691" y="7874"/>
                      <a:pt x="4456" y="4571"/>
                      <a:pt x="4456" y="4571"/>
                    </a:cubicBezTo>
                    <a:lnTo>
                      <a:pt x="4712" y="607"/>
                    </a:lnTo>
                    <a:cubicBezTo>
                      <a:pt x="4712" y="605"/>
                      <a:pt x="1218" y="37"/>
                      <a:pt x="121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0"/>
              <p:cNvSpPr/>
              <p:nvPr/>
            </p:nvSpPr>
            <p:spPr>
              <a:xfrm>
                <a:off x="2478825" y="2760225"/>
                <a:ext cx="253600" cy="142600"/>
              </a:xfrm>
              <a:custGeom>
                <a:rect b="b" l="l" r="r" t="t"/>
                <a:pathLst>
                  <a:path extrusionOk="0" h="5704" w="10144">
                    <a:moveTo>
                      <a:pt x="1703" y="1"/>
                    </a:moveTo>
                    <a:cubicBezTo>
                      <a:pt x="1701" y="1"/>
                      <a:pt x="1699" y="2"/>
                      <a:pt x="1697" y="5"/>
                    </a:cubicBezTo>
                    <a:cubicBezTo>
                      <a:pt x="1361" y="779"/>
                      <a:pt x="473" y="3486"/>
                      <a:pt x="74" y="4442"/>
                    </a:cubicBezTo>
                    <a:cubicBezTo>
                      <a:pt x="1" y="4615"/>
                      <a:pt x="114" y="4807"/>
                      <a:pt x="298" y="4824"/>
                    </a:cubicBezTo>
                    <a:cubicBezTo>
                      <a:pt x="1817" y="4974"/>
                      <a:pt x="7600" y="5515"/>
                      <a:pt x="9748" y="5703"/>
                    </a:cubicBezTo>
                    <a:cubicBezTo>
                      <a:pt x="9757" y="5704"/>
                      <a:pt x="9765" y="5704"/>
                      <a:pt x="9774" y="5704"/>
                    </a:cubicBezTo>
                    <a:cubicBezTo>
                      <a:pt x="10020" y="5704"/>
                      <a:pt x="10144" y="5390"/>
                      <a:pt x="9954" y="5218"/>
                    </a:cubicBezTo>
                    <a:lnTo>
                      <a:pt x="5646" y="1205"/>
                    </a:lnTo>
                    <a:cubicBezTo>
                      <a:pt x="5600" y="1207"/>
                      <a:pt x="4103" y="1966"/>
                      <a:pt x="3540" y="2131"/>
                    </a:cubicBezTo>
                    <a:cubicBezTo>
                      <a:pt x="3516" y="2139"/>
                      <a:pt x="3491" y="2142"/>
                      <a:pt x="3465" y="2142"/>
                    </a:cubicBezTo>
                    <a:cubicBezTo>
                      <a:pt x="2821" y="2142"/>
                      <a:pt x="1802" y="1"/>
                      <a:pt x="1703"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0"/>
              <p:cNvSpPr/>
              <p:nvPr/>
            </p:nvSpPr>
            <p:spPr>
              <a:xfrm>
                <a:off x="2592350" y="2793925"/>
                <a:ext cx="57375" cy="51575"/>
              </a:xfrm>
              <a:custGeom>
                <a:rect b="b" l="l" r="r" t="t"/>
                <a:pathLst>
                  <a:path extrusionOk="0" h="2063" w="2295">
                    <a:moveTo>
                      <a:pt x="1304" y="0"/>
                    </a:moveTo>
                    <a:lnTo>
                      <a:pt x="259" y="864"/>
                    </a:lnTo>
                    <a:cubicBezTo>
                      <a:pt x="121" y="979"/>
                      <a:pt x="34" y="1141"/>
                      <a:pt x="17" y="1322"/>
                    </a:cubicBezTo>
                    <a:cubicBezTo>
                      <a:pt x="1" y="1501"/>
                      <a:pt x="54" y="1676"/>
                      <a:pt x="171" y="1818"/>
                    </a:cubicBezTo>
                    <a:cubicBezTo>
                      <a:pt x="287" y="1956"/>
                      <a:pt x="448" y="2043"/>
                      <a:pt x="628" y="2060"/>
                    </a:cubicBezTo>
                    <a:cubicBezTo>
                      <a:pt x="651" y="2061"/>
                      <a:pt x="672" y="2063"/>
                      <a:pt x="694" y="2063"/>
                    </a:cubicBezTo>
                    <a:cubicBezTo>
                      <a:pt x="851" y="2063"/>
                      <a:pt x="1001" y="2008"/>
                      <a:pt x="1121" y="1909"/>
                    </a:cubicBezTo>
                    <a:lnTo>
                      <a:pt x="2294" y="938"/>
                    </a:lnTo>
                    <a:lnTo>
                      <a:pt x="2175" y="794"/>
                    </a:lnTo>
                    <a:lnTo>
                      <a:pt x="1002" y="1763"/>
                    </a:lnTo>
                    <a:cubicBezTo>
                      <a:pt x="914" y="1838"/>
                      <a:pt x="804" y="1876"/>
                      <a:pt x="690" y="1876"/>
                    </a:cubicBezTo>
                    <a:cubicBezTo>
                      <a:pt x="675" y="1876"/>
                      <a:pt x="661" y="1875"/>
                      <a:pt x="646" y="1874"/>
                    </a:cubicBezTo>
                    <a:cubicBezTo>
                      <a:pt x="515" y="1861"/>
                      <a:pt x="398" y="1798"/>
                      <a:pt x="314" y="1697"/>
                    </a:cubicBezTo>
                    <a:cubicBezTo>
                      <a:pt x="231" y="1597"/>
                      <a:pt x="191" y="1469"/>
                      <a:pt x="203" y="1340"/>
                    </a:cubicBezTo>
                    <a:cubicBezTo>
                      <a:pt x="216" y="1210"/>
                      <a:pt x="278" y="1092"/>
                      <a:pt x="378" y="1009"/>
                    </a:cubicBezTo>
                    <a:lnTo>
                      <a:pt x="1423" y="146"/>
                    </a:lnTo>
                    <a:lnTo>
                      <a:pt x="13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0"/>
              <p:cNvSpPr/>
              <p:nvPr/>
            </p:nvSpPr>
            <p:spPr>
              <a:xfrm>
                <a:off x="2521250" y="2675525"/>
                <a:ext cx="53350" cy="127600"/>
              </a:xfrm>
              <a:custGeom>
                <a:rect b="b" l="l" r="r" t="t"/>
                <a:pathLst>
                  <a:path extrusionOk="0" h="5104" w="2134">
                    <a:moveTo>
                      <a:pt x="627" y="0"/>
                    </a:moveTo>
                    <a:lnTo>
                      <a:pt x="0" y="3392"/>
                    </a:lnTo>
                    <a:cubicBezTo>
                      <a:pt x="0" y="3392"/>
                      <a:pt x="882" y="5069"/>
                      <a:pt x="1081" y="5103"/>
                    </a:cubicBezTo>
                    <a:cubicBezTo>
                      <a:pt x="1081" y="5103"/>
                      <a:pt x="1082" y="5103"/>
                      <a:pt x="1083" y="5103"/>
                    </a:cubicBezTo>
                    <a:cubicBezTo>
                      <a:pt x="1283" y="5103"/>
                      <a:pt x="2134" y="296"/>
                      <a:pt x="2134" y="296"/>
                    </a:cubicBezTo>
                    <a:lnTo>
                      <a:pt x="627"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0"/>
              <p:cNvSpPr/>
              <p:nvPr/>
            </p:nvSpPr>
            <p:spPr>
              <a:xfrm>
                <a:off x="2053850" y="1949350"/>
                <a:ext cx="756125" cy="806625"/>
              </a:xfrm>
              <a:custGeom>
                <a:rect b="b" l="l" r="r" t="t"/>
                <a:pathLst>
                  <a:path extrusionOk="0" h="32265" w="30245">
                    <a:moveTo>
                      <a:pt x="4541" y="1"/>
                    </a:moveTo>
                    <a:cubicBezTo>
                      <a:pt x="4540" y="1"/>
                      <a:pt x="4538" y="1"/>
                      <a:pt x="4536" y="1"/>
                    </a:cubicBezTo>
                    <a:cubicBezTo>
                      <a:pt x="3566" y="1685"/>
                      <a:pt x="0" y="4709"/>
                      <a:pt x="1682" y="8979"/>
                    </a:cubicBezTo>
                    <a:cubicBezTo>
                      <a:pt x="3230" y="12908"/>
                      <a:pt x="16125" y="13162"/>
                      <a:pt x="19476" y="15908"/>
                    </a:cubicBezTo>
                    <a:cubicBezTo>
                      <a:pt x="23063" y="18846"/>
                      <a:pt x="19939" y="22520"/>
                      <a:pt x="18473" y="30266"/>
                    </a:cubicBezTo>
                    <a:lnTo>
                      <a:pt x="18473" y="30266"/>
                    </a:lnTo>
                    <a:cubicBezTo>
                      <a:pt x="18467" y="30264"/>
                      <a:pt x="18464" y="30262"/>
                      <a:pt x="18463" y="30262"/>
                    </a:cubicBezTo>
                    <a:lnTo>
                      <a:pt x="18463" y="30262"/>
                    </a:lnTo>
                    <a:cubicBezTo>
                      <a:pt x="18463" y="30262"/>
                      <a:pt x="18466" y="30264"/>
                      <a:pt x="18473" y="30267"/>
                    </a:cubicBezTo>
                    <a:cubicBezTo>
                      <a:pt x="18473" y="30267"/>
                      <a:pt x="18473" y="30267"/>
                      <a:pt x="18473" y="30266"/>
                    </a:cubicBezTo>
                    <a:lnTo>
                      <a:pt x="18473" y="30266"/>
                    </a:lnTo>
                    <a:cubicBezTo>
                      <a:pt x="18698" y="30366"/>
                      <a:pt x="22750" y="32264"/>
                      <a:pt x="23514" y="32264"/>
                    </a:cubicBezTo>
                    <a:cubicBezTo>
                      <a:pt x="23562" y="32264"/>
                      <a:pt x="23598" y="32257"/>
                      <a:pt x="23618" y="32241"/>
                    </a:cubicBezTo>
                    <a:cubicBezTo>
                      <a:pt x="24807" y="28745"/>
                      <a:pt x="30245" y="9725"/>
                      <a:pt x="26621" y="7202"/>
                    </a:cubicBezTo>
                    <a:cubicBezTo>
                      <a:pt x="24340" y="5614"/>
                      <a:pt x="17859" y="3721"/>
                      <a:pt x="9337" y="2041"/>
                    </a:cubicBezTo>
                    <a:cubicBezTo>
                      <a:pt x="7830" y="1744"/>
                      <a:pt x="5411" y="1"/>
                      <a:pt x="454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0"/>
              <p:cNvSpPr/>
              <p:nvPr/>
            </p:nvSpPr>
            <p:spPr>
              <a:xfrm>
                <a:off x="1891975" y="1271100"/>
                <a:ext cx="326100" cy="190675"/>
              </a:xfrm>
              <a:custGeom>
                <a:rect b="b" l="l" r="r" t="t"/>
                <a:pathLst>
                  <a:path extrusionOk="0" h="7627" w="13044">
                    <a:moveTo>
                      <a:pt x="12929" y="0"/>
                    </a:moveTo>
                    <a:cubicBezTo>
                      <a:pt x="12915" y="0"/>
                      <a:pt x="12900" y="4"/>
                      <a:pt x="12886" y="10"/>
                    </a:cubicBezTo>
                    <a:cubicBezTo>
                      <a:pt x="12855" y="26"/>
                      <a:pt x="9845" y="1483"/>
                      <a:pt x="7878" y="4625"/>
                    </a:cubicBezTo>
                    <a:cubicBezTo>
                      <a:pt x="6813" y="6328"/>
                      <a:pt x="5645" y="6637"/>
                      <a:pt x="4479" y="6637"/>
                    </a:cubicBezTo>
                    <a:cubicBezTo>
                      <a:pt x="4144" y="6637"/>
                      <a:pt x="3808" y="6612"/>
                      <a:pt x="3476" y="6586"/>
                    </a:cubicBezTo>
                    <a:cubicBezTo>
                      <a:pt x="3146" y="6561"/>
                      <a:pt x="2812" y="6535"/>
                      <a:pt x="2480" y="6535"/>
                    </a:cubicBezTo>
                    <a:cubicBezTo>
                      <a:pt x="1636" y="6535"/>
                      <a:pt x="798" y="6701"/>
                      <a:pt x="39" y="7455"/>
                    </a:cubicBezTo>
                    <a:cubicBezTo>
                      <a:pt x="1" y="7494"/>
                      <a:pt x="1" y="7557"/>
                      <a:pt x="39" y="7597"/>
                    </a:cubicBezTo>
                    <a:cubicBezTo>
                      <a:pt x="58" y="7616"/>
                      <a:pt x="84" y="7627"/>
                      <a:pt x="109" y="7627"/>
                    </a:cubicBezTo>
                    <a:cubicBezTo>
                      <a:pt x="135" y="7627"/>
                      <a:pt x="161" y="7616"/>
                      <a:pt x="179" y="7597"/>
                    </a:cubicBezTo>
                    <a:cubicBezTo>
                      <a:pt x="889" y="6891"/>
                      <a:pt x="1659" y="6733"/>
                      <a:pt x="2469" y="6733"/>
                    </a:cubicBezTo>
                    <a:cubicBezTo>
                      <a:pt x="2793" y="6733"/>
                      <a:pt x="3124" y="6758"/>
                      <a:pt x="3460" y="6784"/>
                    </a:cubicBezTo>
                    <a:cubicBezTo>
                      <a:pt x="3807" y="6811"/>
                      <a:pt x="4156" y="6838"/>
                      <a:pt x="4505" y="6838"/>
                    </a:cubicBezTo>
                    <a:cubicBezTo>
                      <a:pt x="5717" y="6838"/>
                      <a:pt x="6931" y="6513"/>
                      <a:pt x="8047" y="4731"/>
                    </a:cubicBezTo>
                    <a:cubicBezTo>
                      <a:pt x="9984" y="1641"/>
                      <a:pt x="12942" y="205"/>
                      <a:pt x="12972" y="191"/>
                    </a:cubicBezTo>
                    <a:cubicBezTo>
                      <a:pt x="13021" y="166"/>
                      <a:pt x="13044" y="108"/>
                      <a:pt x="13019" y="57"/>
                    </a:cubicBezTo>
                    <a:cubicBezTo>
                      <a:pt x="13001" y="21"/>
                      <a:pt x="12966" y="0"/>
                      <a:pt x="1292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5" name="Google Shape;765;p40"/>
          <p:cNvSpPr/>
          <p:nvPr/>
        </p:nvSpPr>
        <p:spPr>
          <a:xfrm>
            <a:off x="3555275" y="6914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0"/>
          <p:cNvSpPr/>
          <p:nvPr/>
        </p:nvSpPr>
        <p:spPr>
          <a:xfrm>
            <a:off x="4265250" y="11466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0"/>
          <p:cNvSpPr/>
          <p:nvPr/>
        </p:nvSpPr>
        <p:spPr>
          <a:xfrm>
            <a:off x="2372825" y="40048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0"/>
          <p:cNvSpPr/>
          <p:nvPr/>
        </p:nvSpPr>
        <p:spPr>
          <a:xfrm rot="1983478">
            <a:off x="7935615" y="1027124"/>
            <a:ext cx="182503" cy="18141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0"/>
          <p:cNvSpPr/>
          <p:nvPr/>
        </p:nvSpPr>
        <p:spPr>
          <a:xfrm>
            <a:off x="5085100" y="3751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0"/>
          <p:cNvSpPr/>
          <p:nvPr/>
        </p:nvSpPr>
        <p:spPr>
          <a:xfrm>
            <a:off x="788675" y="44108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0"/>
          <p:cNvSpPr/>
          <p:nvPr/>
        </p:nvSpPr>
        <p:spPr>
          <a:xfrm>
            <a:off x="5360650" y="9177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0"/>
          <p:cNvSpPr/>
          <p:nvPr/>
        </p:nvSpPr>
        <p:spPr>
          <a:xfrm rot="-2068674">
            <a:off x="991022" y="1902796"/>
            <a:ext cx="182501" cy="18143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0"/>
          <p:cNvSpPr/>
          <p:nvPr/>
        </p:nvSpPr>
        <p:spPr>
          <a:xfrm>
            <a:off x="1728375" y="14125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0"/>
          <p:cNvSpPr/>
          <p:nvPr/>
        </p:nvSpPr>
        <p:spPr>
          <a:xfrm>
            <a:off x="1610150" y="8105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0"/>
          <p:cNvSpPr/>
          <p:nvPr/>
        </p:nvSpPr>
        <p:spPr>
          <a:xfrm>
            <a:off x="2807925" y="12118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 name="Google Shape;776;p40"/>
          <p:cNvGrpSpPr/>
          <p:nvPr/>
        </p:nvGrpSpPr>
        <p:grpSpPr>
          <a:xfrm rot="1800044">
            <a:off x="783561" y="559710"/>
            <a:ext cx="876429" cy="866808"/>
            <a:chOff x="783578" y="559665"/>
            <a:chExt cx="876448" cy="866827"/>
          </a:xfrm>
        </p:grpSpPr>
        <p:sp>
          <p:nvSpPr>
            <p:cNvPr id="777" name="Google Shape;777;p40"/>
            <p:cNvSpPr/>
            <p:nvPr/>
          </p:nvSpPr>
          <p:spPr>
            <a:xfrm flipH="1" rot="1526604">
              <a:off x="910817" y="691198"/>
              <a:ext cx="622307" cy="60440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 name="Google Shape;778;p40"/>
            <p:cNvGrpSpPr/>
            <p:nvPr/>
          </p:nvGrpSpPr>
          <p:grpSpPr>
            <a:xfrm flipH="1" rot="1355893">
              <a:off x="884014" y="664216"/>
              <a:ext cx="675575" cy="657725"/>
              <a:chOff x="4590614" y="5094137"/>
              <a:chExt cx="296213" cy="288386"/>
            </a:xfrm>
          </p:grpSpPr>
          <p:sp>
            <p:nvSpPr>
              <p:cNvPr id="779" name="Google Shape;779;p40"/>
              <p:cNvSpPr/>
              <p:nvPr/>
            </p:nvSpPr>
            <p:spPr>
              <a:xfrm rot="-279795">
                <a:off x="4601007" y="5104891"/>
                <a:ext cx="275428" cy="266878"/>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0"/>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 name="Google Shape;781;p40"/>
          <p:cNvGrpSpPr/>
          <p:nvPr/>
        </p:nvGrpSpPr>
        <p:grpSpPr>
          <a:xfrm>
            <a:off x="3818445" y="3809806"/>
            <a:ext cx="885180" cy="876359"/>
            <a:chOff x="3310445" y="3752081"/>
            <a:chExt cx="885180" cy="876359"/>
          </a:xfrm>
        </p:grpSpPr>
        <p:sp>
          <p:nvSpPr>
            <p:cNvPr id="782" name="Google Shape;782;p40"/>
            <p:cNvSpPr/>
            <p:nvPr/>
          </p:nvSpPr>
          <p:spPr>
            <a:xfrm rot="1308113">
              <a:off x="3441892" y="388807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 name="Google Shape;783;p40"/>
            <p:cNvGrpSpPr/>
            <p:nvPr/>
          </p:nvGrpSpPr>
          <p:grpSpPr>
            <a:xfrm rot="1478876">
              <a:off x="3416419" y="3862611"/>
              <a:ext cx="673234" cy="655298"/>
              <a:chOff x="4591110" y="5094666"/>
              <a:chExt cx="295201" cy="287337"/>
            </a:xfrm>
          </p:grpSpPr>
          <p:sp>
            <p:nvSpPr>
              <p:cNvPr id="784" name="Google Shape;784;p40"/>
              <p:cNvSpPr/>
              <p:nvPr/>
            </p:nvSpPr>
            <p:spPr>
              <a:xfrm rot="-265663">
                <a:off x="4601000" y="5104900"/>
                <a:ext cx="275421" cy="266871"/>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 name="Google Shape;786;p40"/>
          <p:cNvGrpSpPr/>
          <p:nvPr/>
        </p:nvGrpSpPr>
        <p:grpSpPr>
          <a:xfrm>
            <a:off x="6845303" y="539510"/>
            <a:ext cx="684220" cy="666517"/>
            <a:chOff x="8393128" y="67810"/>
            <a:chExt cx="684220" cy="666517"/>
          </a:xfrm>
        </p:grpSpPr>
        <p:sp>
          <p:nvSpPr>
            <p:cNvPr id="787" name="Google Shape;787;p40"/>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 name="Google Shape;788;p40"/>
            <p:cNvGrpSpPr/>
            <p:nvPr/>
          </p:nvGrpSpPr>
          <p:grpSpPr>
            <a:xfrm rot="158625">
              <a:off x="8407469" y="82589"/>
              <a:ext cx="655538" cy="636958"/>
              <a:chOff x="4594993" y="5098696"/>
              <a:chExt cx="287425" cy="279279"/>
            </a:xfrm>
          </p:grpSpPr>
          <p:sp>
            <p:nvSpPr>
              <p:cNvPr id="789" name="Google Shape;789;p40"/>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 name="Shape 794"/>
        <p:cNvGrpSpPr/>
        <p:nvPr/>
      </p:nvGrpSpPr>
      <p:grpSpPr>
        <a:xfrm>
          <a:off x="0" y="0"/>
          <a:ext cx="0" cy="0"/>
          <a:chOff x="0" y="0"/>
          <a:chExt cx="0" cy="0"/>
        </a:xfrm>
      </p:grpSpPr>
      <p:sp>
        <p:nvSpPr>
          <p:cNvPr id="795" name="Google Shape;795;p4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celebration is important</a:t>
            </a:r>
            <a:endParaRPr/>
          </a:p>
        </p:txBody>
      </p:sp>
      <p:sp>
        <p:nvSpPr>
          <p:cNvPr id="796" name="Google Shape;796;p41"/>
          <p:cNvSpPr txBox="1"/>
          <p:nvPr>
            <p:ph idx="1" type="subTitle"/>
          </p:nvPr>
        </p:nvSpPr>
        <p:spPr>
          <a:xfrm>
            <a:off x="5476195" y="1714650"/>
            <a:ext cx="2947800" cy="267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
        <p:nvSpPr>
          <p:cNvPr id="797" name="Google Shape;797;p41"/>
          <p:cNvSpPr txBox="1"/>
          <p:nvPr>
            <p:ph idx="2" type="subTitle"/>
          </p:nvPr>
        </p:nvSpPr>
        <p:spPr>
          <a:xfrm>
            <a:off x="1389000" y="1714650"/>
            <a:ext cx="2947800" cy="267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grpSp>
        <p:nvGrpSpPr>
          <p:cNvPr id="798" name="Google Shape;798;p41"/>
          <p:cNvGrpSpPr/>
          <p:nvPr/>
        </p:nvGrpSpPr>
        <p:grpSpPr>
          <a:xfrm>
            <a:off x="758750" y="1714650"/>
            <a:ext cx="426907" cy="694921"/>
            <a:chOff x="6037216" y="4091033"/>
            <a:chExt cx="314411" cy="512705"/>
          </a:xfrm>
        </p:grpSpPr>
        <p:sp>
          <p:nvSpPr>
            <p:cNvPr id="799" name="Google Shape;799;p41"/>
            <p:cNvSpPr/>
            <p:nvPr/>
          </p:nvSpPr>
          <p:spPr>
            <a:xfrm>
              <a:off x="6037216" y="4091033"/>
              <a:ext cx="314411" cy="512705"/>
            </a:xfrm>
            <a:custGeom>
              <a:rect b="b" l="l" r="r" t="t"/>
              <a:pathLst>
                <a:path extrusionOk="0" h="18717" w="11478">
                  <a:moveTo>
                    <a:pt x="4296" y="17217"/>
                  </a:moveTo>
                  <a:cubicBezTo>
                    <a:pt x="4298" y="17217"/>
                    <a:pt x="4302" y="17219"/>
                    <a:pt x="4305" y="17219"/>
                  </a:cubicBezTo>
                  <a:cubicBezTo>
                    <a:pt x="4302" y="17219"/>
                    <a:pt x="4299" y="17219"/>
                    <a:pt x="4296" y="17217"/>
                  </a:cubicBezTo>
                  <a:close/>
                  <a:moveTo>
                    <a:pt x="7005" y="17302"/>
                  </a:moveTo>
                  <a:cubicBezTo>
                    <a:pt x="7006" y="17302"/>
                    <a:pt x="7006" y="17304"/>
                    <a:pt x="7008" y="17304"/>
                  </a:cubicBezTo>
                  <a:cubicBezTo>
                    <a:pt x="6899" y="17345"/>
                    <a:pt x="6796" y="17404"/>
                    <a:pt x="6703" y="17477"/>
                  </a:cubicBezTo>
                  <a:lnTo>
                    <a:pt x="6703" y="17477"/>
                  </a:lnTo>
                  <a:cubicBezTo>
                    <a:pt x="6717" y="17466"/>
                    <a:pt x="6730" y="17455"/>
                    <a:pt x="6746" y="17445"/>
                  </a:cubicBezTo>
                  <a:cubicBezTo>
                    <a:pt x="6825" y="17386"/>
                    <a:pt x="6913" y="17338"/>
                    <a:pt x="7005" y="17302"/>
                  </a:cubicBezTo>
                  <a:close/>
                  <a:moveTo>
                    <a:pt x="6671" y="17504"/>
                  </a:moveTo>
                  <a:lnTo>
                    <a:pt x="6671" y="17504"/>
                  </a:lnTo>
                  <a:cubicBezTo>
                    <a:pt x="6667" y="17507"/>
                    <a:pt x="6662" y="17511"/>
                    <a:pt x="6659" y="17514"/>
                  </a:cubicBezTo>
                  <a:cubicBezTo>
                    <a:pt x="6662" y="17510"/>
                    <a:pt x="6667" y="17506"/>
                    <a:pt x="6671" y="17504"/>
                  </a:cubicBezTo>
                  <a:close/>
                  <a:moveTo>
                    <a:pt x="6643" y="17528"/>
                  </a:moveTo>
                  <a:cubicBezTo>
                    <a:pt x="6639" y="17531"/>
                    <a:pt x="6636" y="17535"/>
                    <a:pt x="6633" y="17537"/>
                  </a:cubicBezTo>
                  <a:cubicBezTo>
                    <a:pt x="6635" y="17535"/>
                    <a:pt x="6639" y="17531"/>
                    <a:pt x="6643" y="17528"/>
                  </a:cubicBezTo>
                  <a:close/>
                  <a:moveTo>
                    <a:pt x="5736" y="0"/>
                  </a:moveTo>
                  <a:cubicBezTo>
                    <a:pt x="4736" y="0"/>
                    <a:pt x="3924" y="812"/>
                    <a:pt x="3924" y="1811"/>
                  </a:cubicBezTo>
                  <a:cubicBezTo>
                    <a:pt x="3924" y="1857"/>
                    <a:pt x="3927" y="1904"/>
                    <a:pt x="3930" y="1949"/>
                  </a:cubicBezTo>
                  <a:cubicBezTo>
                    <a:pt x="3922" y="1953"/>
                    <a:pt x="3914" y="1957"/>
                    <a:pt x="3907" y="1962"/>
                  </a:cubicBezTo>
                  <a:cubicBezTo>
                    <a:pt x="3889" y="1970"/>
                    <a:pt x="3871" y="1981"/>
                    <a:pt x="3855" y="1990"/>
                  </a:cubicBezTo>
                  <a:cubicBezTo>
                    <a:pt x="3844" y="1995"/>
                    <a:pt x="3834" y="2001"/>
                    <a:pt x="3824" y="2006"/>
                  </a:cubicBezTo>
                  <a:lnTo>
                    <a:pt x="3769" y="2037"/>
                  </a:lnTo>
                  <a:cubicBezTo>
                    <a:pt x="3759" y="2042"/>
                    <a:pt x="3750" y="2050"/>
                    <a:pt x="3742" y="2055"/>
                  </a:cubicBezTo>
                  <a:cubicBezTo>
                    <a:pt x="3723" y="2065"/>
                    <a:pt x="3706" y="2075"/>
                    <a:pt x="3687" y="2087"/>
                  </a:cubicBezTo>
                  <a:cubicBezTo>
                    <a:pt x="3678" y="2092"/>
                    <a:pt x="3669" y="2098"/>
                    <a:pt x="3658" y="2103"/>
                  </a:cubicBezTo>
                  <a:cubicBezTo>
                    <a:pt x="3641" y="2114"/>
                    <a:pt x="3622" y="2125"/>
                    <a:pt x="3606" y="2137"/>
                  </a:cubicBezTo>
                  <a:cubicBezTo>
                    <a:pt x="3597" y="2142"/>
                    <a:pt x="3589" y="2148"/>
                    <a:pt x="3579" y="2154"/>
                  </a:cubicBezTo>
                  <a:cubicBezTo>
                    <a:pt x="3561" y="2166"/>
                    <a:pt x="3543" y="2178"/>
                    <a:pt x="3527" y="2190"/>
                  </a:cubicBezTo>
                  <a:cubicBezTo>
                    <a:pt x="3518" y="2195"/>
                    <a:pt x="3509" y="2202"/>
                    <a:pt x="3501" y="2209"/>
                  </a:cubicBezTo>
                  <a:cubicBezTo>
                    <a:pt x="3483" y="2221"/>
                    <a:pt x="3465" y="2232"/>
                    <a:pt x="3448" y="2246"/>
                  </a:cubicBezTo>
                  <a:cubicBezTo>
                    <a:pt x="3441" y="2252"/>
                    <a:pt x="3432" y="2257"/>
                    <a:pt x="3424" y="2263"/>
                  </a:cubicBezTo>
                  <a:cubicBezTo>
                    <a:pt x="3406" y="2277"/>
                    <a:pt x="3388" y="2289"/>
                    <a:pt x="3371" y="2302"/>
                  </a:cubicBezTo>
                  <a:cubicBezTo>
                    <a:pt x="3364" y="2308"/>
                    <a:pt x="3355" y="2314"/>
                    <a:pt x="3348" y="2320"/>
                  </a:cubicBezTo>
                  <a:cubicBezTo>
                    <a:pt x="3330" y="2333"/>
                    <a:pt x="3313" y="2347"/>
                    <a:pt x="3296" y="2361"/>
                  </a:cubicBezTo>
                  <a:cubicBezTo>
                    <a:pt x="3288" y="2368"/>
                    <a:pt x="3281" y="2373"/>
                    <a:pt x="3273" y="2379"/>
                  </a:cubicBezTo>
                  <a:cubicBezTo>
                    <a:pt x="3256" y="2394"/>
                    <a:pt x="3239" y="2407"/>
                    <a:pt x="3222" y="2421"/>
                  </a:cubicBezTo>
                  <a:cubicBezTo>
                    <a:pt x="3216" y="2428"/>
                    <a:pt x="3208" y="2433"/>
                    <a:pt x="3201" y="2439"/>
                  </a:cubicBezTo>
                  <a:cubicBezTo>
                    <a:pt x="3185" y="2453"/>
                    <a:pt x="3167" y="2469"/>
                    <a:pt x="3150" y="2483"/>
                  </a:cubicBezTo>
                  <a:cubicBezTo>
                    <a:pt x="3144" y="2489"/>
                    <a:pt x="3138" y="2494"/>
                    <a:pt x="3129" y="2500"/>
                  </a:cubicBezTo>
                  <a:cubicBezTo>
                    <a:pt x="3113" y="2516"/>
                    <a:pt x="3097" y="2531"/>
                    <a:pt x="3078" y="2547"/>
                  </a:cubicBezTo>
                  <a:cubicBezTo>
                    <a:pt x="3072" y="2554"/>
                    <a:pt x="3066" y="2559"/>
                    <a:pt x="3060" y="2565"/>
                  </a:cubicBezTo>
                  <a:cubicBezTo>
                    <a:pt x="3042" y="2581"/>
                    <a:pt x="3026" y="2596"/>
                    <a:pt x="3009" y="2612"/>
                  </a:cubicBezTo>
                  <a:cubicBezTo>
                    <a:pt x="3003" y="2619"/>
                    <a:pt x="2996" y="2624"/>
                    <a:pt x="2991" y="2631"/>
                  </a:cubicBezTo>
                  <a:cubicBezTo>
                    <a:pt x="2974" y="2647"/>
                    <a:pt x="2958" y="2663"/>
                    <a:pt x="2942" y="2679"/>
                  </a:cubicBezTo>
                  <a:lnTo>
                    <a:pt x="2924" y="2698"/>
                  </a:lnTo>
                  <a:cubicBezTo>
                    <a:pt x="2908" y="2714"/>
                    <a:pt x="2892" y="2731"/>
                    <a:pt x="2876" y="2747"/>
                  </a:cubicBezTo>
                  <a:cubicBezTo>
                    <a:pt x="2871" y="2754"/>
                    <a:pt x="2864" y="2759"/>
                    <a:pt x="2859" y="2766"/>
                  </a:cubicBezTo>
                  <a:cubicBezTo>
                    <a:pt x="2844" y="2782"/>
                    <a:pt x="2826" y="2800"/>
                    <a:pt x="2811" y="2817"/>
                  </a:cubicBezTo>
                  <a:cubicBezTo>
                    <a:pt x="2806" y="2823"/>
                    <a:pt x="2801" y="2829"/>
                    <a:pt x="2795" y="2834"/>
                  </a:cubicBezTo>
                  <a:cubicBezTo>
                    <a:pt x="2779" y="2853"/>
                    <a:pt x="2764" y="2870"/>
                    <a:pt x="2748" y="2888"/>
                  </a:cubicBezTo>
                  <a:lnTo>
                    <a:pt x="2733" y="2906"/>
                  </a:lnTo>
                  <a:cubicBezTo>
                    <a:pt x="2717" y="2925"/>
                    <a:pt x="2702" y="2942"/>
                    <a:pt x="2688" y="2961"/>
                  </a:cubicBezTo>
                  <a:lnTo>
                    <a:pt x="2672" y="2980"/>
                  </a:lnTo>
                  <a:cubicBezTo>
                    <a:pt x="2657" y="2998"/>
                    <a:pt x="2644" y="3017"/>
                    <a:pt x="2629" y="3035"/>
                  </a:cubicBezTo>
                  <a:cubicBezTo>
                    <a:pt x="2624" y="3042"/>
                    <a:pt x="2619" y="3048"/>
                    <a:pt x="2615" y="3054"/>
                  </a:cubicBezTo>
                  <a:cubicBezTo>
                    <a:pt x="2600" y="3074"/>
                    <a:pt x="2587" y="3091"/>
                    <a:pt x="2573" y="3111"/>
                  </a:cubicBezTo>
                  <a:cubicBezTo>
                    <a:pt x="2568" y="3117"/>
                    <a:pt x="2563" y="3124"/>
                    <a:pt x="2558" y="3130"/>
                  </a:cubicBezTo>
                  <a:cubicBezTo>
                    <a:pt x="2544" y="3150"/>
                    <a:pt x="2531" y="3168"/>
                    <a:pt x="2517" y="3188"/>
                  </a:cubicBezTo>
                  <a:cubicBezTo>
                    <a:pt x="2512" y="3194"/>
                    <a:pt x="2508" y="3201"/>
                    <a:pt x="2503" y="3207"/>
                  </a:cubicBezTo>
                  <a:cubicBezTo>
                    <a:pt x="2489" y="3227"/>
                    <a:pt x="2476" y="3247"/>
                    <a:pt x="2464" y="3266"/>
                  </a:cubicBezTo>
                  <a:cubicBezTo>
                    <a:pt x="2460" y="3273"/>
                    <a:pt x="2455" y="3279"/>
                    <a:pt x="2450" y="3286"/>
                  </a:cubicBezTo>
                  <a:cubicBezTo>
                    <a:pt x="2438" y="3307"/>
                    <a:pt x="2425" y="3326"/>
                    <a:pt x="2412" y="3347"/>
                  </a:cubicBezTo>
                  <a:cubicBezTo>
                    <a:pt x="2408" y="3353"/>
                    <a:pt x="2403" y="3361"/>
                    <a:pt x="2399" y="3367"/>
                  </a:cubicBezTo>
                  <a:cubicBezTo>
                    <a:pt x="2387" y="3388"/>
                    <a:pt x="2374" y="3409"/>
                    <a:pt x="2362" y="3428"/>
                  </a:cubicBezTo>
                  <a:cubicBezTo>
                    <a:pt x="2358" y="3434"/>
                    <a:pt x="2354" y="3442"/>
                    <a:pt x="2349" y="3449"/>
                  </a:cubicBezTo>
                  <a:cubicBezTo>
                    <a:pt x="2337" y="3469"/>
                    <a:pt x="2325" y="3490"/>
                    <a:pt x="2313" y="3510"/>
                  </a:cubicBezTo>
                  <a:cubicBezTo>
                    <a:pt x="2310" y="3517"/>
                    <a:pt x="2306" y="3525"/>
                    <a:pt x="2301" y="3532"/>
                  </a:cubicBezTo>
                  <a:cubicBezTo>
                    <a:pt x="2290" y="3552"/>
                    <a:pt x="2279" y="3573"/>
                    <a:pt x="2269" y="3594"/>
                  </a:cubicBezTo>
                  <a:cubicBezTo>
                    <a:pt x="2264" y="3603"/>
                    <a:pt x="2260" y="3609"/>
                    <a:pt x="2256" y="3617"/>
                  </a:cubicBezTo>
                  <a:cubicBezTo>
                    <a:pt x="2245" y="3638"/>
                    <a:pt x="2235" y="3659"/>
                    <a:pt x="2224" y="3680"/>
                  </a:cubicBezTo>
                  <a:lnTo>
                    <a:pt x="2213" y="3702"/>
                  </a:lnTo>
                  <a:cubicBezTo>
                    <a:pt x="2203" y="3723"/>
                    <a:pt x="2193" y="3745"/>
                    <a:pt x="2182" y="3767"/>
                  </a:cubicBezTo>
                  <a:cubicBezTo>
                    <a:pt x="2178" y="3774"/>
                    <a:pt x="2174" y="3782"/>
                    <a:pt x="2172" y="3790"/>
                  </a:cubicBezTo>
                  <a:cubicBezTo>
                    <a:pt x="2162" y="3812"/>
                    <a:pt x="2153" y="3833"/>
                    <a:pt x="2142" y="3854"/>
                  </a:cubicBezTo>
                  <a:cubicBezTo>
                    <a:pt x="2139" y="3862"/>
                    <a:pt x="2136" y="3870"/>
                    <a:pt x="2132" y="3879"/>
                  </a:cubicBezTo>
                  <a:cubicBezTo>
                    <a:pt x="2124" y="3901"/>
                    <a:pt x="2114" y="3921"/>
                    <a:pt x="2105" y="3943"/>
                  </a:cubicBezTo>
                  <a:cubicBezTo>
                    <a:pt x="2101" y="3951"/>
                    <a:pt x="2099" y="3959"/>
                    <a:pt x="2095" y="3967"/>
                  </a:cubicBezTo>
                  <a:cubicBezTo>
                    <a:pt x="2086" y="3989"/>
                    <a:pt x="2079" y="4011"/>
                    <a:pt x="2069" y="4033"/>
                  </a:cubicBezTo>
                  <a:cubicBezTo>
                    <a:pt x="2065" y="4041"/>
                    <a:pt x="2063" y="4050"/>
                    <a:pt x="2060" y="4059"/>
                  </a:cubicBezTo>
                  <a:cubicBezTo>
                    <a:pt x="2053" y="4080"/>
                    <a:pt x="2044" y="4102"/>
                    <a:pt x="2036" y="4124"/>
                  </a:cubicBezTo>
                  <a:cubicBezTo>
                    <a:pt x="2033" y="4133"/>
                    <a:pt x="2029" y="4141"/>
                    <a:pt x="2027" y="4149"/>
                  </a:cubicBezTo>
                  <a:cubicBezTo>
                    <a:pt x="2019" y="4172"/>
                    <a:pt x="2012" y="4193"/>
                    <a:pt x="2005" y="4215"/>
                  </a:cubicBezTo>
                  <a:cubicBezTo>
                    <a:pt x="2003" y="4224"/>
                    <a:pt x="1998" y="4233"/>
                    <a:pt x="1996" y="4242"/>
                  </a:cubicBezTo>
                  <a:cubicBezTo>
                    <a:pt x="1989" y="4264"/>
                    <a:pt x="1982" y="4286"/>
                    <a:pt x="1976" y="4307"/>
                  </a:cubicBezTo>
                  <a:lnTo>
                    <a:pt x="1968" y="4334"/>
                  </a:lnTo>
                  <a:cubicBezTo>
                    <a:pt x="1961" y="4357"/>
                    <a:pt x="1955" y="4378"/>
                    <a:pt x="1950" y="4400"/>
                  </a:cubicBezTo>
                  <a:cubicBezTo>
                    <a:pt x="1947" y="4409"/>
                    <a:pt x="1945" y="4419"/>
                    <a:pt x="1942" y="4429"/>
                  </a:cubicBezTo>
                  <a:cubicBezTo>
                    <a:pt x="1936" y="4450"/>
                    <a:pt x="1931" y="4472"/>
                    <a:pt x="1925" y="4494"/>
                  </a:cubicBezTo>
                  <a:cubicBezTo>
                    <a:pt x="1922" y="4505"/>
                    <a:pt x="1920" y="4513"/>
                    <a:pt x="1917" y="4523"/>
                  </a:cubicBezTo>
                  <a:lnTo>
                    <a:pt x="1902" y="4589"/>
                  </a:lnTo>
                  <a:cubicBezTo>
                    <a:pt x="1900" y="4599"/>
                    <a:pt x="1899" y="4609"/>
                    <a:pt x="1896" y="4619"/>
                  </a:cubicBezTo>
                  <a:cubicBezTo>
                    <a:pt x="1891" y="4640"/>
                    <a:pt x="1886" y="4662"/>
                    <a:pt x="1883" y="4684"/>
                  </a:cubicBezTo>
                  <a:cubicBezTo>
                    <a:pt x="1880" y="4694"/>
                    <a:pt x="1879" y="4705"/>
                    <a:pt x="1876" y="4715"/>
                  </a:cubicBezTo>
                  <a:lnTo>
                    <a:pt x="1865" y="4780"/>
                  </a:lnTo>
                  <a:cubicBezTo>
                    <a:pt x="1864" y="4790"/>
                    <a:pt x="1861" y="4802"/>
                    <a:pt x="1860" y="4813"/>
                  </a:cubicBezTo>
                  <a:cubicBezTo>
                    <a:pt x="1856" y="4834"/>
                    <a:pt x="1854" y="4856"/>
                    <a:pt x="1849" y="4877"/>
                  </a:cubicBezTo>
                  <a:cubicBezTo>
                    <a:pt x="1848" y="4888"/>
                    <a:pt x="1847" y="4900"/>
                    <a:pt x="1844" y="4911"/>
                  </a:cubicBezTo>
                  <a:lnTo>
                    <a:pt x="1837" y="4977"/>
                  </a:lnTo>
                  <a:cubicBezTo>
                    <a:pt x="1835" y="4988"/>
                    <a:pt x="1834" y="4999"/>
                    <a:pt x="1833" y="5010"/>
                  </a:cubicBezTo>
                  <a:cubicBezTo>
                    <a:pt x="1830" y="5032"/>
                    <a:pt x="1829" y="5054"/>
                    <a:pt x="1827" y="5076"/>
                  </a:cubicBezTo>
                  <a:cubicBezTo>
                    <a:pt x="1825" y="5087"/>
                    <a:pt x="1824" y="5098"/>
                    <a:pt x="1824" y="5111"/>
                  </a:cubicBezTo>
                  <a:cubicBezTo>
                    <a:pt x="1823" y="5132"/>
                    <a:pt x="1820" y="5154"/>
                    <a:pt x="1819" y="5175"/>
                  </a:cubicBezTo>
                  <a:cubicBezTo>
                    <a:pt x="1818" y="5188"/>
                    <a:pt x="1818" y="5199"/>
                    <a:pt x="1817" y="5210"/>
                  </a:cubicBezTo>
                  <a:cubicBezTo>
                    <a:pt x="1815" y="5232"/>
                    <a:pt x="1814" y="5254"/>
                    <a:pt x="1814" y="5276"/>
                  </a:cubicBezTo>
                  <a:cubicBezTo>
                    <a:pt x="1814" y="5287"/>
                    <a:pt x="1812" y="5301"/>
                    <a:pt x="1812" y="5312"/>
                  </a:cubicBezTo>
                  <a:cubicBezTo>
                    <a:pt x="1811" y="5334"/>
                    <a:pt x="1811" y="5355"/>
                    <a:pt x="1811" y="5378"/>
                  </a:cubicBezTo>
                  <a:lnTo>
                    <a:pt x="1811" y="5414"/>
                  </a:lnTo>
                  <a:lnTo>
                    <a:pt x="1811" y="5430"/>
                  </a:lnTo>
                  <a:lnTo>
                    <a:pt x="1811" y="5478"/>
                  </a:lnTo>
                  <a:lnTo>
                    <a:pt x="1811" y="5506"/>
                  </a:lnTo>
                  <a:cubicBezTo>
                    <a:pt x="1830" y="6493"/>
                    <a:pt x="2213" y="7392"/>
                    <a:pt x="2831" y="8071"/>
                  </a:cubicBezTo>
                  <a:cubicBezTo>
                    <a:pt x="3049" y="8831"/>
                    <a:pt x="3556" y="9469"/>
                    <a:pt x="4226" y="9857"/>
                  </a:cubicBezTo>
                  <a:lnTo>
                    <a:pt x="4226" y="10531"/>
                  </a:lnTo>
                  <a:lnTo>
                    <a:pt x="4226" y="10782"/>
                  </a:lnTo>
                  <a:cubicBezTo>
                    <a:pt x="4226" y="11144"/>
                    <a:pt x="4011" y="11471"/>
                    <a:pt x="3677" y="11615"/>
                  </a:cubicBezTo>
                  <a:lnTo>
                    <a:pt x="2855" y="11967"/>
                  </a:lnTo>
                  <a:lnTo>
                    <a:pt x="914" y="12799"/>
                  </a:lnTo>
                  <a:cubicBezTo>
                    <a:pt x="827" y="12836"/>
                    <a:pt x="745" y="12882"/>
                    <a:pt x="669" y="12931"/>
                  </a:cubicBezTo>
                  <a:cubicBezTo>
                    <a:pt x="664" y="12935"/>
                    <a:pt x="661" y="12937"/>
                    <a:pt x="656" y="12941"/>
                  </a:cubicBezTo>
                  <a:cubicBezTo>
                    <a:pt x="646" y="12947"/>
                    <a:pt x="635" y="12956"/>
                    <a:pt x="626" y="12962"/>
                  </a:cubicBezTo>
                  <a:cubicBezTo>
                    <a:pt x="616" y="12968"/>
                    <a:pt x="607" y="12976"/>
                    <a:pt x="597" y="12984"/>
                  </a:cubicBezTo>
                  <a:cubicBezTo>
                    <a:pt x="592" y="12987"/>
                    <a:pt x="589" y="12990"/>
                    <a:pt x="584" y="12994"/>
                  </a:cubicBezTo>
                  <a:cubicBezTo>
                    <a:pt x="570" y="13004"/>
                    <a:pt x="556" y="13016"/>
                    <a:pt x="543" y="13027"/>
                  </a:cubicBezTo>
                  <a:cubicBezTo>
                    <a:pt x="205" y="13310"/>
                    <a:pt x="0" y="13731"/>
                    <a:pt x="0" y="14186"/>
                  </a:cubicBezTo>
                  <a:lnTo>
                    <a:pt x="0" y="17507"/>
                  </a:lnTo>
                  <a:cubicBezTo>
                    <a:pt x="0" y="18175"/>
                    <a:pt x="541" y="18716"/>
                    <a:pt x="1208" y="18716"/>
                  </a:cubicBezTo>
                  <a:lnTo>
                    <a:pt x="4531" y="18716"/>
                  </a:lnTo>
                  <a:cubicBezTo>
                    <a:pt x="4849" y="18716"/>
                    <a:pt x="5120" y="18470"/>
                    <a:pt x="5135" y="18151"/>
                  </a:cubicBezTo>
                  <a:cubicBezTo>
                    <a:pt x="5140" y="18030"/>
                    <a:pt x="5121" y="17916"/>
                    <a:pt x="5083" y="17809"/>
                  </a:cubicBezTo>
                  <a:lnTo>
                    <a:pt x="6416" y="17809"/>
                  </a:lnTo>
                  <a:cubicBezTo>
                    <a:pt x="6191" y="18265"/>
                    <a:pt x="6517" y="18714"/>
                    <a:pt x="6948" y="18714"/>
                  </a:cubicBezTo>
                  <a:lnTo>
                    <a:pt x="10269" y="18714"/>
                  </a:lnTo>
                  <a:cubicBezTo>
                    <a:pt x="10936" y="18714"/>
                    <a:pt x="11478" y="18174"/>
                    <a:pt x="11478" y="17506"/>
                  </a:cubicBezTo>
                  <a:lnTo>
                    <a:pt x="11478" y="14184"/>
                  </a:lnTo>
                  <a:cubicBezTo>
                    <a:pt x="11477" y="13684"/>
                    <a:pt x="11218" y="13215"/>
                    <a:pt x="10804" y="12939"/>
                  </a:cubicBezTo>
                  <a:cubicBezTo>
                    <a:pt x="10801" y="12937"/>
                    <a:pt x="10799" y="12935"/>
                    <a:pt x="10796" y="12934"/>
                  </a:cubicBezTo>
                  <a:cubicBezTo>
                    <a:pt x="10783" y="12926"/>
                    <a:pt x="10771" y="12918"/>
                    <a:pt x="10759" y="12909"/>
                  </a:cubicBezTo>
                  <a:cubicBezTo>
                    <a:pt x="10752" y="12905"/>
                    <a:pt x="10747" y="12903"/>
                    <a:pt x="10740" y="12899"/>
                  </a:cubicBezTo>
                  <a:cubicBezTo>
                    <a:pt x="10730" y="12893"/>
                    <a:pt x="10722" y="12888"/>
                    <a:pt x="10711" y="12882"/>
                  </a:cubicBezTo>
                  <a:lnTo>
                    <a:pt x="10684" y="12866"/>
                  </a:lnTo>
                  <a:cubicBezTo>
                    <a:pt x="10676" y="12862"/>
                    <a:pt x="10670" y="12858"/>
                    <a:pt x="10662" y="12854"/>
                  </a:cubicBezTo>
                  <a:cubicBezTo>
                    <a:pt x="10650" y="12848"/>
                    <a:pt x="10637" y="12842"/>
                    <a:pt x="10625" y="12836"/>
                  </a:cubicBezTo>
                  <a:cubicBezTo>
                    <a:pt x="10621" y="12833"/>
                    <a:pt x="10616" y="12832"/>
                    <a:pt x="10612" y="12830"/>
                  </a:cubicBezTo>
                  <a:cubicBezTo>
                    <a:pt x="10595" y="12822"/>
                    <a:pt x="10579" y="12815"/>
                    <a:pt x="10560" y="12807"/>
                  </a:cubicBezTo>
                  <a:lnTo>
                    <a:pt x="7797" y="11621"/>
                  </a:lnTo>
                  <a:cubicBezTo>
                    <a:pt x="7465" y="11479"/>
                    <a:pt x="7248" y="11152"/>
                    <a:pt x="7248" y="10788"/>
                  </a:cubicBezTo>
                  <a:lnTo>
                    <a:pt x="7248" y="10537"/>
                  </a:lnTo>
                  <a:lnTo>
                    <a:pt x="7248" y="9864"/>
                  </a:lnTo>
                  <a:cubicBezTo>
                    <a:pt x="7918" y="9476"/>
                    <a:pt x="8426" y="8837"/>
                    <a:pt x="8642" y="8077"/>
                  </a:cubicBezTo>
                  <a:cubicBezTo>
                    <a:pt x="9266" y="7392"/>
                    <a:pt x="9650" y="6484"/>
                    <a:pt x="9664" y="5488"/>
                  </a:cubicBezTo>
                  <a:lnTo>
                    <a:pt x="9664" y="5471"/>
                  </a:lnTo>
                  <a:lnTo>
                    <a:pt x="9664" y="5435"/>
                  </a:lnTo>
                  <a:cubicBezTo>
                    <a:pt x="9664" y="4394"/>
                    <a:pt x="9250" y="3395"/>
                    <a:pt x="8513" y="2659"/>
                  </a:cubicBezTo>
                  <a:cubicBezTo>
                    <a:pt x="8225" y="2371"/>
                    <a:pt x="7898" y="2134"/>
                    <a:pt x="7543" y="1950"/>
                  </a:cubicBezTo>
                  <a:cubicBezTo>
                    <a:pt x="7547" y="1904"/>
                    <a:pt x="7548" y="1857"/>
                    <a:pt x="7548" y="1811"/>
                  </a:cubicBezTo>
                  <a:cubicBezTo>
                    <a:pt x="7548" y="812"/>
                    <a:pt x="6737" y="0"/>
                    <a:pt x="573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41"/>
            <p:cNvGrpSpPr/>
            <p:nvPr/>
          </p:nvGrpSpPr>
          <p:grpSpPr>
            <a:xfrm>
              <a:off x="6050947" y="4113336"/>
              <a:ext cx="286950" cy="468100"/>
              <a:chOff x="4995875" y="3256325"/>
              <a:chExt cx="286950" cy="468100"/>
            </a:xfrm>
          </p:grpSpPr>
          <p:sp>
            <p:nvSpPr>
              <p:cNvPr id="801" name="Google Shape;801;p41"/>
              <p:cNvSpPr/>
              <p:nvPr/>
            </p:nvSpPr>
            <p:spPr>
              <a:xfrm>
                <a:off x="5237475" y="361115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 name="Google Shape;802;p41"/>
              <p:cNvGrpSpPr/>
              <p:nvPr/>
            </p:nvGrpSpPr>
            <p:grpSpPr>
              <a:xfrm>
                <a:off x="4995875" y="3256325"/>
                <a:ext cx="286950" cy="468100"/>
                <a:chOff x="4995875" y="3256325"/>
                <a:chExt cx="286950" cy="468100"/>
              </a:xfrm>
            </p:grpSpPr>
            <p:sp>
              <p:nvSpPr>
                <p:cNvPr id="803" name="Google Shape;803;p41"/>
                <p:cNvSpPr/>
                <p:nvPr/>
              </p:nvSpPr>
              <p:spPr>
                <a:xfrm>
                  <a:off x="4995875" y="3490325"/>
                  <a:ext cx="286950" cy="234100"/>
                </a:xfrm>
                <a:custGeom>
                  <a:rect b="b" l="l" r="r" t="t"/>
                  <a:pathLst>
                    <a:path extrusionOk="0" h="9364" w="11478">
                      <a:moveTo>
                        <a:pt x="4228" y="0"/>
                      </a:moveTo>
                      <a:lnTo>
                        <a:pt x="4228" y="1427"/>
                      </a:lnTo>
                      <a:cubicBezTo>
                        <a:pt x="4228" y="1790"/>
                        <a:pt x="4013" y="2116"/>
                        <a:pt x="3679" y="2260"/>
                      </a:cubicBezTo>
                      <a:lnTo>
                        <a:pt x="916" y="3446"/>
                      </a:lnTo>
                      <a:cubicBezTo>
                        <a:pt x="361" y="3683"/>
                        <a:pt x="0" y="4229"/>
                        <a:pt x="0" y="4833"/>
                      </a:cubicBezTo>
                      <a:lnTo>
                        <a:pt x="0" y="8155"/>
                      </a:lnTo>
                      <a:cubicBezTo>
                        <a:pt x="0" y="8823"/>
                        <a:pt x="541" y="9363"/>
                        <a:pt x="1208" y="9363"/>
                      </a:cubicBezTo>
                      <a:lnTo>
                        <a:pt x="4530" y="9363"/>
                      </a:lnTo>
                      <a:cubicBezTo>
                        <a:pt x="4849" y="9363"/>
                        <a:pt x="5120" y="9117"/>
                        <a:pt x="5134" y="8798"/>
                      </a:cubicBezTo>
                      <a:cubicBezTo>
                        <a:pt x="5156" y="8280"/>
                        <a:pt x="4742" y="7852"/>
                        <a:pt x="4228" y="7852"/>
                      </a:cubicBezTo>
                      <a:lnTo>
                        <a:pt x="2417" y="7852"/>
                      </a:lnTo>
                      <a:lnTo>
                        <a:pt x="2417" y="6342"/>
                      </a:lnTo>
                      <a:lnTo>
                        <a:pt x="9061" y="6342"/>
                      </a:lnTo>
                      <a:lnTo>
                        <a:pt x="9061" y="7852"/>
                      </a:lnTo>
                      <a:lnTo>
                        <a:pt x="7488" y="7852"/>
                      </a:lnTo>
                      <a:cubicBezTo>
                        <a:pt x="7197" y="7852"/>
                        <a:pt x="6909" y="7945"/>
                        <a:pt x="6686" y="8130"/>
                      </a:cubicBezTo>
                      <a:cubicBezTo>
                        <a:pt x="6039" y="8667"/>
                        <a:pt x="6411" y="9362"/>
                        <a:pt x="6948" y="9362"/>
                      </a:cubicBezTo>
                      <a:lnTo>
                        <a:pt x="10269" y="9362"/>
                      </a:lnTo>
                      <a:cubicBezTo>
                        <a:pt x="10936" y="9362"/>
                        <a:pt x="11478" y="8822"/>
                        <a:pt x="11478" y="8154"/>
                      </a:cubicBezTo>
                      <a:lnTo>
                        <a:pt x="11478" y="4832"/>
                      </a:lnTo>
                      <a:cubicBezTo>
                        <a:pt x="11478" y="4230"/>
                        <a:pt x="11116" y="3683"/>
                        <a:pt x="10561" y="3446"/>
                      </a:cubicBezTo>
                      <a:lnTo>
                        <a:pt x="7798" y="2260"/>
                      </a:lnTo>
                      <a:cubicBezTo>
                        <a:pt x="7466" y="2118"/>
                        <a:pt x="7249" y="1791"/>
                        <a:pt x="7249" y="1427"/>
                      </a:cubicBezTo>
                      <a:lnTo>
                        <a:pt x="724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1"/>
                <p:cNvSpPr/>
                <p:nvPr/>
              </p:nvSpPr>
              <p:spPr>
                <a:xfrm>
                  <a:off x="5018500" y="3611125"/>
                  <a:ext cx="45325" cy="75525"/>
                </a:xfrm>
                <a:custGeom>
                  <a:rect b="b" l="l" r="r" t="t"/>
                  <a:pathLst>
                    <a:path extrusionOk="0" h="3021" w="1813">
                      <a:moveTo>
                        <a:pt x="907" y="0"/>
                      </a:moveTo>
                      <a:lnTo>
                        <a:pt x="907" y="1"/>
                      </a:lnTo>
                      <a:cubicBezTo>
                        <a:pt x="406" y="1"/>
                        <a:pt x="0" y="407"/>
                        <a:pt x="0" y="907"/>
                      </a:cubicBezTo>
                      <a:lnTo>
                        <a:pt x="0" y="2115"/>
                      </a:lnTo>
                      <a:cubicBezTo>
                        <a:pt x="0" y="2616"/>
                        <a:pt x="406" y="3020"/>
                        <a:pt x="907" y="3020"/>
                      </a:cubicBezTo>
                      <a:lnTo>
                        <a:pt x="1812" y="3020"/>
                      </a:lnTo>
                      <a:lnTo>
                        <a:pt x="181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1"/>
                <p:cNvSpPr/>
                <p:nvPr/>
              </p:nvSpPr>
              <p:spPr>
                <a:xfrm>
                  <a:off x="4995900" y="3551225"/>
                  <a:ext cx="286825" cy="97675"/>
                </a:xfrm>
                <a:custGeom>
                  <a:rect b="b" l="l" r="r" t="t"/>
                  <a:pathLst>
                    <a:path extrusionOk="0" h="3907" w="11473">
                      <a:moveTo>
                        <a:pt x="3271" y="1"/>
                      </a:moveTo>
                      <a:lnTo>
                        <a:pt x="915" y="1010"/>
                      </a:lnTo>
                      <a:cubicBezTo>
                        <a:pt x="365" y="1245"/>
                        <a:pt x="10" y="1781"/>
                        <a:pt x="0" y="2377"/>
                      </a:cubicBezTo>
                      <a:lnTo>
                        <a:pt x="2414" y="3906"/>
                      </a:lnTo>
                      <a:lnTo>
                        <a:pt x="9058" y="3906"/>
                      </a:lnTo>
                      <a:lnTo>
                        <a:pt x="11472" y="2377"/>
                      </a:lnTo>
                      <a:cubicBezTo>
                        <a:pt x="11466" y="1781"/>
                        <a:pt x="11109" y="1245"/>
                        <a:pt x="10560" y="1010"/>
                      </a:cubicBezTo>
                      <a:lnTo>
                        <a:pt x="8205" y="1"/>
                      </a:lnTo>
                      <a:lnTo>
                        <a:pt x="6519" y="1432"/>
                      </a:lnTo>
                      <a:cubicBezTo>
                        <a:pt x="6294" y="1623"/>
                        <a:pt x="6016" y="1719"/>
                        <a:pt x="5738" y="1719"/>
                      </a:cubicBezTo>
                      <a:cubicBezTo>
                        <a:pt x="5460" y="1719"/>
                        <a:pt x="5181" y="1623"/>
                        <a:pt x="4956" y="1432"/>
                      </a:cubicBezTo>
                      <a:lnTo>
                        <a:pt x="3271"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1"/>
                <p:cNvSpPr/>
                <p:nvPr/>
              </p:nvSpPr>
              <p:spPr>
                <a:xfrm>
                  <a:off x="5033250" y="3603625"/>
                  <a:ext cx="212200" cy="98150"/>
                </a:xfrm>
                <a:custGeom>
                  <a:rect b="b" l="l" r="r" t="t"/>
                  <a:pathLst>
                    <a:path extrusionOk="0" h="3926" w="8488">
                      <a:moveTo>
                        <a:pt x="2063" y="0"/>
                      </a:moveTo>
                      <a:cubicBezTo>
                        <a:pt x="953" y="0"/>
                        <a:pt x="0" y="884"/>
                        <a:pt x="16" y="1993"/>
                      </a:cubicBezTo>
                      <a:cubicBezTo>
                        <a:pt x="24" y="2395"/>
                        <a:pt x="150" y="2767"/>
                        <a:pt x="364" y="3075"/>
                      </a:cubicBezTo>
                      <a:cubicBezTo>
                        <a:pt x="473" y="3233"/>
                        <a:pt x="661" y="3321"/>
                        <a:pt x="853" y="3321"/>
                      </a:cubicBezTo>
                      <a:lnTo>
                        <a:pt x="2736" y="3321"/>
                      </a:lnTo>
                      <a:cubicBezTo>
                        <a:pt x="3129" y="3321"/>
                        <a:pt x="3463" y="3575"/>
                        <a:pt x="3588" y="3925"/>
                      </a:cubicBezTo>
                      <a:lnTo>
                        <a:pt x="4925" y="3925"/>
                      </a:lnTo>
                      <a:cubicBezTo>
                        <a:pt x="4987" y="3797"/>
                        <a:pt x="5093" y="3670"/>
                        <a:pt x="5253" y="3550"/>
                      </a:cubicBezTo>
                      <a:cubicBezTo>
                        <a:pt x="5465" y="3393"/>
                        <a:pt x="5730" y="3320"/>
                        <a:pt x="5994" y="3320"/>
                      </a:cubicBezTo>
                      <a:lnTo>
                        <a:pt x="7637" y="3320"/>
                      </a:lnTo>
                      <a:cubicBezTo>
                        <a:pt x="7831" y="3320"/>
                        <a:pt x="8016" y="3232"/>
                        <a:pt x="8126" y="3074"/>
                      </a:cubicBezTo>
                      <a:cubicBezTo>
                        <a:pt x="8340" y="2766"/>
                        <a:pt x="8467" y="2394"/>
                        <a:pt x="8474" y="1991"/>
                      </a:cubicBezTo>
                      <a:cubicBezTo>
                        <a:pt x="8488" y="884"/>
                        <a:pt x="7535" y="0"/>
                        <a:pt x="6425"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1"/>
                <p:cNvSpPr/>
                <p:nvPr/>
              </p:nvSpPr>
              <p:spPr>
                <a:xfrm>
                  <a:off x="5146875" y="3603625"/>
                  <a:ext cx="75425" cy="45300"/>
                </a:xfrm>
                <a:custGeom>
                  <a:rect b="b" l="l" r="r" t="t"/>
                  <a:pathLst>
                    <a:path extrusionOk="0" h="1812" w="3017">
                      <a:moveTo>
                        <a:pt x="31" y="0"/>
                      </a:moveTo>
                      <a:cubicBezTo>
                        <a:pt x="12" y="98"/>
                        <a:pt x="1" y="199"/>
                        <a:pt x="1" y="301"/>
                      </a:cubicBezTo>
                      <a:cubicBezTo>
                        <a:pt x="1" y="1135"/>
                        <a:pt x="677" y="1811"/>
                        <a:pt x="1511" y="1811"/>
                      </a:cubicBezTo>
                      <a:cubicBezTo>
                        <a:pt x="2332" y="1811"/>
                        <a:pt x="2999" y="1154"/>
                        <a:pt x="3016" y="336"/>
                      </a:cubicBezTo>
                      <a:cubicBezTo>
                        <a:pt x="2688" y="124"/>
                        <a:pt x="2295" y="0"/>
                        <a:pt x="188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1"/>
                <p:cNvSpPr/>
                <p:nvPr/>
              </p:nvSpPr>
              <p:spPr>
                <a:xfrm>
                  <a:off x="5101575" y="3490375"/>
                  <a:ext cx="75525" cy="37775"/>
                </a:xfrm>
                <a:custGeom>
                  <a:rect b="b" l="l" r="r" t="t"/>
                  <a:pathLst>
                    <a:path extrusionOk="0" h="1511" w="3021">
                      <a:moveTo>
                        <a:pt x="0" y="0"/>
                      </a:moveTo>
                      <a:lnTo>
                        <a:pt x="0" y="1177"/>
                      </a:lnTo>
                      <a:cubicBezTo>
                        <a:pt x="462" y="1388"/>
                        <a:pt x="971" y="1510"/>
                        <a:pt x="1510" y="1510"/>
                      </a:cubicBezTo>
                      <a:cubicBezTo>
                        <a:pt x="2050" y="1510"/>
                        <a:pt x="2560" y="1388"/>
                        <a:pt x="3021" y="1177"/>
                      </a:cubicBezTo>
                      <a:lnTo>
                        <a:pt x="302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1"/>
                <p:cNvSpPr/>
                <p:nvPr/>
              </p:nvSpPr>
              <p:spPr>
                <a:xfrm>
                  <a:off x="5094025" y="3256325"/>
                  <a:ext cx="90625" cy="90600"/>
                </a:xfrm>
                <a:custGeom>
                  <a:rect b="b" l="l" r="r" t="t"/>
                  <a:pathLst>
                    <a:path extrusionOk="0" h="3624" w="3625">
                      <a:moveTo>
                        <a:pt x="1812" y="0"/>
                      </a:moveTo>
                      <a:cubicBezTo>
                        <a:pt x="813" y="0"/>
                        <a:pt x="0" y="812"/>
                        <a:pt x="0" y="1812"/>
                      </a:cubicBezTo>
                      <a:cubicBezTo>
                        <a:pt x="0" y="2812"/>
                        <a:pt x="813" y="3623"/>
                        <a:pt x="1812" y="3623"/>
                      </a:cubicBezTo>
                      <a:cubicBezTo>
                        <a:pt x="2813" y="3623"/>
                        <a:pt x="3625" y="2812"/>
                        <a:pt x="3625" y="1812"/>
                      </a:cubicBezTo>
                      <a:cubicBezTo>
                        <a:pt x="3625" y="811"/>
                        <a:pt x="2813" y="0"/>
                        <a:pt x="181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1"/>
                <p:cNvSpPr/>
                <p:nvPr/>
              </p:nvSpPr>
              <p:spPr>
                <a:xfrm>
                  <a:off x="5041175" y="3294050"/>
                  <a:ext cx="196350" cy="196350"/>
                </a:xfrm>
                <a:custGeom>
                  <a:rect b="b" l="l" r="r" t="t"/>
                  <a:pathLst>
                    <a:path extrusionOk="0" h="7854" w="7854">
                      <a:moveTo>
                        <a:pt x="3926" y="0"/>
                      </a:moveTo>
                      <a:cubicBezTo>
                        <a:pt x="1758" y="0"/>
                        <a:pt x="0" y="1758"/>
                        <a:pt x="0" y="3926"/>
                      </a:cubicBezTo>
                      <a:cubicBezTo>
                        <a:pt x="0" y="6095"/>
                        <a:pt x="1758" y="7853"/>
                        <a:pt x="3926" y="7853"/>
                      </a:cubicBezTo>
                      <a:cubicBezTo>
                        <a:pt x="6096" y="7853"/>
                        <a:pt x="7854" y="6095"/>
                        <a:pt x="7854" y="3926"/>
                      </a:cubicBezTo>
                      <a:cubicBezTo>
                        <a:pt x="7854" y="2885"/>
                        <a:pt x="7439" y="1887"/>
                        <a:pt x="6703" y="1151"/>
                      </a:cubicBezTo>
                      <a:cubicBezTo>
                        <a:pt x="5968" y="413"/>
                        <a:pt x="4968" y="0"/>
                        <a:pt x="392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1"/>
                <p:cNvSpPr/>
                <p:nvPr/>
              </p:nvSpPr>
              <p:spPr>
                <a:xfrm>
                  <a:off x="5063825" y="3346925"/>
                  <a:ext cx="151025" cy="166125"/>
                </a:xfrm>
                <a:custGeom>
                  <a:rect b="b" l="l" r="r" t="t"/>
                  <a:pathLst>
                    <a:path extrusionOk="0" h="6645" w="6041">
                      <a:moveTo>
                        <a:pt x="0" y="0"/>
                      </a:moveTo>
                      <a:lnTo>
                        <a:pt x="0" y="3624"/>
                      </a:lnTo>
                      <a:cubicBezTo>
                        <a:pt x="0" y="5293"/>
                        <a:pt x="1353" y="6644"/>
                        <a:pt x="3020" y="6644"/>
                      </a:cubicBezTo>
                      <a:cubicBezTo>
                        <a:pt x="4689" y="6644"/>
                        <a:pt x="6041" y="5292"/>
                        <a:pt x="6041" y="3624"/>
                      </a:cubicBezTo>
                      <a:lnTo>
                        <a:pt x="604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1"/>
                <p:cNvSpPr/>
                <p:nvPr/>
              </p:nvSpPr>
              <p:spPr>
                <a:xfrm>
                  <a:off x="5177125" y="3618725"/>
                  <a:ext cx="15125" cy="15125"/>
                </a:xfrm>
                <a:custGeom>
                  <a:rect b="b" l="l" r="r" t="t"/>
                  <a:pathLst>
                    <a:path extrusionOk="0" h="605" w="605">
                      <a:moveTo>
                        <a:pt x="301" y="0"/>
                      </a:moveTo>
                      <a:cubicBezTo>
                        <a:pt x="134" y="0"/>
                        <a:pt x="1" y="136"/>
                        <a:pt x="1" y="302"/>
                      </a:cubicBezTo>
                      <a:cubicBezTo>
                        <a:pt x="1" y="470"/>
                        <a:pt x="136" y="604"/>
                        <a:pt x="304" y="604"/>
                      </a:cubicBezTo>
                      <a:cubicBezTo>
                        <a:pt x="470" y="604"/>
                        <a:pt x="605" y="468"/>
                        <a:pt x="605" y="302"/>
                      </a:cubicBezTo>
                      <a:cubicBezTo>
                        <a:pt x="605" y="136"/>
                        <a:pt x="470" y="0"/>
                        <a:pt x="3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1"/>
                <p:cNvSpPr/>
                <p:nvPr/>
              </p:nvSpPr>
              <p:spPr>
                <a:xfrm>
                  <a:off x="5085450" y="3411075"/>
                  <a:ext cx="39825" cy="20450"/>
                </a:xfrm>
                <a:custGeom>
                  <a:rect b="b" l="l" r="r" t="t"/>
                  <a:pathLst>
                    <a:path extrusionOk="0" h="818" w="1593">
                      <a:moveTo>
                        <a:pt x="342" y="1"/>
                      </a:moveTo>
                      <a:cubicBezTo>
                        <a:pt x="281" y="1"/>
                        <a:pt x="220" y="19"/>
                        <a:pt x="167" y="58"/>
                      </a:cubicBezTo>
                      <a:cubicBezTo>
                        <a:pt x="31" y="155"/>
                        <a:pt x="0" y="343"/>
                        <a:pt x="98" y="479"/>
                      </a:cubicBezTo>
                      <a:cubicBezTo>
                        <a:pt x="250" y="692"/>
                        <a:pt x="511" y="818"/>
                        <a:pt x="796" y="818"/>
                      </a:cubicBezTo>
                      <a:cubicBezTo>
                        <a:pt x="1081" y="818"/>
                        <a:pt x="1343" y="692"/>
                        <a:pt x="1495" y="479"/>
                      </a:cubicBezTo>
                      <a:cubicBezTo>
                        <a:pt x="1593" y="344"/>
                        <a:pt x="1562" y="155"/>
                        <a:pt x="1425" y="58"/>
                      </a:cubicBezTo>
                      <a:cubicBezTo>
                        <a:pt x="1372" y="19"/>
                        <a:pt x="1310" y="1"/>
                        <a:pt x="1249" y="1"/>
                      </a:cubicBezTo>
                      <a:cubicBezTo>
                        <a:pt x="1155" y="1"/>
                        <a:pt x="1063" y="45"/>
                        <a:pt x="1004" y="128"/>
                      </a:cubicBezTo>
                      <a:cubicBezTo>
                        <a:pt x="974" y="168"/>
                        <a:pt x="902" y="215"/>
                        <a:pt x="796" y="215"/>
                      </a:cubicBezTo>
                      <a:cubicBezTo>
                        <a:pt x="688" y="215"/>
                        <a:pt x="618" y="168"/>
                        <a:pt x="588" y="128"/>
                      </a:cubicBezTo>
                      <a:cubicBezTo>
                        <a:pt x="529" y="45"/>
                        <a:pt x="436" y="1"/>
                        <a:pt x="34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1"/>
                <p:cNvSpPr/>
                <p:nvPr/>
              </p:nvSpPr>
              <p:spPr>
                <a:xfrm>
                  <a:off x="5108375" y="3452575"/>
                  <a:ext cx="61975" cy="22725"/>
                </a:xfrm>
                <a:custGeom>
                  <a:rect b="b" l="l" r="r" t="t"/>
                  <a:pathLst>
                    <a:path extrusionOk="0" h="909" w="2479">
                      <a:moveTo>
                        <a:pt x="2143" y="1"/>
                      </a:moveTo>
                      <a:cubicBezTo>
                        <a:pt x="2066" y="1"/>
                        <a:pt x="1990" y="29"/>
                        <a:pt x="1932" y="88"/>
                      </a:cubicBezTo>
                      <a:cubicBezTo>
                        <a:pt x="1832" y="188"/>
                        <a:pt x="1591" y="303"/>
                        <a:pt x="1238" y="303"/>
                      </a:cubicBezTo>
                      <a:cubicBezTo>
                        <a:pt x="888" y="303"/>
                        <a:pt x="646" y="187"/>
                        <a:pt x="545" y="88"/>
                      </a:cubicBezTo>
                      <a:cubicBezTo>
                        <a:pt x="486" y="30"/>
                        <a:pt x="409" y="1"/>
                        <a:pt x="333" y="1"/>
                      </a:cubicBezTo>
                      <a:cubicBezTo>
                        <a:pt x="255" y="1"/>
                        <a:pt x="177" y="31"/>
                        <a:pt x="118" y="91"/>
                      </a:cubicBezTo>
                      <a:cubicBezTo>
                        <a:pt x="1" y="210"/>
                        <a:pt x="3" y="401"/>
                        <a:pt x="121" y="518"/>
                      </a:cubicBezTo>
                      <a:cubicBezTo>
                        <a:pt x="367" y="762"/>
                        <a:pt x="785" y="908"/>
                        <a:pt x="1238" y="908"/>
                      </a:cubicBezTo>
                      <a:cubicBezTo>
                        <a:pt x="1693" y="908"/>
                        <a:pt x="2111" y="764"/>
                        <a:pt x="2357" y="518"/>
                      </a:cubicBezTo>
                      <a:cubicBezTo>
                        <a:pt x="2475" y="400"/>
                        <a:pt x="2478" y="209"/>
                        <a:pt x="2359" y="91"/>
                      </a:cubicBezTo>
                      <a:cubicBezTo>
                        <a:pt x="2300" y="31"/>
                        <a:pt x="2221" y="1"/>
                        <a:pt x="21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1"/>
                <p:cNvSpPr/>
                <p:nvPr/>
              </p:nvSpPr>
              <p:spPr>
                <a:xfrm>
                  <a:off x="5153400" y="3411075"/>
                  <a:ext cx="39825" cy="20450"/>
                </a:xfrm>
                <a:custGeom>
                  <a:rect b="b" l="l" r="r" t="t"/>
                  <a:pathLst>
                    <a:path extrusionOk="0" h="818" w="1593">
                      <a:moveTo>
                        <a:pt x="343" y="1"/>
                      </a:moveTo>
                      <a:cubicBezTo>
                        <a:pt x="282" y="1"/>
                        <a:pt x="221" y="19"/>
                        <a:pt x="167" y="58"/>
                      </a:cubicBezTo>
                      <a:cubicBezTo>
                        <a:pt x="31" y="155"/>
                        <a:pt x="0" y="343"/>
                        <a:pt x="98" y="479"/>
                      </a:cubicBezTo>
                      <a:cubicBezTo>
                        <a:pt x="251" y="692"/>
                        <a:pt x="511" y="818"/>
                        <a:pt x="797" y="818"/>
                      </a:cubicBezTo>
                      <a:cubicBezTo>
                        <a:pt x="1081" y="818"/>
                        <a:pt x="1342" y="692"/>
                        <a:pt x="1495" y="479"/>
                      </a:cubicBezTo>
                      <a:cubicBezTo>
                        <a:pt x="1593" y="344"/>
                        <a:pt x="1562" y="155"/>
                        <a:pt x="1425" y="58"/>
                      </a:cubicBezTo>
                      <a:cubicBezTo>
                        <a:pt x="1372" y="19"/>
                        <a:pt x="1310" y="1"/>
                        <a:pt x="1249" y="1"/>
                      </a:cubicBezTo>
                      <a:cubicBezTo>
                        <a:pt x="1155" y="1"/>
                        <a:pt x="1063" y="45"/>
                        <a:pt x="1004" y="128"/>
                      </a:cubicBezTo>
                      <a:cubicBezTo>
                        <a:pt x="975" y="168"/>
                        <a:pt x="904" y="215"/>
                        <a:pt x="797" y="215"/>
                      </a:cubicBezTo>
                      <a:cubicBezTo>
                        <a:pt x="689" y="215"/>
                        <a:pt x="617" y="168"/>
                        <a:pt x="588" y="128"/>
                      </a:cubicBezTo>
                      <a:cubicBezTo>
                        <a:pt x="529" y="45"/>
                        <a:pt x="437" y="1"/>
                        <a:pt x="3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1"/>
                <p:cNvSpPr/>
                <p:nvPr/>
              </p:nvSpPr>
              <p:spPr>
                <a:xfrm>
                  <a:off x="5063800" y="3346950"/>
                  <a:ext cx="151025" cy="166100"/>
                </a:xfrm>
                <a:custGeom>
                  <a:rect b="b" l="l" r="r" t="t"/>
                  <a:pathLst>
                    <a:path extrusionOk="0" h="6644" w="6041">
                      <a:moveTo>
                        <a:pt x="0" y="0"/>
                      </a:moveTo>
                      <a:lnTo>
                        <a:pt x="0" y="3623"/>
                      </a:lnTo>
                      <a:cubicBezTo>
                        <a:pt x="0" y="5292"/>
                        <a:pt x="1352" y="6643"/>
                        <a:pt x="3020" y="6643"/>
                      </a:cubicBezTo>
                      <a:cubicBezTo>
                        <a:pt x="3175" y="6643"/>
                        <a:pt x="3325" y="6628"/>
                        <a:pt x="3473" y="6606"/>
                      </a:cubicBezTo>
                      <a:cubicBezTo>
                        <a:pt x="2022" y="6387"/>
                        <a:pt x="907" y="5137"/>
                        <a:pt x="907" y="3623"/>
                      </a:cubicBezTo>
                      <a:lnTo>
                        <a:pt x="907" y="603"/>
                      </a:lnTo>
                      <a:cubicBezTo>
                        <a:pt x="907" y="603"/>
                        <a:pt x="3748" y="1123"/>
                        <a:pt x="6040" y="3206"/>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1"/>
                <p:cNvSpPr/>
                <p:nvPr/>
              </p:nvSpPr>
              <p:spPr>
                <a:xfrm>
                  <a:off x="5040175" y="3294075"/>
                  <a:ext cx="198600" cy="128800"/>
                </a:xfrm>
                <a:custGeom>
                  <a:rect b="b" l="l" r="r" t="t"/>
                  <a:pathLst>
                    <a:path extrusionOk="0" h="5152" w="7944">
                      <a:moveTo>
                        <a:pt x="3966" y="0"/>
                      </a:moveTo>
                      <a:cubicBezTo>
                        <a:pt x="1773" y="0"/>
                        <a:pt x="0" y="1799"/>
                        <a:pt x="41" y="4002"/>
                      </a:cubicBezTo>
                      <a:cubicBezTo>
                        <a:pt x="46" y="4006"/>
                        <a:pt x="70" y="4009"/>
                        <a:pt x="109" y="4009"/>
                      </a:cubicBezTo>
                      <a:cubicBezTo>
                        <a:pt x="457" y="4009"/>
                        <a:pt x="2051" y="3797"/>
                        <a:pt x="2674" y="2538"/>
                      </a:cubicBezTo>
                      <a:cubicBezTo>
                        <a:pt x="2724" y="2437"/>
                        <a:pt x="2827" y="2379"/>
                        <a:pt x="2937" y="2379"/>
                      </a:cubicBezTo>
                      <a:cubicBezTo>
                        <a:pt x="2959" y="2379"/>
                        <a:pt x="2982" y="2382"/>
                        <a:pt x="3004" y="2387"/>
                      </a:cubicBezTo>
                      <a:cubicBezTo>
                        <a:pt x="3667" y="2536"/>
                        <a:pt x="5587" y="3118"/>
                        <a:pt x="7694" y="5152"/>
                      </a:cubicBezTo>
                      <a:cubicBezTo>
                        <a:pt x="7873" y="4608"/>
                        <a:pt x="7944" y="4017"/>
                        <a:pt x="7857" y="3395"/>
                      </a:cubicBezTo>
                      <a:cubicBezTo>
                        <a:pt x="7587" y="1476"/>
                        <a:pt x="5906" y="0"/>
                        <a:pt x="3970" y="0"/>
                      </a:cubicBezTo>
                      <a:cubicBezTo>
                        <a:pt x="3968" y="0"/>
                        <a:pt x="3967" y="0"/>
                        <a:pt x="396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1"/>
                <p:cNvSpPr/>
                <p:nvPr/>
              </p:nvSpPr>
              <p:spPr>
                <a:xfrm>
                  <a:off x="5033375" y="3603600"/>
                  <a:ext cx="210050" cy="98175"/>
                </a:xfrm>
                <a:custGeom>
                  <a:rect b="b" l="l" r="r" t="t"/>
                  <a:pathLst>
                    <a:path extrusionOk="0" h="3927" w="8402">
                      <a:moveTo>
                        <a:pt x="2482" y="0"/>
                      </a:moveTo>
                      <a:cubicBezTo>
                        <a:pt x="2612" y="524"/>
                        <a:pt x="3047" y="1717"/>
                        <a:pt x="4372" y="2719"/>
                      </a:cubicBezTo>
                      <a:lnTo>
                        <a:pt x="2881" y="2719"/>
                      </a:lnTo>
                      <a:cubicBezTo>
                        <a:pt x="1797" y="2719"/>
                        <a:pt x="917" y="1841"/>
                        <a:pt x="917" y="756"/>
                      </a:cubicBezTo>
                      <a:cubicBezTo>
                        <a:pt x="917" y="602"/>
                        <a:pt x="936" y="453"/>
                        <a:pt x="970" y="310"/>
                      </a:cubicBezTo>
                      <a:lnTo>
                        <a:pt x="970" y="310"/>
                      </a:lnTo>
                      <a:cubicBezTo>
                        <a:pt x="394" y="661"/>
                        <a:pt x="0" y="1280"/>
                        <a:pt x="10" y="1994"/>
                      </a:cubicBezTo>
                      <a:cubicBezTo>
                        <a:pt x="17" y="2396"/>
                        <a:pt x="144" y="2768"/>
                        <a:pt x="358" y="3076"/>
                      </a:cubicBezTo>
                      <a:cubicBezTo>
                        <a:pt x="467" y="3235"/>
                        <a:pt x="654" y="3322"/>
                        <a:pt x="847" y="3322"/>
                      </a:cubicBezTo>
                      <a:lnTo>
                        <a:pt x="2728" y="3322"/>
                      </a:lnTo>
                      <a:cubicBezTo>
                        <a:pt x="3123" y="3322"/>
                        <a:pt x="3457" y="3576"/>
                        <a:pt x="3581" y="3926"/>
                      </a:cubicBezTo>
                      <a:lnTo>
                        <a:pt x="4919" y="3926"/>
                      </a:lnTo>
                      <a:cubicBezTo>
                        <a:pt x="4981" y="3798"/>
                        <a:pt x="5086" y="3670"/>
                        <a:pt x="5247" y="3551"/>
                      </a:cubicBezTo>
                      <a:cubicBezTo>
                        <a:pt x="5459" y="3394"/>
                        <a:pt x="5723" y="3321"/>
                        <a:pt x="5988" y="3321"/>
                      </a:cubicBezTo>
                      <a:lnTo>
                        <a:pt x="7631" y="3321"/>
                      </a:lnTo>
                      <a:cubicBezTo>
                        <a:pt x="7823" y="3321"/>
                        <a:pt x="8010" y="3233"/>
                        <a:pt x="8120" y="3075"/>
                      </a:cubicBezTo>
                      <a:cubicBezTo>
                        <a:pt x="8250" y="2888"/>
                        <a:pt x="8342" y="2674"/>
                        <a:pt x="8402" y="2447"/>
                      </a:cubicBezTo>
                      <a:lnTo>
                        <a:pt x="8402" y="2447"/>
                      </a:lnTo>
                      <a:cubicBezTo>
                        <a:pt x="8109" y="2619"/>
                        <a:pt x="7771" y="2719"/>
                        <a:pt x="7410" y="2719"/>
                      </a:cubicBezTo>
                      <a:lnTo>
                        <a:pt x="5489" y="2719"/>
                      </a:lnTo>
                      <a:cubicBezTo>
                        <a:pt x="3842" y="1833"/>
                        <a:pt x="3285" y="594"/>
                        <a:pt x="31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1"/>
                <p:cNvSpPr/>
                <p:nvPr/>
              </p:nvSpPr>
              <p:spPr>
                <a:xfrm>
                  <a:off x="5142450" y="3671550"/>
                  <a:ext cx="65925" cy="17375"/>
                </a:xfrm>
                <a:custGeom>
                  <a:rect b="b" l="l" r="r" t="t"/>
                  <a:pathLst>
                    <a:path extrusionOk="0" h="695" w="2637">
                      <a:moveTo>
                        <a:pt x="1" y="0"/>
                      </a:moveTo>
                      <a:lnTo>
                        <a:pt x="1" y="1"/>
                      </a:lnTo>
                      <a:cubicBezTo>
                        <a:pt x="326" y="248"/>
                        <a:pt x="704" y="484"/>
                        <a:pt x="1147" y="695"/>
                      </a:cubicBezTo>
                      <a:cubicBezTo>
                        <a:pt x="1219" y="666"/>
                        <a:pt x="1293" y="644"/>
                        <a:pt x="1370" y="630"/>
                      </a:cubicBezTo>
                      <a:lnTo>
                        <a:pt x="1386" y="627"/>
                      </a:lnTo>
                      <a:cubicBezTo>
                        <a:pt x="1465" y="613"/>
                        <a:pt x="1544" y="603"/>
                        <a:pt x="1624" y="603"/>
                      </a:cubicBezTo>
                      <a:lnTo>
                        <a:pt x="2637" y="603"/>
                      </a:lnTo>
                      <a:cubicBezTo>
                        <a:pt x="2048" y="438"/>
                        <a:pt x="1550" y="229"/>
                        <a:pt x="1123"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0" name="Google Shape;820;p41"/>
          <p:cNvGrpSpPr/>
          <p:nvPr/>
        </p:nvGrpSpPr>
        <p:grpSpPr>
          <a:xfrm>
            <a:off x="4671424" y="1714650"/>
            <a:ext cx="594548" cy="695483"/>
            <a:chOff x="6733462" y="4090883"/>
            <a:chExt cx="438554" cy="513007"/>
          </a:xfrm>
        </p:grpSpPr>
        <p:sp>
          <p:nvSpPr>
            <p:cNvPr id="821" name="Google Shape;821;p41"/>
            <p:cNvSpPr/>
            <p:nvPr/>
          </p:nvSpPr>
          <p:spPr>
            <a:xfrm>
              <a:off x="6733462" y="4090883"/>
              <a:ext cx="438554" cy="513007"/>
            </a:xfrm>
            <a:custGeom>
              <a:rect b="b" l="l" r="r" t="t"/>
              <a:pathLst>
                <a:path extrusionOk="0" h="18728" w="16010">
                  <a:moveTo>
                    <a:pt x="11630" y="9433"/>
                  </a:moveTo>
                  <a:lnTo>
                    <a:pt x="11630" y="9854"/>
                  </a:lnTo>
                  <a:cubicBezTo>
                    <a:pt x="11631" y="9879"/>
                    <a:pt x="11634" y="9904"/>
                    <a:pt x="11639" y="9926"/>
                  </a:cubicBezTo>
                  <a:cubicBezTo>
                    <a:pt x="11489" y="10042"/>
                    <a:pt x="11350" y="10173"/>
                    <a:pt x="11227" y="10317"/>
                  </a:cubicBezTo>
                  <a:cubicBezTo>
                    <a:pt x="10820" y="10792"/>
                    <a:pt x="10574" y="11406"/>
                    <a:pt x="10574" y="12081"/>
                  </a:cubicBezTo>
                  <a:lnTo>
                    <a:pt x="10574" y="12084"/>
                  </a:lnTo>
                  <a:cubicBezTo>
                    <a:pt x="10574" y="12427"/>
                    <a:pt x="10853" y="12650"/>
                    <a:pt x="11142" y="12650"/>
                  </a:cubicBezTo>
                  <a:cubicBezTo>
                    <a:pt x="11154" y="12650"/>
                    <a:pt x="11165" y="12650"/>
                    <a:pt x="11177" y="12649"/>
                  </a:cubicBezTo>
                  <a:lnTo>
                    <a:pt x="11177" y="13520"/>
                  </a:lnTo>
                  <a:lnTo>
                    <a:pt x="9109" y="12547"/>
                  </a:lnTo>
                  <a:cubicBezTo>
                    <a:pt x="8896" y="12447"/>
                    <a:pt x="8762" y="12235"/>
                    <a:pt x="8762" y="12000"/>
                  </a:cubicBezTo>
                  <a:lnTo>
                    <a:pt x="8762" y="11063"/>
                  </a:lnTo>
                  <a:lnTo>
                    <a:pt x="8762" y="10675"/>
                  </a:lnTo>
                  <a:cubicBezTo>
                    <a:pt x="9994" y="10400"/>
                    <a:pt x="10964" y="9885"/>
                    <a:pt x="11630" y="9433"/>
                  </a:cubicBezTo>
                  <a:close/>
                  <a:moveTo>
                    <a:pt x="6950" y="0"/>
                  </a:moveTo>
                  <a:cubicBezTo>
                    <a:pt x="4459" y="0"/>
                    <a:pt x="2408" y="1885"/>
                    <a:pt x="2146" y="4308"/>
                  </a:cubicBezTo>
                  <a:cubicBezTo>
                    <a:pt x="2146" y="4311"/>
                    <a:pt x="2146" y="4314"/>
                    <a:pt x="2145" y="4317"/>
                  </a:cubicBezTo>
                  <a:cubicBezTo>
                    <a:pt x="2141" y="4348"/>
                    <a:pt x="2138" y="4380"/>
                    <a:pt x="2136" y="4412"/>
                  </a:cubicBezTo>
                  <a:cubicBezTo>
                    <a:pt x="2136" y="4415"/>
                    <a:pt x="2136" y="4417"/>
                    <a:pt x="2135" y="4421"/>
                  </a:cubicBezTo>
                  <a:cubicBezTo>
                    <a:pt x="2132" y="4453"/>
                    <a:pt x="2130" y="4486"/>
                    <a:pt x="2127" y="4519"/>
                  </a:cubicBezTo>
                  <a:lnTo>
                    <a:pt x="2127" y="4520"/>
                  </a:lnTo>
                  <a:cubicBezTo>
                    <a:pt x="2125" y="4553"/>
                    <a:pt x="2123" y="4584"/>
                    <a:pt x="2122" y="4616"/>
                  </a:cubicBezTo>
                  <a:cubicBezTo>
                    <a:pt x="2122" y="4621"/>
                    <a:pt x="2122" y="4626"/>
                    <a:pt x="2121" y="4632"/>
                  </a:cubicBezTo>
                  <a:cubicBezTo>
                    <a:pt x="2120" y="4663"/>
                    <a:pt x="2118" y="4693"/>
                    <a:pt x="2118" y="4723"/>
                  </a:cubicBezTo>
                  <a:lnTo>
                    <a:pt x="2118" y="4740"/>
                  </a:lnTo>
                  <a:cubicBezTo>
                    <a:pt x="2118" y="4772"/>
                    <a:pt x="2117" y="4802"/>
                    <a:pt x="2117" y="4835"/>
                  </a:cubicBezTo>
                  <a:cubicBezTo>
                    <a:pt x="2117" y="5033"/>
                    <a:pt x="2109" y="5227"/>
                    <a:pt x="2099" y="5417"/>
                  </a:cubicBezTo>
                  <a:lnTo>
                    <a:pt x="2100" y="5417"/>
                  </a:lnTo>
                  <a:cubicBezTo>
                    <a:pt x="2043" y="6484"/>
                    <a:pt x="1822" y="7430"/>
                    <a:pt x="1439" y="8174"/>
                  </a:cubicBezTo>
                  <a:cubicBezTo>
                    <a:pt x="1310" y="8422"/>
                    <a:pt x="1362" y="8725"/>
                    <a:pt x="1575" y="8908"/>
                  </a:cubicBezTo>
                  <a:cubicBezTo>
                    <a:pt x="2146" y="9397"/>
                    <a:pt x="3371" y="10282"/>
                    <a:pt x="5135" y="10676"/>
                  </a:cubicBezTo>
                  <a:lnTo>
                    <a:pt x="5135" y="11065"/>
                  </a:lnTo>
                  <a:lnTo>
                    <a:pt x="5135" y="12001"/>
                  </a:lnTo>
                  <a:cubicBezTo>
                    <a:pt x="5135" y="12234"/>
                    <a:pt x="4999" y="12448"/>
                    <a:pt x="4787" y="12548"/>
                  </a:cubicBezTo>
                  <a:lnTo>
                    <a:pt x="3595" y="13110"/>
                  </a:lnTo>
                  <a:lnTo>
                    <a:pt x="1041" y="14311"/>
                  </a:lnTo>
                  <a:cubicBezTo>
                    <a:pt x="405" y="14610"/>
                    <a:pt x="1" y="15248"/>
                    <a:pt x="1" y="15951"/>
                  </a:cubicBezTo>
                  <a:lnTo>
                    <a:pt x="1" y="17820"/>
                  </a:lnTo>
                  <a:cubicBezTo>
                    <a:pt x="1" y="18322"/>
                    <a:pt x="406" y="18727"/>
                    <a:pt x="908" y="18727"/>
                  </a:cubicBezTo>
                  <a:lnTo>
                    <a:pt x="15705" y="18727"/>
                  </a:lnTo>
                  <a:cubicBezTo>
                    <a:pt x="15861" y="18727"/>
                    <a:pt x="15989" y="18607"/>
                    <a:pt x="16005" y="18456"/>
                  </a:cubicBezTo>
                  <a:cubicBezTo>
                    <a:pt x="16006" y="18446"/>
                    <a:pt x="16006" y="18436"/>
                    <a:pt x="16006" y="18425"/>
                  </a:cubicBezTo>
                  <a:lnTo>
                    <a:pt x="16006" y="18080"/>
                  </a:lnTo>
                  <a:cubicBezTo>
                    <a:pt x="16006" y="17737"/>
                    <a:pt x="15813" y="17423"/>
                    <a:pt x="15505" y="17270"/>
                  </a:cubicBezTo>
                  <a:lnTo>
                    <a:pt x="14529" y="16781"/>
                  </a:lnTo>
                  <a:cubicBezTo>
                    <a:pt x="14386" y="16710"/>
                    <a:pt x="14280" y="16587"/>
                    <a:pt x="14229" y="16443"/>
                  </a:cubicBezTo>
                  <a:cubicBezTo>
                    <a:pt x="14231" y="16443"/>
                    <a:pt x="14232" y="16442"/>
                    <a:pt x="14233" y="16442"/>
                  </a:cubicBezTo>
                  <a:cubicBezTo>
                    <a:pt x="14210" y="16377"/>
                    <a:pt x="14195" y="16310"/>
                    <a:pt x="14195" y="16242"/>
                  </a:cubicBezTo>
                  <a:lnTo>
                    <a:pt x="14195" y="15807"/>
                  </a:lnTo>
                  <a:cubicBezTo>
                    <a:pt x="14909" y="15468"/>
                    <a:pt x="15403" y="14740"/>
                    <a:pt x="15403" y="13896"/>
                  </a:cubicBezTo>
                  <a:lnTo>
                    <a:pt x="15403" y="13293"/>
                  </a:lnTo>
                  <a:cubicBezTo>
                    <a:pt x="15403" y="13460"/>
                    <a:pt x="15537" y="13594"/>
                    <a:pt x="15705" y="13594"/>
                  </a:cubicBezTo>
                  <a:cubicBezTo>
                    <a:pt x="15871" y="13594"/>
                    <a:pt x="16006" y="13460"/>
                    <a:pt x="16006" y="13293"/>
                  </a:cubicBezTo>
                  <a:lnTo>
                    <a:pt x="16006" y="12182"/>
                  </a:lnTo>
                  <a:cubicBezTo>
                    <a:pt x="16010" y="11285"/>
                    <a:pt x="15594" y="10466"/>
                    <a:pt x="14939" y="9945"/>
                  </a:cubicBezTo>
                  <a:cubicBezTo>
                    <a:pt x="14949" y="9916"/>
                    <a:pt x="14952" y="9886"/>
                    <a:pt x="14952" y="9854"/>
                  </a:cubicBezTo>
                  <a:lnTo>
                    <a:pt x="14952" y="9195"/>
                  </a:lnTo>
                  <a:cubicBezTo>
                    <a:pt x="14952" y="9021"/>
                    <a:pt x="14810" y="8892"/>
                    <a:pt x="14650" y="8892"/>
                  </a:cubicBezTo>
                  <a:cubicBezTo>
                    <a:pt x="14613" y="8892"/>
                    <a:pt x="14576" y="8899"/>
                    <a:pt x="14539" y="8913"/>
                  </a:cubicBezTo>
                  <a:lnTo>
                    <a:pt x="13512" y="9318"/>
                  </a:lnTo>
                  <a:cubicBezTo>
                    <a:pt x="13440" y="9346"/>
                    <a:pt x="13365" y="9361"/>
                    <a:pt x="13290" y="9361"/>
                  </a:cubicBezTo>
                  <a:cubicBezTo>
                    <a:pt x="13214" y="9361"/>
                    <a:pt x="13139" y="9346"/>
                    <a:pt x="13068" y="9318"/>
                  </a:cubicBezTo>
                  <a:lnTo>
                    <a:pt x="12226" y="8985"/>
                  </a:lnTo>
                  <a:cubicBezTo>
                    <a:pt x="12259" y="8959"/>
                    <a:pt x="12290" y="8931"/>
                    <a:pt x="12320" y="8907"/>
                  </a:cubicBezTo>
                  <a:cubicBezTo>
                    <a:pt x="12533" y="8724"/>
                    <a:pt x="12584" y="8421"/>
                    <a:pt x="12456" y="8173"/>
                  </a:cubicBezTo>
                  <a:cubicBezTo>
                    <a:pt x="12035" y="7356"/>
                    <a:pt x="11812" y="6293"/>
                    <a:pt x="11783" y="5094"/>
                  </a:cubicBezTo>
                  <a:cubicBezTo>
                    <a:pt x="11784" y="5094"/>
                    <a:pt x="11784" y="5094"/>
                    <a:pt x="11786" y="5093"/>
                  </a:cubicBezTo>
                  <a:cubicBezTo>
                    <a:pt x="11784" y="5007"/>
                    <a:pt x="11781" y="4922"/>
                    <a:pt x="11781" y="4833"/>
                  </a:cubicBezTo>
                  <a:cubicBezTo>
                    <a:pt x="11781" y="2317"/>
                    <a:pt x="9857" y="250"/>
                    <a:pt x="7400" y="23"/>
                  </a:cubicBezTo>
                  <a:cubicBezTo>
                    <a:pt x="7397" y="23"/>
                    <a:pt x="7395" y="23"/>
                    <a:pt x="7391" y="21"/>
                  </a:cubicBezTo>
                  <a:lnTo>
                    <a:pt x="7292" y="14"/>
                  </a:lnTo>
                  <a:cubicBezTo>
                    <a:pt x="7287" y="14"/>
                    <a:pt x="7283" y="13"/>
                    <a:pt x="7277" y="13"/>
                  </a:cubicBezTo>
                  <a:cubicBezTo>
                    <a:pt x="7246" y="9"/>
                    <a:pt x="7212" y="8"/>
                    <a:pt x="7180" y="7"/>
                  </a:cubicBezTo>
                  <a:cubicBezTo>
                    <a:pt x="7175" y="7"/>
                    <a:pt x="7170" y="7"/>
                    <a:pt x="7164" y="5"/>
                  </a:cubicBezTo>
                  <a:cubicBezTo>
                    <a:pt x="7131" y="4"/>
                    <a:pt x="7099" y="3"/>
                    <a:pt x="7066" y="2"/>
                  </a:cubicBezTo>
                  <a:lnTo>
                    <a:pt x="7053" y="2"/>
                  </a:lnTo>
                  <a:cubicBezTo>
                    <a:pt x="7020" y="0"/>
                    <a:pt x="6985" y="0"/>
                    <a:pt x="695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 name="Google Shape;822;p41"/>
            <p:cNvGrpSpPr/>
            <p:nvPr/>
          </p:nvGrpSpPr>
          <p:grpSpPr>
            <a:xfrm>
              <a:off x="6752664" y="4113311"/>
              <a:ext cx="400150" cy="468150"/>
              <a:chOff x="5465950" y="3256325"/>
              <a:chExt cx="400150" cy="468150"/>
            </a:xfrm>
          </p:grpSpPr>
          <p:sp>
            <p:nvSpPr>
              <p:cNvPr id="823" name="Google Shape;823;p41"/>
              <p:cNvSpPr/>
              <p:nvPr/>
            </p:nvSpPr>
            <p:spPr>
              <a:xfrm>
                <a:off x="5498675" y="3256325"/>
                <a:ext cx="281875" cy="271825"/>
              </a:xfrm>
              <a:custGeom>
                <a:rect b="b" l="l" r="r" t="t"/>
                <a:pathLst>
                  <a:path extrusionOk="0" h="10873" w="11275">
                    <a:moveTo>
                      <a:pt x="5637" y="0"/>
                    </a:moveTo>
                    <a:cubicBezTo>
                      <a:pt x="2969" y="0"/>
                      <a:pt x="806" y="2164"/>
                      <a:pt x="806" y="4831"/>
                    </a:cubicBezTo>
                    <a:cubicBezTo>
                      <a:pt x="806" y="6136"/>
                      <a:pt x="580" y="7295"/>
                      <a:pt x="129" y="8170"/>
                    </a:cubicBezTo>
                    <a:cubicBezTo>
                      <a:pt x="0" y="8419"/>
                      <a:pt x="52" y="8722"/>
                      <a:pt x="264" y="8904"/>
                    </a:cubicBezTo>
                    <a:cubicBezTo>
                      <a:pt x="1016" y="9548"/>
                      <a:pt x="2893" y="10872"/>
                      <a:pt x="5637" y="10872"/>
                    </a:cubicBezTo>
                    <a:cubicBezTo>
                      <a:pt x="8381" y="10872"/>
                      <a:pt x="10258" y="9548"/>
                      <a:pt x="11009" y="8904"/>
                    </a:cubicBezTo>
                    <a:cubicBezTo>
                      <a:pt x="11223" y="8722"/>
                      <a:pt x="11274" y="8419"/>
                      <a:pt x="11146" y="8170"/>
                    </a:cubicBezTo>
                    <a:cubicBezTo>
                      <a:pt x="10695" y="7295"/>
                      <a:pt x="10469" y="6136"/>
                      <a:pt x="10469" y="4831"/>
                    </a:cubicBezTo>
                    <a:cubicBezTo>
                      <a:pt x="10469" y="2164"/>
                      <a:pt x="8305" y="0"/>
                      <a:pt x="563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1"/>
              <p:cNvSpPr/>
              <p:nvPr/>
            </p:nvSpPr>
            <p:spPr>
              <a:xfrm>
                <a:off x="5465950" y="3505450"/>
                <a:ext cx="347325" cy="218975"/>
              </a:xfrm>
              <a:custGeom>
                <a:rect b="b" l="l" r="r" t="t"/>
                <a:pathLst>
                  <a:path extrusionOk="0" h="8759" w="13893">
                    <a:moveTo>
                      <a:pt x="5135" y="0"/>
                    </a:moveTo>
                    <a:lnTo>
                      <a:pt x="5135" y="2033"/>
                    </a:lnTo>
                    <a:cubicBezTo>
                      <a:pt x="5135" y="2266"/>
                      <a:pt x="4999" y="2480"/>
                      <a:pt x="4788" y="2580"/>
                    </a:cubicBezTo>
                    <a:lnTo>
                      <a:pt x="1041" y="4343"/>
                    </a:lnTo>
                    <a:cubicBezTo>
                      <a:pt x="405" y="4642"/>
                      <a:pt x="1" y="5280"/>
                      <a:pt x="1" y="5983"/>
                    </a:cubicBezTo>
                    <a:lnTo>
                      <a:pt x="1" y="7852"/>
                    </a:lnTo>
                    <a:cubicBezTo>
                      <a:pt x="1" y="8353"/>
                      <a:pt x="406" y="8758"/>
                      <a:pt x="908" y="8758"/>
                    </a:cubicBezTo>
                    <a:lnTo>
                      <a:pt x="12988" y="8758"/>
                    </a:lnTo>
                    <a:cubicBezTo>
                      <a:pt x="13488" y="8758"/>
                      <a:pt x="13893" y="8353"/>
                      <a:pt x="13893" y="7852"/>
                    </a:cubicBezTo>
                    <a:lnTo>
                      <a:pt x="13893" y="5983"/>
                    </a:lnTo>
                    <a:cubicBezTo>
                      <a:pt x="13892" y="5280"/>
                      <a:pt x="13487" y="4642"/>
                      <a:pt x="12851" y="4343"/>
                    </a:cubicBezTo>
                    <a:lnTo>
                      <a:pt x="9105" y="2580"/>
                    </a:lnTo>
                    <a:cubicBezTo>
                      <a:pt x="8892" y="2480"/>
                      <a:pt x="8758" y="2268"/>
                      <a:pt x="8758" y="2033"/>
                    </a:cubicBezTo>
                    <a:lnTo>
                      <a:pt x="875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1"/>
              <p:cNvSpPr/>
              <p:nvPr/>
            </p:nvSpPr>
            <p:spPr>
              <a:xfrm>
                <a:off x="5594300" y="3505450"/>
                <a:ext cx="90600" cy="37775"/>
              </a:xfrm>
              <a:custGeom>
                <a:rect b="b" l="l" r="r" t="t"/>
                <a:pathLst>
                  <a:path extrusionOk="0" h="1511" w="3624">
                    <a:moveTo>
                      <a:pt x="1" y="0"/>
                    </a:moveTo>
                    <a:lnTo>
                      <a:pt x="1" y="1096"/>
                    </a:lnTo>
                    <a:cubicBezTo>
                      <a:pt x="550" y="1358"/>
                      <a:pt x="1164" y="1510"/>
                      <a:pt x="1812" y="1510"/>
                    </a:cubicBezTo>
                    <a:cubicBezTo>
                      <a:pt x="2462" y="1510"/>
                      <a:pt x="3074" y="1359"/>
                      <a:pt x="3624" y="1096"/>
                    </a:cubicBezTo>
                    <a:lnTo>
                      <a:pt x="36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1"/>
              <p:cNvSpPr/>
              <p:nvPr/>
            </p:nvSpPr>
            <p:spPr>
              <a:xfrm>
                <a:off x="5549000" y="3339375"/>
                <a:ext cx="181225" cy="188775"/>
              </a:xfrm>
              <a:custGeom>
                <a:rect b="b" l="l" r="r" t="t"/>
                <a:pathLst>
                  <a:path extrusionOk="0" h="7551" w="7249">
                    <a:moveTo>
                      <a:pt x="1" y="0"/>
                    </a:moveTo>
                    <a:lnTo>
                      <a:pt x="1" y="3926"/>
                    </a:lnTo>
                    <a:cubicBezTo>
                      <a:pt x="1" y="5927"/>
                      <a:pt x="1623" y="7550"/>
                      <a:pt x="3624" y="7550"/>
                    </a:cubicBezTo>
                    <a:cubicBezTo>
                      <a:pt x="5626" y="7550"/>
                      <a:pt x="7248" y="5927"/>
                      <a:pt x="7249" y="3926"/>
                    </a:cubicBezTo>
                    <a:lnTo>
                      <a:pt x="724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1"/>
              <p:cNvSpPr/>
              <p:nvPr/>
            </p:nvSpPr>
            <p:spPr>
              <a:xfrm>
                <a:off x="5581525" y="3339375"/>
                <a:ext cx="148700" cy="67975"/>
              </a:xfrm>
              <a:custGeom>
                <a:rect b="b" l="l" r="r" t="t"/>
                <a:pathLst>
                  <a:path extrusionOk="0" h="2719" w="5948">
                    <a:moveTo>
                      <a:pt x="0" y="0"/>
                    </a:moveTo>
                    <a:cubicBezTo>
                      <a:pt x="1080" y="1637"/>
                      <a:pt x="2933" y="2718"/>
                      <a:pt x="5042" y="2718"/>
                    </a:cubicBezTo>
                    <a:cubicBezTo>
                      <a:pt x="5351" y="2718"/>
                      <a:pt x="5651" y="2688"/>
                      <a:pt x="5948" y="2642"/>
                    </a:cubicBezTo>
                    <a:lnTo>
                      <a:pt x="59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1"/>
              <p:cNvSpPr/>
              <p:nvPr/>
            </p:nvSpPr>
            <p:spPr>
              <a:xfrm>
                <a:off x="5549000" y="3339375"/>
                <a:ext cx="104000" cy="188775"/>
              </a:xfrm>
              <a:custGeom>
                <a:rect b="b" l="l" r="r" t="t"/>
                <a:pathLst>
                  <a:path extrusionOk="0" h="7551" w="4160">
                    <a:moveTo>
                      <a:pt x="1" y="0"/>
                    </a:moveTo>
                    <a:lnTo>
                      <a:pt x="1" y="3926"/>
                    </a:lnTo>
                    <a:cubicBezTo>
                      <a:pt x="1" y="5928"/>
                      <a:pt x="1624" y="7550"/>
                      <a:pt x="3624" y="7550"/>
                    </a:cubicBezTo>
                    <a:cubicBezTo>
                      <a:pt x="3807" y="7550"/>
                      <a:pt x="3983" y="7532"/>
                      <a:pt x="4160" y="7506"/>
                    </a:cubicBezTo>
                    <a:cubicBezTo>
                      <a:pt x="2412" y="7247"/>
                      <a:pt x="1070" y="5745"/>
                      <a:pt x="1070" y="3925"/>
                    </a:cubicBezTo>
                    <a:lnTo>
                      <a:pt x="107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1"/>
              <p:cNvSpPr/>
              <p:nvPr/>
            </p:nvSpPr>
            <p:spPr>
              <a:xfrm>
                <a:off x="5607325" y="3458450"/>
                <a:ext cx="64550" cy="22650"/>
              </a:xfrm>
              <a:custGeom>
                <a:rect b="b" l="l" r="r" t="t"/>
                <a:pathLst>
                  <a:path extrusionOk="0" h="906" w="2582">
                    <a:moveTo>
                      <a:pt x="336" y="0"/>
                    </a:moveTo>
                    <a:cubicBezTo>
                      <a:pt x="255" y="0"/>
                      <a:pt x="175" y="32"/>
                      <a:pt x="115" y="96"/>
                    </a:cubicBezTo>
                    <a:cubicBezTo>
                      <a:pt x="1" y="217"/>
                      <a:pt x="7" y="407"/>
                      <a:pt x="129" y="522"/>
                    </a:cubicBezTo>
                    <a:cubicBezTo>
                      <a:pt x="386" y="762"/>
                      <a:pt x="820" y="906"/>
                      <a:pt x="1291" y="906"/>
                    </a:cubicBezTo>
                    <a:cubicBezTo>
                      <a:pt x="1762" y="906"/>
                      <a:pt x="2198" y="762"/>
                      <a:pt x="2454" y="522"/>
                    </a:cubicBezTo>
                    <a:cubicBezTo>
                      <a:pt x="2575" y="408"/>
                      <a:pt x="2582" y="217"/>
                      <a:pt x="2467" y="96"/>
                    </a:cubicBezTo>
                    <a:cubicBezTo>
                      <a:pt x="2408" y="32"/>
                      <a:pt x="2328" y="0"/>
                      <a:pt x="2247" y="0"/>
                    </a:cubicBezTo>
                    <a:cubicBezTo>
                      <a:pt x="2173" y="0"/>
                      <a:pt x="2099" y="28"/>
                      <a:pt x="2041" y="82"/>
                    </a:cubicBezTo>
                    <a:cubicBezTo>
                      <a:pt x="1933" y="183"/>
                      <a:pt x="1671" y="303"/>
                      <a:pt x="1291" y="303"/>
                    </a:cubicBezTo>
                    <a:cubicBezTo>
                      <a:pt x="913" y="303"/>
                      <a:pt x="651" y="182"/>
                      <a:pt x="541" y="82"/>
                    </a:cubicBezTo>
                    <a:cubicBezTo>
                      <a:pt x="483" y="27"/>
                      <a:pt x="410" y="0"/>
                      <a:pt x="33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1"/>
              <p:cNvSpPr/>
              <p:nvPr/>
            </p:nvSpPr>
            <p:spPr>
              <a:xfrm>
                <a:off x="5590850" y="3403575"/>
                <a:ext cx="15100" cy="22650"/>
              </a:xfrm>
              <a:custGeom>
                <a:rect b="b" l="l" r="r" t="t"/>
                <a:pathLst>
                  <a:path extrusionOk="0" h="906" w="604">
                    <a:moveTo>
                      <a:pt x="301" y="0"/>
                    </a:moveTo>
                    <a:cubicBezTo>
                      <a:pt x="135" y="0"/>
                      <a:pt x="0" y="135"/>
                      <a:pt x="0" y="301"/>
                    </a:cubicBezTo>
                    <a:lnTo>
                      <a:pt x="0" y="603"/>
                    </a:lnTo>
                    <a:cubicBezTo>
                      <a:pt x="0" y="771"/>
                      <a:pt x="135" y="905"/>
                      <a:pt x="301" y="905"/>
                    </a:cubicBezTo>
                    <a:cubicBezTo>
                      <a:pt x="468" y="905"/>
                      <a:pt x="603" y="769"/>
                      <a:pt x="603" y="603"/>
                    </a:cubicBezTo>
                    <a:lnTo>
                      <a:pt x="603" y="301"/>
                    </a:lnTo>
                    <a:cubicBezTo>
                      <a:pt x="603" y="135"/>
                      <a:pt x="468"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1"/>
              <p:cNvSpPr/>
              <p:nvPr/>
            </p:nvSpPr>
            <p:spPr>
              <a:xfrm>
                <a:off x="5673275" y="3403575"/>
                <a:ext cx="15100" cy="22650"/>
              </a:xfrm>
              <a:custGeom>
                <a:rect b="b" l="l" r="r" t="t"/>
                <a:pathLst>
                  <a:path extrusionOk="0" h="906" w="604">
                    <a:moveTo>
                      <a:pt x="301" y="0"/>
                    </a:moveTo>
                    <a:cubicBezTo>
                      <a:pt x="135" y="0"/>
                      <a:pt x="0" y="135"/>
                      <a:pt x="0" y="301"/>
                    </a:cubicBezTo>
                    <a:lnTo>
                      <a:pt x="0" y="603"/>
                    </a:lnTo>
                    <a:cubicBezTo>
                      <a:pt x="0" y="771"/>
                      <a:pt x="135" y="905"/>
                      <a:pt x="301" y="905"/>
                    </a:cubicBezTo>
                    <a:cubicBezTo>
                      <a:pt x="469" y="905"/>
                      <a:pt x="603" y="769"/>
                      <a:pt x="603" y="603"/>
                    </a:cubicBezTo>
                    <a:lnTo>
                      <a:pt x="603" y="301"/>
                    </a:lnTo>
                    <a:cubicBezTo>
                      <a:pt x="603" y="135"/>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1"/>
              <p:cNvSpPr/>
              <p:nvPr/>
            </p:nvSpPr>
            <p:spPr>
              <a:xfrm>
                <a:off x="5518350" y="3256325"/>
                <a:ext cx="242175" cy="135925"/>
              </a:xfrm>
              <a:custGeom>
                <a:rect b="b" l="l" r="r" t="t"/>
                <a:pathLst>
                  <a:path extrusionOk="0" h="5437" w="9687">
                    <a:moveTo>
                      <a:pt x="4850" y="0"/>
                    </a:moveTo>
                    <a:cubicBezTo>
                      <a:pt x="4503" y="0"/>
                      <a:pt x="4165" y="38"/>
                      <a:pt x="3838" y="109"/>
                    </a:cubicBezTo>
                    <a:lnTo>
                      <a:pt x="3838" y="108"/>
                    </a:lnTo>
                    <a:lnTo>
                      <a:pt x="3642" y="154"/>
                    </a:lnTo>
                    <a:lnTo>
                      <a:pt x="3641" y="159"/>
                    </a:lnTo>
                    <a:cubicBezTo>
                      <a:pt x="1557" y="698"/>
                      <a:pt x="19" y="2583"/>
                      <a:pt x="19" y="4832"/>
                    </a:cubicBezTo>
                    <a:cubicBezTo>
                      <a:pt x="19" y="5030"/>
                      <a:pt x="11" y="5224"/>
                      <a:pt x="0" y="5414"/>
                    </a:cubicBezTo>
                    <a:cubicBezTo>
                      <a:pt x="1251" y="5290"/>
                      <a:pt x="2346" y="4640"/>
                      <a:pt x="3062" y="3689"/>
                    </a:cubicBezTo>
                    <a:cubicBezTo>
                      <a:pt x="3122" y="3611"/>
                      <a:pt x="3211" y="3571"/>
                      <a:pt x="3301" y="3571"/>
                    </a:cubicBezTo>
                    <a:cubicBezTo>
                      <a:pt x="3377" y="3571"/>
                      <a:pt x="3454" y="3600"/>
                      <a:pt x="3512" y="3659"/>
                    </a:cubicBezTo>
                    <a:cubicBezTo>
                      <a:pt x="4580" y="4755"/>
                      <a:pt x="6067" y="5436"/>
                      <a:pt x="7719" y="5436"/>
                    </a:cubicBezTo>
                    <a:cubicBezTo>
                      <a:pt x="8411" y="5436"/>
                      <a:pt x="9071" y="5311"/>
                      <a:pt x="9687" y="5092"/>
                    </a:cubicBezTo>
                    <a:cubicBezTo>
                      <a:pt x="9686" y="5005"/>
                      <a:pt x="9682" y="4920"/>
                      <a:pt x="9682" y="4832"/>
                    </a:cubicBezTo>
                    <a:cubicBezTo>
                      <a:pt x="9682" y="2164"/>
                      <a:pt x="7518" y="0"/>
                      <a:pt x="48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1"/>
              <p:cNvSpPr/>
              <p:nvPr/>
            </p:nvSpPr>
            <p:spPr>
              <a:xfrm>
                <a:off x="5588400" y="3256325"/>
                <a:ext cx="170325" cy="113275"/>
              </a:xfrm>
              <a:custGeom>
                <a:rect b="b" l="l" r="r" t="t"/>
                <a:pathLst>
                  <a:path extrusionOk="0" h="4531" w="6813">
                    <a:moveTo>
                      <a:pt x="2048" y="0"/>
                    </a:moveTo>
                    <a:cubicBezTo>
                      <a:pt x="1701" y="0"/>
                      <a:pt x="1363" y="38"/>
                      <a:pt x="1036" y="109"/>
                    </a:cubicBezTo>
                    <a:lnTo>
                      <a:pt x="1036" y="108"/>
                    </a:lnTo>
                    <a:lnTo>
                      <a:pt x="840" y="154"/>
                    </a:lnTo>
                    <a:lnTo>
                      <a:pt x="839" y="159"/>
                    </a:lnTo>
                    <a:cubicBezTo>
                      <a:pt x="547" y="234"/>
                      <a:pt x="268" y="339"/>
                      <a:pt x="0" y="464"/>
                    </a:cubicBezTo>
                    <a:cubicBezTo>
                      <a:pt x="367" y="2767"/>
                      <a:pt x="2359" y="4530"/>
                      <a:pt x="4765" y="4530"/>
                    </a:cubicBezTo>
                    <a:cubicBezTo>
                      <a:pt x="5498" y="4530"/>
                      <a:pt x="6191" y="4362"/>
                      <a:pt x="6813" y="4070"/>
                    </a:cubicBezTo>
                    <a:cubicBezTo>
                      <a:pt x="6448" y="1764"/>
                      <a:pt x="4457" y="0"/>
                      <a:pt x="204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1"/>
              <p:cNvSpPr/>
              <p:nvPr/>
            </p:nvSpPr>
            <p:spPr>
              <a:xfrm>
                <a:off x="5491625" y="3583975"/>
                <a:ext cx="295950" cy="140500"/>
              </a:xfrm>
              <a:custGeom>
                <a:rect b="b" l="l" r="r" t="t"/>
                <a:pathLst>
                  <a:path extrusionOk="0" h="5620" w="11838">
                    <a:moveTo>
                      <a:pt x="2568" y="1"/>
                    </a:moveTo>
                    <a:lnTo>
                      <a:pt x="14" y="1202"/>
                    </a:lnTo>
                    <a:cubicBezTo>
                      <a:pt x="9" y="1204"/>
                      <a:pt x="5" y="1208"/>
                      <a:pt x="1" y="1210"/>
                    </a:cubicBezTo>
                    <a:lnTo>
                      <a:pt x="646" y="1855"/>
                    </a:lnTo>
                    <a:cubicBezTo>
                      <a:pt x="928" y="2138"/>
                      <a:pt x="1088" y="2522"/>
                      <a:pt x="1088" y="2923"/>
                    </a:cubicBezTo>
                    <a:lnTo>
                      <a:pt x="1088" y="5619"/>
                    </a:lnTo>
                    <a:lnTo>
                      <a:pt x="10751" y="5619"/>
                    </a:lnTo>
                    <a:lnTo>
                      <a:pt x="10751" y="2923"/>
                    </a:lnTo>
                    <a:cubicBezTo>
                      <a:pt x="10751" y="2522"/>
                      <a:pt x="10910" y="2138"/>
                      <a:pt x="11192" y="1855"/>
                    </a:cubicBezTo>
                    <a:lnTo>
                      <a:pt x="11838" y="1210"/>
                    </a:lnTo>
                    <a:cubicBezTo>
                      <a:pt x="11833" y="1208"/>
                      <a:pt x="11829" y="1204"/>
                      <a:pt x="11824" y="1202"/>
                    </a:cubicBezTo>
                    <a:lnTo>
                      <a:pt x="9271" y="1"/>
                    </a:lnTo>
                    <a:lnTo>
                      <a:pt x="6575" y="2829"/>
                    </a:lnTo>
                    <a:cubicBezTo>
                      <a:pt x="6396" y="3016"/>
                      <a:pt x="6158" y="3110"/>
                      <a:pt x="5919" y="3110"/>
                    </a:cubicBezTo>
                    <a:cubicBezTo>
                      <a:pt x="5680" y="3110"/>
                      <a:pt x="5441" y="3016"/>
                      <a:pt x="5263" y="2829"/>
                    </a:cubicBezTo>
                    <a:lnTo>
                      <a:pt x="2568"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1"/>
              <p:cNvSpPr/>
              <p:nvPr/>
            </p:nvSpPr>
            <p:spPr>
              <a:xfrm>
                <a:off x="5730200" y="3641325"/>
                <a:ext cx="135900" cy="83075"/>
              </a:xfrm>
              <a:custGeom>
                <a:rect b="b" l="l" r="r" t="t"/>
                <a:pathLst>
                  <a:path extrusionOk="0" h="3323" w="5436">
                    <a:moveTo>
                      <a:pt x="1813" y="0"/>
                    </a:moveTo>
                    <a:lnTo>
                      <a:pt x="1813" y="835"/>
                    </a:lnTo>
                    <a:cubicBezTo>
                      <a:pt x="1813" y="1064"/>
                      <a:pt x="1683" y="1273"/>
                      <a:pt x="1479" y="1376"/>
                    </a:cubicBezTo>
                    <a:lnTo>
                      <a:pt x="502" y="1865"/>
                    </a:lnTo>
                    <a:cubicBezTo>
                      <a:pt x="195" y="2019"/>
                      <a:pt x="1" y="2332"/>
                      <a:pt x="1" y="2675"/>
                    </a:cubicBezTo>
                    <a:lnTo>
                      <a:pt x="1" y="3020"/>
                    </a:lnTo>
                    <a:cubicBezTo>
                      <a:pt x="1" y="3188"/>
                      <a:pt x="135" y="3322"/>
                      <a:pt x="303" y="3322"/>
                    </a:cubicBezTo>
                    <a:lnTo>
                      <a:pt x="5135" y="3322"/>
                    </a:lnTo>
                    <a:cubicBezTo>
                      <a:pt x="5301" y="3322"/>
                      <a:pt x="5436" y="3188"/>
                      <a:pt x="5436" y="3020"/>
                    </a:cubicBezTo>
                    <a:lnTo>
                      <a:pt x="5436" y="2675"/>
                    </a:lnTo>
                    <a:cubicBezTo>
                      <a:pt x="5436" y="2332"/>
                      <a:pt x="5243" y="2019"/>
                      <a:pt x="4936" y="1865"/>
                    </a:cubicBezTo>
                    <a:lnTo>
                      <a:pt x="3959" y="1376"/>
                    </a:lnTo>
                    <a:cubicBezTo>
                      <a:pt x="3754" y="1273"/>
                      <a:pt x="3625" y="1064"/>
                      <a:pt x="3625" y="835"/>
                    </a:cubicBezTo>
                    <a:lnTo>
                      <a:pt x="362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1"/>
              <p:cNvSpPr/>
              <p:nvPr/>
            </p:nvSpPr>
            <p:spPr>
              <a:xfrm>
                <a:off x="5730175" y="3682150"/>
                <a:ext cx="135925" cy="42250"/>
              </a:xfrm>
              <a:custGeom>
                <a:rect b="b" l="l" r="r" t="t"/>
                <a:pathLst>
                  <a:path extrusionOk="0" h="1690" w="5437">
                    <a:moveTo>
                      <a:pt x="965" y="1"/>
                    </a:moveTo>
                    <a:lnTo>
                      <a:pt x="501" y="232"/>
                    </a:lnTo>
                    <a:cubicBezTo>
                      <a:pt x="195" y="386"/>
                      <a:pt x="1" y="699"/>
                      <a:pt x="1" y="1042"/>
                    </a:cubicBezTo>
                    <a:lnTo>
                      <a:pt x="1" y="1387"/>
                    </a:lnTo>
                    <a:cubicBezTo>
                      <a:pt x="1" y="1555"/>
                      <a:pt x="135" y="1689"/>
                      <a:pt x="303" y="1689"/>
                    </a:cubicBezTo>
                    <a:lnTo>
                      <a:pt x="5134" y="1689"/>
                    </a:lnTo>
                    <a:cubicBezTo>
                      <a:pt x="5301" y="1689"/>
                      <a:pt x="5436" y="1555"/>
                      <a:pt x="5436" y="1387"/>
                    </a:cubicBezTo>
                    <a:lnTo>
                      <a:pt x="5436" y="1042"/>
                    </a:lnTo>
                    <a:cubicBezTo>
                      <a:pt x="5437" y="699"/>
                      <a:pt x="5244" y="386"/>
                      <a:pt x="4937" y="232"/>
                    </a:cubicBezTo>
                    <a:lnTo>
                      <a:pt x="4473" y="1"/>
                    </a:lnTo>
                    <a:cubicBezTo>
                      <a:pt x="4151" y="645"/>
                      <a:pt x="3487" y="1087"/>
                      <a:pt x="2719" y="1087"/>
                    </a:cubicBezTo>
                    <a:cubicBezTo>
                      <a:pt x="1951" y="1087"/>
                      <a:pt x="1287" y="645"/>
                      <a:pt x="965"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1"/>
              <p:cNvSpPr/>
              <p:nvPr/>
            </p:nvSpPr>
            <p:spPr>
              <a:xfrm>
                <a:off x="5774500" y="3641375"/>
                <a:ext cx="47275" cy="30200"/>
              </a:xfrm>
              <a:custGeom>
                <a:rect b="b" l="l" r="r" t="t"/>
                <a:pathLst>
                  <a:path extrusionOk="0" h="1208" w="1891">
                    <a:moveTo>
                      <a:pt x="40" y="0"/>
                    </a:moveTo>
                    <a:lnTo>
                      <a:pt x="40" y="835"/>
                    </a:lnTo>
                    <a:cubicBezTo>
                      <a:pt x="40" y="905"/>
                      <a:pt x="24" y="972"/>
                      <a:pt x="1" y="1035"/>
                    </a:cubicBezTo>
                    <a:cubicBezTo>
                      <a:pt x="297" y="1144"/>
                      <a:pt x="613" y="1207"/>
                      <a:pt x="946" y="1207"/>
                    </a:cubicBezTo>
                    <a:cubicBezTo>
                      <a:pt x="1279" y="1207"/>
                      <a:pt x="1596" y="1144"/>
                      <a:pt x="1891" y="1035"/>
                    </a:cubicBezTo>
                    <a:cubicBezTo>
                      <a:pt x="1868" y="971"/>
                      <a:pt x="1853" y="904"/>
                      <a:pt x="1853" y="835"/>
                    </a:cubicBezTo>
                    <a:lnTo>
                      <a:pt x="185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1"/>
              <p:cNvSpPr/>
              <p:nvPr/>
            </p:nvSpPr>
            <p:spPr>
              <a:xfrm>
                <a:off x="5745300" y="3543200"/>
                <a:ext cx="105725" cy="113275"/>
              </a:xfrm>
              <a:custGeom>
                <a:rect b="b" l="l" r="r" t="t"/>
                <a:pathLst>
                  <a:path extrusionOk="0" h="4531" w="4229">
                    <a:moveTo>
                      <a:pt x="1" y="0"/>
                    </a:moveTo>
                    <a:lnTo>
                      <a:pt x="1" y="2416"/>
                    </a:lnTo>
                    <a:cubicBezTo>
                      <a:pt x="1" y="3584"/>
                      <a:pt x="947" y="4530"/>
                      <a:pt x="2114" y="4530"/>
                    </a:cubicBezTo>
                    <a:cubicBezTo>
                      <a:pt x="3281" y="4530"/>
                      <a:pt x="4229" y="3584"/>
                      <a:pt x="4229" y="2417"/>
                    </a:cubicBezTo>
                    <a:lnTo>
                      <a:pt x="422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1"/>
              <p:cNvSpPr/>
              <p:nvPr/>
            </p:nvSpPr>
            <p:spPr>
              <a:xfrm>
                <a:off x="5745300" y="3543200"/>
                <a:ext cx="105725" cy="113375"/>
              </a:xfrm>
              <a:custGeom>
                <a:rect b="b" l="l" r="r" t="t"/>
                <a:pathLst>
                  <a:path extrusionOk="0" h="4535" w="4229">
                    <a:moveTo>
                      <a:pt x="1" y="0"/>
                    </a:moveTo>
                    <a:lnTo>
                      <a:pt x="1" y="2311"/>
                    </a:lnTo>
                    <a:cubicBezTo>
                      <a:pt x="1" y="3384"/>
                      <a:pt x="589" y="4161"/>
                      <a:pt x="1506" y="4444"/>
                    </a:cubicBezTo>
                    <a:cubicBezTo>
                      <a:pt x="1708" y="4507"/>
                      <a:pt x="1906" y="4534"/>
                      <a:pt x="2098" y="4534"/>
                    </a:cubicBezTo>
                    <a:cubicBezTo>
                      <a:pt x="2260" y="4534"/>
                      <a:pt x="2417" y="4515"/>
                      <a:pt x="2567" y="4482"/>
                    </a:cubicBezTo>
                    <a:cubicBezTo>
                      <a:pt x="1617" y="4274"/>
                      <a:pt x="906" y="3429"/>
                      <a:pt x="906" y="2417"/>
                    </a:cubicBezTo>
                    <a:lnTo>
                      <a:pt x="906" y="1306"/>
                    </a:lnTo>
                    <a:cubicBezTo>
                      <a:pt x="906" y="1061"/>
                      <a:pt x="1106" y="885"/>
                      <a:pt x="1328" y="885"/>
                    </a:cubicBezTo>
                    <a:cubicBezTo>
                      <a:pt x="1391" y="885"/>
                      <a:pt x="1456" y="899"/>
                      <a:pt x="1518" y="930"/>
                    </a:cubicBezTo>
                    <a:cubicBezTo>
                      <a:pt x="1986" y="1159"/>
                      <a:pt x="2444" y="1304"/>
                      <a:pt x="2843" y="1429"/>
                    </a:cubicBezTo>
                    <a:cubicBezTo>
                      <a:pt x="3094" y="1508"/>
                      <a:pt x="3330" y="1582"/>
                      <a:pt x="3532" y="1664"/>
                    </a:cubicBezTo>
                    <a:cubicBezTo>
                      <a:pt x="3593" y="1689"/>
                      <a:pt x="3624" y="1750"/>
                      <a:pt x="3624" y="1814"/>
                    </a:cubicBezTo>
                    <a:cubicBezTo>
                      <a:pt x="3624" y="2203"/>
                      <a:pt x="3870" y="2531"/>
                      <a:pt x="4213" y="2660"/>
                    </a:cubicBezTo>
                    <a:cubicBezTo>
                      <a:pt x="4223" y="2580"/>
                      <a:pt x="4229" y="2501"/>
                      <a:pt x="4229" y="2418"/>
                    </a:cubicBezTo>
                    <a:lnTo>
                      <a:pt x="422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1"/>
              <p:cNvSpPr/>
              <p:nvPr/>
            </p:nvSpPr>
            <p:spPr>
              <a:xfrm>
                <a:off x="5541875" y="3583975"/>
                <a:ext cx="195500" cy="92850"/>
              </a:xfrm>
              <a:custGeom>
                <a:rect b="b" l="l" r="r" t="t"/>
                <a:pathLst>
                  <a:path extrusionOk="0" h="3714" w="7820">
                    <a:moveTo>
                      <a:pt x="559" y="1"/>
                    </a:moveTo>
                    <a:lnTo>
                      <a:pt x="0" y="264"/>
                    </a:lnTo>
                    <a:lnTo>
                      <a:pt x="2817" y="3245"/>
                    </a:lnTo>
                    <a:cubicBezTo>
                      <a:pt x="3100" y="3542"/>
                      <a:pt x="3498" y="3714"/>
                      <a:pt x="3909" y="3714"/>
                    </a:cubicBezTo>
                    <a:cubicBezTo>
                      <a:pt x="4320" y="3714"/>
                      <a:pt x="4718" y="3542"/>
                      <a:pt x="5005" y="3244"/>
                    </a:cubicBezTo>
                    <a:lnTo>
                      <a:pt x="7819" y="264"/>
                    </a:lnTo>
                    <a:lnTo>
                      <a:pt x="7262" y="1"/>
                    </a:lnTo>
                    <a:lnTo>
                      <a:pt x="4566" y="2829"/>
                    </a:lnTo>
                    <a:cubicBezTo>
                      <a:pt x="4388" y="3016"/>
                      <a:pt x="4149" y="3110"/>
                      <a:pt x="3911" y="3110"/>
                    </a:cubicBezTo>
                    <a:cubicBezTo>
                      <a:pt x="3671" y="3110"/>
                      <a:pt x="3433" y="3016"/>
                      <a:pt x="3254" y="2829"/>
                    </a:cubicBezTo>
                    <a:lnTo>
                      <a:pt x="55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1"/>
              <p:cNvSpPr/>
              <p:nvPr/>
            </p:nvSpPr>
            <p:spPr>
              <a:xfrm>
                <a:off x="5518800" y="3679125"/>
                <a:ext cx="15100" cy="45300"/>
              </a:xfrm>
              <a:custGeom>
                <a:rect b="b" l="l" r="r" t="t"/>
                <a:pathLst>
                  <a:path extrusionOk="0" h="1812" w="604">
                    <a:moveTo>
                      <a:pt x="1" y="0"/>
                    </a:moveTo>
                    <a:lnTo>
                      <a:pt x="1" y="1811"/>
                    </a:lnTo>
                    <a:lnTo>
                      <a:pt x="604" y="1811"/>
                    </a:lnTo>
                    <a:lnTo>
                      <a:pt x="604" y="603"/>
                    </a:lnTo>
                    <a:cubicBezTo>
                      <a:pt x="604" y="270"/>
                      <a:pt x="335" y="0"/>
                      <a:pt x="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1"/>
              <p:cNvSpPr/>
              <p:nvPr/>
            </p:nvSpPr>
            <p:spPr>
              <a:xfrm>
                <a:off x="5774525" y="3611175"/>
                <a:ext cx="47225" cy="22675"/>
              </a:xfrm>
              <a:custGeom>
                <a:rect b="b" l="l" r="r" t="t"/>
                <a:pathLst>
                  <a:path extrusionOk="0" h="907" w="1889">
                    <a:moveTo>
                      <a:pt x="340" y="0"/>
                    </a:moveTo>
                    <a:cubicBezTo>
                      <a:pt x="273" y="0"/>
                      <a:pt x="206" y="22"/>
                      <a:pt x="150" y="67"/>
                    </a:cubicBezTo>
                    <a:cubicBezTo>
                      <a:pt x="21" y="173"/>
                      <a:pt x="1" y="363"/>
                      <a:pt x="107" y="492"/>
                    </a:cubicBezTo>
                    <a:cubicBezTo>
                      <a:pt x="319" y="754"/>
                      <a:pt x="625" y="906"/>
                      <a:pt x="945" y="906"/>
                    </a:cubicBezTo>
                    <a:cubicBezTo>
                      <a:pt x="1264" y="906"/>
                      <a:pt x="1570" y="754"/>
                      <a:pt x="1783" y="492"/>
                    </a:cubicBezTo>
                    <a:cubicBezTo>
                      <a:pt x="1889" y="363"/>
                      <a:pt x="1869" y="173"/>
                      <a:pt x="1740" y="67"/>
                    </a:cubicBezTo>
                    <a:cubicBezTo>
                      <a:pt x="1683" y="22"/>
                      <a:pt x="1616" y="1"/>
                      <a:pt x="1550" y="1"/>
                    </a:cubicBezTo>
                    <a:cubicBezTo>
                      <a:pt x="1462" y="1"/>
                      <a:pt x="1375" y="39"/>
                      <a:pt x="1315" y="112"/>
                    </a:cubicBezTo>
                    <a:cubicBezTo>
                      <a:pt x="1214" y="235"/>
                      <a:pt x="1079" y="296"/>
                      <a:pt x="944" y="296"/>
                    </a:cubicBezTo>
                    <a:cubicBezTo>
                      <a:pt x="809" y="296"/>
                      <a:pt x="675" y="235"/>
                      <a:pt x="575" y="112"/>
                    </a:cubicBezTo>
                    <a:cubicBezTo>
                      <a:pt x="515" y="39"/>
                      <a:pt x="428"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1"/>
              <p:cNvSpPr/>
              <p:nvPr/>
            </p:nvSpPr>
            <p:spPr>
              <a:xfrm>
                <a:off x="5767925" y="3580975"/>
                <a:ext cx="15150" cy="22675"/>
              </a:xfrm>
              <a:custGeom>
                <a:rect b="b" l="l" r="r" t="t"/>
                <a:pathLst>
                  <a:path extrusionOk="0" h="907" w="606">
                    <a:moveTo>
                      <a:pt x="303" y="0"/>
                    </a:moveTo>
                    <a:cubicBezTo>
                      <a:pt x="135" y="0"/>
                      <a:pt x="1" y="136"/>
                      <a:pt x="1" y="302"/>
                    </a:cubicBezTo>
                    <a:lnTo>
                      <a:pt x="1" y="604"/>
                    </a:lnTo>
                    <a:cubicBezTo>
                      <a:pt x="1" y="771"/>
                      <a:pt x="135" y="906"/>
                      <a:pt x="303" y="906"/>
                    </a:cubicBezTo>
                    <a:cubicBezTo>
                      <a:pt x="470" y="906"/>
                      <a:pt x="606" y="770"/>
                      <a:pt x="604" y="604"/>
                    </a:cubicBezTo>
                    <a:lnTo>
                      <a:pt x="604" y="302"/>
                    </a:lnTo>
                    <a:cubicBezTo>
                      <a:pt x="604" y="136"/>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1"/>
              <p:cNvSpPr/>
              <p:nvPr/>
            </p:nvSpPr>
            <p:spPr>
              <a:xfrm>
                <a:off x="5813250" y="3580975"/>
                <a:ext cx="15100" cy="22675"/>
              </a:xfrm>
              <a:custGeom>
                <a:rect b="b" l="l" r="r" t="t"/>
                <a:pathLst>
                  <a:path extrusionOk="0" h="907" w="604">
                    <a:moveTo>
                      <a:pt x="303" y="0"/>
                    </a:moveTo>
                    <a:cubicBezTo>
                      <a:pt x="135" y="0"/>
                      <a:pt x="1" y="136"/>
                      <a:pt x="1" y="302"/>
                    </a:cubicBezTo>
                    <a:lnTo>
                      <a:pt x="1" y="604"/>
                    </a:lnTo>
                    <a:cubicBezTo>
                      <a:pt x="1" y="771"/>
                      <a:pt x="135" y="906"/>
                      <a:pt x="303" y="906"/>
                    </a:cubicBezTo>
                    <a:cubicBezTo>
                      <a:pt x="469" y="906"/>
                      <a:pt x="604" y="770"/>
                      <a:pt x="604" y="604"/>
                    </a:cubicBezTo>
                    <a:lnTo>
                      <a:pt x="604" y="302"/>
                    </a:lnTo>
                    <a:cubicBezTo>
                      <a:pt x="604" y="136"/>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1"/>
              <p:cNvSpPr/>
              <p:nvPr/>
            </p:nvSpPr>
            <p:spPr>
              <a:xfrm>
                <a:off x="5730175" y="3504875"/>
                <a:ext cx="67975" cy="67725"/>
              </a:xfrm>
              <a:custGeom>
                <a:rect b="b" l="l" r="r" t="t"/>
                <a:pathLst>
                  <a:path extrusionOk="0" h="2709" w="2719">
                    <a:moveTo>
                      <a:pt x="1044" y="1"/>
                    </a:moveTo>
                    <a:cubicBezTo>
                      <a:pt x="411" y="499"/>
                      <a:pt x="1" y="1270"/>
                      <a:pt x="1" y="2138"/>
                    </a:cubicBezTo>
                    <a:lnTo>
                      <a:pt x="1" y="2142"/>
                    </a:lnTo>
                    <a:cubicBezTo>
                      <a:pt x="1" y="2484"/>
                      <a:pt x="280" y="2708"/>
                      <a:pt x="570" y="2708"/>
                    </a:cubicBezTo>
                    <a:cubicBezTo>
                      <a:pt x="716" y="2708"/>
                      <a:pt x="865" y="2651"/>
                      <a:pt x="982" y="2524"/>
                    </a:cubicBezTo>
                    <a:lnTo>
                      <a:pt x="2719" y="628"/>
                    </a:lnTo>
                    <a:lnTo>
                      <a:pt x="1044"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1"/>
              <p:cNvSpPr/>
              <p:nvPr/>
            </p:nvSpPr>
            <p:spPr>
              <a:xfrm>
                <a:off x="5746525" y="3490375"/>
                <a:ext cx="119575" cy="105725"/>
              </a:xfrm>
              <a:custGeom>
                <a:rect b="b" l="l" r="r" t="t"/>
                <a:pathLst>
                  <a:path extrusionOk="0" h="4229" w="4783">
                    <a:moveTo>
                      <a:pt x="2063" y="0"/>
                    </a:moveTo>
                    <a:cubicBezTo>
                      <a:pt x="1236" y="0"/>
                      <a:pt x="498" y="372"/>
                      <a:pt x="0" y="954"/>
                    </a:cubicBezTo>
                    <a:cubicBezTo>
                      <a:pt x="1075" y="2657"/>
                      <a:pt x="2634" y="2784"/>
                      <a:pt x="3701" y="3214"/>
                    </a:cubicBezTo>
                    <a:cubicBezTo>
                      <a:pt x="3991" y="3331"/>
                      <a:pt x="4179" y="3614"/>
                      <a:pt x="4179" y="3926"/>
                    </a:cubicBezTo>
                    <a:cubicBezTo>
                      <a:pt x="4179" y="4094"/>
                      <a:pt x="4313" y="4228"/>
                      <a:pt x="4480" y="4228"/>
                    </a:cubicBezTo>
                    <a:cubicBezTo>
                      <a:pt x="4647" y="4228"/>
                      <a:pt x="4782" y="4094"/>
                      <a:pt x="4782" y="3926"/>
                    </a:cubicBezTo>
                    <a:lnTo>
                      <a:pt x="4782" y="2816"/>
                    </a:lnTo>
                    <a:cubicBezTo>
                      <a:pt x="4783" y="1323"/>
                      <a:pt x="3625" y="38"/>
                      <a:pt x="2136" y="1"/>
                    </a:cubicBezTo>
                    <a:cubicBezTo>
                      <a:pt x="2111" y="1"/>
                      <a:pt x="2087" y="0"/>
                      <a:pt x="206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1"/>
              <p:cNvSpPr/>
              <p:nvPr/>
            </p:nvSpPr>
            <p:spPr>
              <a:xfrm>
                <a:off x="5756550" y="3478550"/>
                <a:ext cx="83150" cy="31675"/>
              </a:xfrm>
              <a:custGeom>
                <a:rect b="b" l="l" r="r" t="t"/>
                <a:pathLst>
                  <a:path extrusionOk="0" h="1267" w="3326">
                    <a:moveTo>
                      <a:pt x="303" y="1"/>
                    </a:moveTo>
                    <a:cubicBezTo>
                      <a:pt x="143" y="1"/>
                      <a:pt x="1" y="130"/>
                      <a:pt x="1" y="303"/>
                    </a:cubicBezTo>
                    <a:lnTo>
                      <a:pt x="1" y="963"/>
                    </a:lnTo>
                    <a:cubicBezTo>
                      <a:pt x="1" y="1136"/>
                      <a:pt x="143" y="1266"/>
                      <a:pt x="304" y="1266"/>
                    </a:cubicBezTo>
                    <a:cubicBezTo>
                      <a:pt x="340" y="1266"/>
                      <a:pt x="378" y="1259"/>
                      <a:pt x="415" y="1245"/>
                    </a:cubicBezTo>
                    <a:lnTo>
                      <a:pt x="1442" y="840"/>
                    </a:lnTo>
                    <a:cubicBezTo>
                      <a:pt x="1513" y="812"/>
                      <a:pt x="1588" y="798"/>
                      <a:pt x="1663" y="798"/>
                    </a:cubicBezTo>
                    <a:cubicBezTo>
                      <a:pt x="1738" y="798"/>
                      <a:pt x="1813" y="812"/>
                      <a:pt x="1885" y="840"/>
                    </a:cubicBezTo>
                    <a:lnTo>
                      <a:pt x="2912" y="1245"/>
                    </a:lnTo>
                    <a:cubicBezTo>
                      <a:pt x="2949" y="1259"/>
                      <a:pt x="2986" y="1266"/>
                      <a:pt x="3023" y="1266"/>
                    </a:cubicBezTo>
                    <a:cubicBezTo>
                      <a:pt x="3183" y="1266"/>
                      <a:pt x="3326" y="1136"/>
                      <a:pt x="3326" y="963"/>
                    </a:cubicBezTo>
                    <a:lnTo>
                      <a:pt x="3326" y="303"/>
                    </a:lnTo>
                    <a:cubicBezTo>
                      <a:pt x="3326" y="130"/>
                      <a:pt x="3184" y="1"/>
                      <a:pt x="3023" y="1"/>
                    </a:cubicBezTo>
                    <a:cubicBezTo>
                      <a:pt x="2987" y="1"/>
                      <a:pt x="2949" y="8"/>
                      <a:pt x="2912" y="22"/>
                    </a:cubicBezTo>
                    <a:lnTo>
                      <a:pt x="1885" y="426"/>
                    </a:lnTo>
                    <a:cubicBezTo>
                      <a:pt x="1813" y="454"/>
                      <a:pt x="1738" y="468"/>
                      <a:pt x="1663" y="468"/>
                    </a:cubicBezTo>
                    <a:cubicBezTo>
                      <a:pt x="1588" y="468"/>
                      <a:pt x="1513" y="454"/>
                      <a:pt x="1442" y="426"/>
                    </a:cubicBezTo>
                    <a:lnTo>
                      <a:pt x="415" y="22"/>
                    </a:lnTo>
                    <a:cubicBezTo>
                      <a:pt x="378" y="8"/>
                      <a:pt x="340" y="1"/>
                      <a:pt x="3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8" name="Google Shape;848;p41"/>
          <p:cNvSpPr/>
          <p:nvPr/>
        </p:nvSpPr>
        <p:spPr>
          <a:xfrm>
            <a:off x="5177775" y="1300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1"/>
          <p:cNvSpPr/>
          <p:nvPr/>
        </p:nvSpPr>
        <p:spPr>
          <a:xfrm>
            <a:off x="912650" y="43816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1"/>
          <p:cNvSpPr/>
          <p:nvPr/>
        </p:nvSpPr>
        <p:spPr>
          <a:xfrm rot="-1787809">
            <a:off x="2903179" y="1398908"/>
            <a:ext cx="182497" cy="18143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 name="Google Shape;851;p41"/>
          <p:cNvGrpSpPr/>
          <p:nvPr/>
        </p:nvGrpSpPr>
        <p:grpSpPr>
          <a:xfrm>
            <a:off x="7914866" y="947172"/>
            <a:ext cx="684220" cy="666517"/>
            <a:chOff x="8393128" y="67810"/>
            <a:chExt cx="684220" cy="666517"/>
          </a:xfrm>
        </p:grpSpPr>
        <p:sp>
          <p:nvSpPr>
            <p:cNvPr id="852" name="Google Shape;852;p41"/>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 name="Google Shape;853;p41"/>
            <p:cNvGrpSpPr/>
            <p:nvPr/>
          </p:nvGrpSpPr>
          <p:grpSpPr>
            <a:xfrm rot="158625">
              <a:off x="8407469" y="82589"/>
              <a:ext cx="655538" cy="636958"/>
              <a:chOff x="4594993" y="5098696"/>
              <a:chExt cx="287425" cy="279279"/>
            </a:xfrm>
          </p:grpSpPr>
          <p:sp>
            <p:nvSpPr>
              <p:cNvPr id="854" name="Google Shape;854;p4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6" name="Google Shape;856;p41"/>
          <p:cNvSpPr/>
          <p:nvPr/>
        </p:nvSpPr>
        <p:spPr>
          <a:xfrm>
            <a:off x="7099900" y="13538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1"/>
          <p:cNvSpPr/>
          <p:nvPr/>
        </p:nvSpPr>
        <p:spPr>
          <a:xfrm>
            <a:off x="4646625" y="36026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1"/>
          <p:cNvSpPr/>
          <p:nvPr/>
        </p:nvSpPr>
        <p:spPr>
          <a:xfrm rot="1302200">
            <a:off x="5082922" y="4218794"/>
            <a:ext cx="182491"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 name="Shape 862"/>
        <p:cNvGrpSpPr/>
        <p:nvPr/>
      </p:nvGrpSpPr>
      <p:grpSpPr>
        <a:xfrm>
          <a:off x="0" y="0"/>
          <a:ext cx="0" cy="0"/>
          <a:chOff x="0" y="0"/>
          <a:chExt cx="0" cy="0"/>
        </a:xfrm>
      </p:grpSpPr>
      <p:sp>
        <p:nvSpPr>
          <p:cNvPr id="863" name="Google Shape;863;p42"/>
          <p:cNvSpPr txBox="1"/>
          <p:nvPr>
            <p:ph type="title"/>
          </p:nvPr>
        </p:nvSpPr>
        <p:spPr>
          <a:xfrm>
            <a:off x="720000" y="53950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Love comes in many forms</a:t>
            </a:r>
            <a:endParaRPr/>
          </a:p>
        </p:txBody>
      </p:sp>
      <p:sp>
        <p:nvSpPr>
          <p:cNvPr id="864" name="Google Shape;864;p42"/>
          <p:cNvSpPr txBox="1"/>
          <p:nvPr>
            <p:ph idx="1" type="subTitle"/>
          </p:nvPr>
        </p:nvSpPr>
        <p:spPr>
          <a:xfrm>
            <a:off x="720000" y="1772575"/>
            <a:ext cx="4095300" cy="185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865" name="Google Shape;865;p42"/>
          <p:cNvGrpSpPr/>
          <p:nvPr/>
        </p:nvGrpSpPr>
        <p:grpSpPr>
          <a:xfrm>
            <a:off x="3963725" y="1399250"/>
            <a:ext cx="5264425" cy="3641075"/>
            <a:chOff x="3963725" y="1399250"/>
            <a:chExt cx="5264425" cy="3641075"/>
          </a:xfrm>
        </p:grpSpPr>
        <p:grpSp>
          <p:nvGrpSpPr>
            <p:cNvPr id="866" name="Google Shape;866;p42"/>
            <p:cNvGrpSpPr/>
            <p:nvPr/>
          </p:nvGrpSpPr>
          <p:grpSpPr>
            <a:xfrm flipH="1" rot="-770606">
              <a:off x="4124068" y="1999128"/>
              <a:ext cx="1330402" cy="1594195"/>
              <a:chOff x="9582439" y="2710429"/>
              <a:chExt cx="1641443" cy="1967024"/>
            </a:xfrm>
          </p:grpSpPr>
          <p:sp>
            <p:nvSpPr>
              <p:cNvPr id="867" name="Google Shape;867;p42"/>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 name="Google Shape;868;p42"/>
              <p:cNvGrpSpPr/>
              <p:nvPr/>
            </p:nvGrpSpPr>
            <p:grpSpPr>
              <a:xfrm rot="1826122">
                <a:off x="9960411" y="2818847"/>
                <a:ext cx="885504" cy="1750189"/>
                <a:chOff x="3477900" y="4315225"/>
                <a:chExt cx="508175" cy="1003475"/>
              </a:xfrm>
            </p:grpSpPr>
            <p:sp>
              <p:nvSpPr>
                <p:cNvPr id="869" name="Google Shape;869;p42"/>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2"/>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2"/>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2"/>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2"/>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2"/>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2"/>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2"/>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2"/>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2"/>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2"/>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2"/>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2"/>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2"/>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2"/>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2"/>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2"/>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2"/>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2"/>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 name="Google Shape;888;p42"/>
            <p:cNvGrpSpPr/>
            <p:nvPr/>
          </p:nvGrpSpPr>
          <p:grpSpPr>
            <a:xfrm rot="770606">
              <a:off x="7737405" y="3093294"/>
              <a:ext cx="1330402" cy="1594195"/>
              <a:chOff x="9582439" y="2710429"/>
              <a:chExt cx="1641443" cy="1967024"/>
            </a:xfrm>
          </p:grpSpPr>
          <p:sp>
            <p:nvSpPr>
              <p:cNvPr id="889" name="Google Shape;889;p42"/>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 name="Google Shape;890;p42"/>
              <p:cNvGrpSpPr/>
              <p:nvPr/>
            </p:nvGrpSpPr>
            <p:grpSpPr>
              <a:xfrm rot="1826122">
                <a:off x="9960411" y="2818847"/>
                <a:ext cx="885504" cy="1750189"/>
                <a:chOff x="3477900" y="4315225"/>
                <a:chExt cx="508175" cy="1003475"/>
              </a:xfrm>
            </p:grpSpPr>
            <p:sp>
              <p:nvSpPr>
                <p:cNvPr id="891" name="Google Shape;891;p42"/>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2"/>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2"/>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2"/>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2"/>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2"/>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2"/>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2"/>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2"/>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2"/>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2"/>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2"/>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2"/>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2"/>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2"/>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2"/>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2"/>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2"/>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2"/>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0" name="Google Shape;910;p42"/>
            <p:cNvSpPr/>
            <p:nvPr/>
          </p:nvSpPr>
          <p:spPr>
            <a:xfrm>
              <a:off x="5026260" y="1399438"/>
              <a:ext cx="2893331" cy="3640699"/>
            </a:xfrm>
            <a:custGeom>
              <a:rect b="b" l="l" r="r" t="t"/>
              <a:pathLst>
                <a:path extrusionOk="0" h="45859" w="36445">
                  <a:moveTo>
                    <a:pt x="4509" y="7545"/>
                  </a:moveTo>
                  <a:lnTo>
                    <a:pt x="4509" y="7545"/>
                  </a:lnTo>
                  <a:cubicBezTo>
                    <a:pt x="4370" y="8075"/>
                    <a:pt x="4407" y="8646"/>
                    <a:pt x="4655" y="9136"/>
                  </a:cubicBezTo>
                  <a:lnTo>
                    <a:pt x="3339" y="11803"/>
                  </a:lnTo>
                  <a:cubicBezTo>
                    <a:pt x="2868" y="12124"/>
                    <a:pt x="2591" y="12667"/>
                    <a:pt x="2528" y="13236"/>
                  </a:cubicBezTo>
                  <a:cubicBezTo>
                    <a:pt x="2225" y="13014"/>
                    <a:pt x="1337" y="12212"/>
                    <a:pt x="2055" y="10918"/>
                  </a:cubicBezTo>
                  <a:cubicBezTo>
                    <a:pt x="2389" y="10317"/>
                    <a:pt x="2966" y="10235"/>
                    <a:pt x="3476" y="10163"/>
                  </a:cubicBezTo>
                  <a:cubicBezTo>
                    <a:pt x="3822" y="10114"/>
                    <a:pt x="4118" y="10073"/>
                    <a:pt x="4256" y="9862"/>
                  </a:cubicBezTo>
                  <a:cubicBezTo>
                    <a:pt x="4344" y="9729"/>
                    <a:pt x="4354" y="9547"/>
                    <a:pt x="4284" y="9303"/>
                  </a:cubicBezTo>
                  <a:cubicBezTo>
                    <a:pt x="4151" y="8833"/>
                    <a:pt x="4217" y="8122"/>
                    <a:pt x="4509" y="7545"/>
                  </a:cubicBezTo>
                  <a:close/>
                  <a:moveTo>
                    <a:pt x="3985" y="15872"/>
                  </a:moveTo>
                  <a:cubicBezTo>
                    <a:pt x="4043" y="15911"/>
                    <a:pt x="4100" y="15946"/>
                    <a:pt x="4161" y="15982"/>
                  </a:cubicBezTo>
                  <a:cubicBezTo>
                    <a:pt x="4692" y="16294"/>
                    <a:pt x="5261" y="16488"/>
                    <a:pt x="5854" y="16599"/>
                  </a:cubicBezTo>
                  <a:cubicBezTo>
                    <a:pt x="5359" y="17264"/>
                    <a:pt x="4837" y="17913"/>
                    <a:pt x="4417" y="18629"/>
                  </a:cubicBezTo>
                  <a:cubicBezTo>
                    <a:pt x="3715" y="19833"/>
                    <a:pt x="3332" y="21380"/>
                    <a:pt x="3996" y="22608"/>
                  </a:cubicBezTo>
                  <a:cubicBezTo>
                    <a:pt x="4028" y="22672"/>
                    <a:pt x="4026" y="22743"/>
                    <a:pt x="4000" y="22821"/>
                  </a:cubicBezTo>
                  <a:cubicBezTo>
                    <a:pt x="3893" y="22596"/>
                    <a:pt x="3773" y="22379"/>
                    <a:pt x="3633" y="22178"/>
                  </a:cubicBezTo>
                  <a:cubicBezTo>
                    <a:pt x="3611" y="22146"/>
                    <a:pt x="3590" y="22117"/>
                    <a:pt x="3570" y="22092"/>
                  </a:cubicBezTo>
                  <a:cubicBezTo>
                    <a:pt x="3680" y="20318"/>
                    <a:pt x="3863" y="17401"/>
                    <a:pt x="3985" y="15872"/>
                  </a:cubicBezTo>
                  <a:close/>
                  <a:moveTo>
                    <a:pt x="26728" y="26841"/>
                  </a:moveTo>
                  <a:lnTo>
                    <a:pt x="26728" y="26841"/>
                  </a:lnTo>
                  <a:cubicBezTo>
                    <a:pt x="26847" y="26927"/>
                    <a:pt x="26986" y="26988"/>
                    <a:pt x="27131" y="27015"/>
                  </a:cubicBezTo>
                  <a:cubicBezTo>
                    <a:pt x="27086" y="27107"/>
                    <a:pt x="27039" y="27205"/>
                    <a:pt x="27006" y="27308"/>
                  </a:cubicBezTo>
                  <a:cubicBezTo>
                    <a:pt x="26910" y="27154"/>
                    <a:pt x="26814" y="26999"/>
                    <a:pt x="26728" y="26841"/>
                  </a:cubicBezTo>
                  <a:close/>
                  <a:moveTo>
                    <a:pt x="36005" y="36175"/>
                  </a:moveTo>
                  <a:cubicBezTo>
                    <a:pt x="36006" y="36175"/>
                    <a:pt x="36007" y="36176"/>
                    <a:pt x="36007" y="36177"/>
                  </a:cubicBezTo>
                  <a:lnTo>
                    <a:pt x="36004" y="36177"/>
                  </a:lnTo>
                  <a:cubicBezTo>
                    <a:pt x="36004" y="36176"/>
                    <a:pt x="36005" y="36175"/>
                    <a:pt x="36005" y="36175"/>
                  </a:cubicBezTo>
                  <a:close/>
                  <a:moveTo>
                    <a:pt x="7389" y="29416"/>
                  </a:moveTo>
                  <a:cubicBezTo>
                    <a:pt x="7868" y="29774"/>
                    <a:pt x="8235" y="30265"/>
                    <a:pt x="8697" y="30644"/>
                  </a:cubicBezTo>
                  <a:cubicBezTo>
                    <a:pt x="8988" y="30884"/>
                    <a:pt x="9313" y="31070"/>
                    <a:pt x="9657" y="31223"/>
                  </a:cubicBezTo>
                  <a:lnTo>
                    <a:pt x="9651" y="31316"/>
                  </a:lnTo>
                  <a:lnTo>
                    <a:pt x="8576" y="33459"/>
                  </a:lnTo>
                  <a:lnTo>
                    <a:pt x="8538" y="41605"/>
                  </a:lnTo>
                  <a:lnTo>
                    <a:pt x="8308" y="42606"/>
                  </a:lnTo>
                  <a:lnTo>
                    <a:pt x="5815" y="41578"/>
                  </a:lnTo>
                  <a:lnTo>
                    <a:pt x="7389" y="29416"/>
                  </a:lnTo>
                  <a:close/>
                  <a:moveTo>
                    <a:pt x="10125" y="1"/>
                  </a:moveTo>
                  <a:cubicBezTo>
                    <a:pt x="8714" y="1"/>
                    <a:pt x="7181" y="976"/>
                    <a:pt x="7537" y="2829"/>
                  </a:cubicBezTo>
                  <a:cubicBezTo>
                    <a:pt x="7672" y="3533"/>
                    <a:pt x="8120" y="4266"/>
                    <a:pt x="7813" y="4913"/>
                  </a:cubicBezTo>
                  <a:cubicBezTo>
                    <a:pt x="7467" y="5642"/>
                    <a:pt x="6464" y="5672"/>
                    <a:pt x="5731" y="6012"/>
                  </a:cubicBezTo>
                  <a:cubicBezTo>
                    <a:pt x="5369" y="6182"/>
                    <a:pt x="5066" y="6456"/>
                    <a:pt x="4847" y="6786"/>
                  </a:cubicBezTo>
                  <a:cubicBezTo>
                    <a:pt x="4100" y="7408"/>
                    <a:pt x="3879" y="8626"/>
                    <a:pt x="4090" y="9363"/>
                  </a:cubicBezTo>
                  <a:cubicBezTo>
                    <a:pt x="4141" y="9547"/>
                    <a:pt x="4141" y="9674"/>
                    <a:pt x="4088" y="9756"/>
                  </a:cubicBezTo>
                  <a:cubicBezTo>
                    <a:pt x="3998" y="9891"/>
                    <a:pt x="3742" y="9930"/>
                    <a:pt x="3447" y="9971"/>
                  </a:cubicBezTo>
                  <a:cubicBezTo>
                    <a:pt x="2948" y="10042"/>
                    <a:pt x="2262" y="10137"/>
                    <a:pt x="1881" y="10826"/>
                  </a:cubicBezTo>
                  <a:cubicBezTo>
                    <a:pt x="950" y="12501"/>
                    <a:pt x="2493" y="13463"/>
                    <a:pt x="2514" y="13473"/>
                  </a:cubicBezTo>
                  <a:lnTo>
                    <a:pt x="2514" y="13477"/>
                  </a:lnTo>
                  <a:lnTo>
                    <a:pt x="2006" y="14503"/>
                  </a:lnTo>
                  <a:cubicBezTo>
                    <a:pt x="2098" y="16619"/>
                    <a:pt x="2072" y="20371"/>
                    <a:pt x="2620" y="22571"/>
                  </a:cubicBezTo>
                  <a:cubicBezTo>
                    <a:pt x="2559" y="23001"/>
                    <a:pt x="2585" y="23431"/>
                    <a:pt x="2710" y="23849"/>
                  </a:cubicBezTo>
                  <a:lnTo>
                    <a:pt x="2753" y="24061"/>
                  </a:lnTo>
                  <a:cubicBezTo>
                    <a:pt x="2170" y="24422"/>
                    <a:pt x="1566" y="24751"/>
                    <a:pt x="1069" y="25222"/>
                  </a:cubicBezTo>
                  <a:cubicBezTo>
                    <a:pt x="436" y="25822"/>
                    <a:pt x="0" y="26745"/>
                    <a:pt x="297" y="27564"/>
                  </a:cubicBezTo>
                  <a:cubicBezTo>
                    <a:pt x="424" y="27903"/>
                    <a:pt x="663" y="28200"/>
                    <a:pt x="737" y="28556"/>
                  </a:cubicBezTo>
                  <a:cubicBezTo>
                    <a:pt x="814" y="28909"/>
                    <a:pt x="614" y="29365"/>
                    <a:pt x="259" y="29365"/>
                  </a:cubicBezTo>
                  <a:cubicBezTo>
                    <a:pt x="256" y="29365"/>
                    <a:pt x="253" y="29365"/>
                    <a:pt x="250" y="29365"/>
                  </a:cubicBezTo>
                  <a:lnTo>
                    <a:pt x="250" y="29365"/>
                  </a:lnTo>
                  <a:cubicBezTo>
                    <a:pt x="435" y="29751"/>
                    <a:pt x="639" y="30076"/>
                    <a:pt x="1041" y="30076"/>
                  </a:cubicBezTo>
                  <a:cubicBezTo>
                    <a:pt x="1062" y="30076"/>
                    <a:pt x="1082" y="30075"/>
                    <a:pt x="1103" y="30073"/>
                  </a:cubicBezTo>
                  <a:cubicBezTo>
                    <a:pt x="1550" y="30040"/>
                    <a:pt x="1961" y="29836"/>
                    <a:pt x="2368" y="29649"/>
                  </a:cubicBezTo>
                  <a:cubicBezTo>
                    <a:pt x="3070" y="29322"/>
                    <a:pt x="3848" y="29029"/>
                    <a:pt x="4624" y="28900"/>
                  </a:cubicBezTo>
                  <a:lnTo>
                    <a:pt x="4714" y="31328"/>
                  </a:lnTo>
                  <a:lnTo>
                    <a:pt x="3856" y="33538"/>
                  </a:lnTo>
                  <a:lnTo>
                    <a:pt x="4630" y="41638"/>
                  </a:lnTo>
                  <a:lnTo>
                    <a:pt x="4481" y="42815"/>
                  </a:lnTo>
                  <a:lnTo>
                    <a:pt x="4481" y="42815"/>
                  </a:lnTo>
                  <a:lnTo>
                    <a:pt x="8304" y="42626"/>
                  </a:lnTo>
                  <a:lnTo>
                    <a:pt x="8269" y="42772"/>
                  </a:lnTo>
                  <a:lnTo>
                    <a:pt x="12132" y="42864"/>
                  </a:lnTo>
                  <a:lnTo>
                    <a:pt x="12132" y="42864"/>
                  </a:lnTo>
                  <a:lnTo>
                    <a:pt x="9721" y="41636"/>
                  </a:lnTo>
                  <a:lnTo>
                    <a:pt x="11982" y="31829"/>
                  </a:lnTo>
                  <a:cubicBezTo>
                    <a:pt x="12694" y="31932"/>
                    <a:pt x="13413" y="31983"/>
                    <a:pt x="14133" y="31983"/>
                  </a:cubicBezTo>
                  <a:cubicBezTo>
                    <a:pt x="14160" y="31983"/>
                    <a:pt x="14188" y="31983"/>
                    <a:pt x="14216" y="31983"/>
                  </a:cubicBezTo>
                  <a:cubicBezTo>
                    <a:pt x="14400" y="31983"/>
                    <a:pt x="14600" y="31970"/>
                    <a:pt x="14738" y="31850"/>
                  </a:cubicBezTo>
                  <a:cubicBezTo>
                    <a:pt x="14938" y="31678"/>
                    <a:pt x="14926" y="31377"/>
                    <a:pt x="15012" y="31131"/>
                  </a:cubicBezTo>
                  <a:cubicBezTo>
                    <a:pt x="15171" y="30675"/>
                    <a:pt x="15685" y="30425"/>
                    <a:pt x="16170" y="30411"/>
                  </a:cubicBezTo>
                  <a:cubicBezTo>
                    <a:pt x="16187" y="30410"/>
                    <a:pt x="16203" y="30410"/>
                    <a:pt x="16220" y="30410"/>
                  </a:cubicBezTo>
                  <a:cubicBezTo>
                    <a:pt x="16687" y="30410"/>
                    <a:pt x="17136" y="30575"/>
                    <a:pt x="17581" y="30716"/>
                  </a:cubicBezTo>
                  <a:cubicBezTo>
                    <a:pt x="18735" y="31080"/>
                    <a:pt x="19935" y="31289"/>
                    <a:pt x="21144" y="31340"/>
                  </a:cubicBezTo>
                  <a:cubicBezTo>
                    <a:pt x="21194" y="31343"/>
                    <a:pt x="21245" y="31345"/>
                    <a:pt x="21295" y="31345"/>
                  </a:cubicBezTo>
                  <a:cubicBezTo>
                    <a:pt x="21447" y="31345"/>
                    <a:pt x="21597" y="31327"/>
                    <a:pt x="21732" y="31258"/>
                  </a:cubicBezTo>
                  <a:cubicBezTo>
                    <a:pt x="22194" y="31019"/>
                    <a:pt x="22145" y="30313"/>
                    <a:pt x="21854" y="29877"/>
                  </a:cubicBezTo>
                  <a:cubicBezTo>
                    <a:pt x="20845" y="28374"/>
                    <a:pt x="18360" y="28675"/>
                    <a:pt x="17190" y="27295"/>
                  </a:cubicBezTo>
                  <a:cubicBezTo>
                    <a:pt x="16486" y="26469"/>
                    <a:pt x="16465" y="25287"/>
                    <a:pt x="16273" y="24217"/>
                  </a:cubicBezTo>
                  <a:cubicBezTo>
                    <a:pt x="15800" y="21558"/>
                    <a:pt x="14130" y="19292"/>
                    <a:pt x="12504" y="17133"/>
                  </a:cubicBezTo>
                  <a:cubicBezTo>
                    <a:pt x="12627" y="16609"/>
                    <a:pt x="12732" y="16070"/>
                    <a:pt x="12830" y="15528"/>
                  </a:cubicBezTo>
                  <a:cubicBezTo>
                    <a:pt x="13008" y="15432"/>
                    <a:pt x="13182" y="15321"/>
                    <a:pt x="13346" y="15198"/>
                  </a:cubicBezTo>
                  <a:lnTo>
                    <a:pt x="13485" y="15596"/>
                  </a:lnTo>
                  <a:cubicBezTo>
                    <a:pt x="15055" y="17018"/>
                    <a:pt x="17701" y="19675"/>
                    <a:pt x="19654" y="20836"/>
                  </a:cubicBezTo>
                  <a:cubicBezTo>
                    <a:pt x="19926" y="21220"/>
                    <a:pt x="20162" y="21628"/>
                    <a:pt x="21306" y="21771"/>
                  </a:cubicBezTo>
                  <a:lnTo>
                    <a:pt x="22976" y="24510"/>
                  </a:lnTo>
                  <a:lnTo>
                    <a:pt x="23621" y="25120"/>
                  </a:lnTo>
                  <a:lnTo>
                    <a:pt x="25170" y="27255"/>
                  </a:lnTo>
                  <a:cubicBezTo>
                    <a:pt x="25121" y="27310"/>
                    <a:pt x="25074" y="27365"/>
                    <a:pt x="25031" y="27410"/>
                  </a:cubicBezTo>
                  <a:cubicBezTo>
                    <a:pt x="25314" y="27807"/>
                    <a:pt x="25674" y="28319"/>
                    <a:pt x="25954" y="28716"/>
                  </a:cubicBezTo>
                  <a:cubicBezTo>
                    <a:pt x="25995" y="28771"/>
                    <a:pt x="26061" y="29637"/>
                    <a:pt x="25842" y="30171"/>
                  </a:cubicBezTo>
                  <a:cubicBezTo>
                    <a:pt x="25744" y="30419"/>
                    <a:pt x="25602" y="30661"/>
                    <a:pt x="25590" y="30923"/>
                  </a:cubicBezTo>
                  <a:cubicBezTo>
                    <a:pt x="25576" y="31193"/>
                    <a:pt x="25696" y="31455"/>
                    <a:pt x="25682" y="31725"/>
                  </a:cubicBezTo>
                  <a:cubicBezTo>
                    <a:pt x="25664" y="32052"/>
                    <a:pt x="25451" y="32333"/>
                    <a:pt x="25226" y="32568"/>
                  </a:cubicBezTo>
                  <a:cubicBezTo>
                    <a:pt x="25080" y="32722"/>
                    <a:pt x="24915" y="32877"/>
                    <a:pt x="24876" y="33086"/>
                  </a:cubicBezTo>
                  <a:cubicBezTo>
                    <a:pt x="24853" y="33209"/>
                    <a:pt x="24874" y="33328"/>
                    <a:pt x="24927" y="33440"/>
                  </a:cubicBezTo>
                  <a:cubicBezTo>
                    <a:pt x="24812" y="33553"/>
                    <a:pt x="24722" y="33696"/>
                    <a:pt x="24651" y="33843"/>
                  </a:cubicBezTo>
                  <a:cubicBezTo>
                    <a:pt x="24397" y="34361"/>
                    <a:pt x="24327" y="34949"/>
                    <a:pt x="24262" y="35522"/>
                  </a:cubicBezTo>
                  <a:cubicBezTo>
                    <a:pt x="24182" y="36218"/>
                    <a:pt x="23498" y="36803"/>
                    <a:pt x="23191" y="37432"/>
                  </a:cubicBezTo>
                  <a:cubicBezTo>
                    <a:pt x="23298" y="37501"/>
                    <a:pt x="23404" y="37571"/>
                    <a:pt x="23512" y="37640"/>
                  </a:cubicBezTo>
                  <a:lnTo>
                    <a:pt x="23205" y="39065"/>
                  </a:lnTo>
                  <a:lnTo>
                    <a:pt x="22761" y="39482"/>
                  </a:lnTo>
                  <a:lnTo>
                    <a:pt x="22076" y="43271"/>
                  </a:lnTo>
                  <a:lnTo>
                    <a:pt x="21490" y="44072"/>
                  </a:lnTo>
                  <a:lnTo>
                    <a:pt x="24026" y="45085"/>
                  </a:lnTo>
                  <a:lnTo>
                    <a:pt x="23005" y="43801"/>
                  </a:lnTo>
                  <a:lnTo>
                    <a:pt x="25091" y="38588"/>
                  </a:lnTo>
                  <a:cubicBezTo>
                    <a:pt x="25254" y="38637"/>
                    <a:pt x="25420" y="38674"/>
                    <a:pt x="25570" y="38760"/>
                  </a:cubicBezTo>
                  <a:cubicBezTo>
                    <a:pt x="25774" y="38389"/>
                    <a:pt x="25983" y="37990"/>
                    <a:pt x="26188" y="37620"/>
                  </a:cubicBezTo>
                  <a:lnTo>
                    <a:pt x="26188" y="37620"/>
                  </a:lnTo>
                  <a:cubicBezTo>
                    <a:pt x="26149" y="38121"/>
                    <a:pt x="26157" y="38604"/>
                    <a:pt x="26118" y="39104"/>
                  </a:cubicBezTo>
                  <a:cubicBezTo>
                    <a:pt x="26329" y="39186"/>
                    <a:pt x="26544" y="39257"/>
                    <a:pt x="26761" y="39315"/>
                  </a:cubicBezTo>
                  <a:lnTo>
                    <a:pt x="26771" y="40168"/>
                  </a:lnTo>
                  <a:lnTo>
                    <a:pt x="26431" y="40672"/>
                  </a:lnTo>
                  <a:lnTo>
                    <a:pt x="26599" y="44520"/>
                  </a:lnTo>
                  <a:lnTo>
                    <a:pt x="26206" y="45431"/>
                  </a:lnTo>
                  <a:lnTo>
                    <a:pt x="28902" y="45858"/>
                  </a:lnTo>
                  <a:lnTo>
                    <a:pt x="27623" y="44831"/>
                  </a:lnTo>
                  <a:lnTo>
                    <a:pt x="28466" y="39517"/>
                  </a:lnTo>
                  <a:cubicBezTo>
                    <a:pt x="28703" y="39509"/>
                    <a:pt x="28939" y="39489"/>
                    <a:pt x="29172" y="39454"/>
                  </a:cubicBezTo>
                  <a:cubicBezTo>
                    <a:pt x="29162" y="38461"/>
                    <a:pt x="29135" y="37368"/>
                    <a:pt x="29152" y="36375"/>
                  </a:cubicBezTo>
                  <a:cubicBezTo>
                    <a:pt x="29154" y="36173"/>
                    <a:pt x="29225" y="35993"/>
                    <a:pt x="29315" y="35812"/>
                  </a:cubicBezTo>
                  <a:cubicBezTo>
                    <a:pt x="29378" y="35822"/>
                    <a:pt x="29444" y="35829"/>
                    <a:pt x="29509" y="35829"/>
                  </a:cubicBezTo>
                  <a:cubicBezTo>
                    <a:pt x="29651" y="35829"/>
                    <a:pt x="29787" y="35796"/>
                    <a:pt x="29870" y="35690"/>
                  </a:cubicBezTo>
                  <a:cubicBezTo>
                    <a:pt x="29915" y="35630"/>
                    <a:pt x="29936" y="35557"/>
                    <a:pt x="29952" y="35485"/>
                  </a:cubicBezTo>
                  <a:cubicBezTo>
                    <a:pt x="30069" y="34951"/>
                    <a:pt x="29936" y="34371"/>
                    <a:pt x="30122" y="33860"/>
                  </a:cubicBezTo>
                  <a:cubicBezTo>
                    <a:pt x="30187" y="33684"/>
                    <a:pt x="30288" y="33522"/>
                    <a:pt x="30335" y="33344"/>
                  </a:cubicBezTo>
                  <a:cubicBezTo>
                    <a:pt x="30531" y="32640"/>
                    <a:pt x="29809" y="32290"/>
                    <a:pt x="30038" y="31596"/>
                  </a:cubicBezTo>
                  <a:lnTo>
                    <a:pt x="30038" y="31596"/>
                  </a:lnTo>
                  <a:cubicBezTo>
                    <a:pt x="30455" y="31923"/>
                    <a:pt x="30455" y="32314"/>
                    <a:pt x="30873" y="32640"/>
                  </a:cubicBezTo>
                  <a:cubicBezTo>
                    <a:pt x="30924" y="32568"/>
                    <a:pt x="30977" y="32494"/>
                    <a:pt x="31035" y="32423"/>
                  </a:cubicBezTo>
                  <a:lnTo>
                    <a:pt x="31972" y="33479"/>
                  </a:lnTo>
                  <a:lnTo>
                    <a:pt x="32382" y="34021"/>
                  </a:lnTo>
                  <a:lnTo>
                    <a:pt x="35182" y="36275"/>
                  </a:lnTo>
                  <a:cubicBezTo>
                    <a:pt x="35227" y="36388"/>
                    <a:pt x="35278" y="36498"/>
                    <a:pt x="35335" y="36603"/>
                  </a:cubicBezTo>
                  <a:cubicBezTo>
                    <a:pt x="35374" y="36678"/>
                    <a:pt x="35419" y="36752"/>
                    <a:pt x="35480" y="36807"/>
                  </a:cubicBezTo>
                  <a:lnTo>
                    <a:pt x="35480" y="36811"/>
                  </a:lnTo>
                  <a:cubicBezTo>
                    <a:pt x="35483" y="36842"/>
                    <a:pt x="35483" y="36873"/>
                    <a:pt x="35485" y="36903"/>
                  </a:cubicBezTo>
                  <a:cubicBezTo>
                    <a:pt x="35489" y="36967"/>
                    <a:pt x="35491" y="37036"/>
                    <a:pt x="35511" y="37098"/>
                  </a:cubicBezTo>
                  <a:cubicBezTo>
                    <a:pt x="35521" y="37128"/>
                    <a:pt x="35556" y="37152"/>
                    <a:pt x="35588" y="37152"/>
                  </a:cubicBezTo>
                  <a:cubicBezTo>
                    <a:pt x="35590" y="37152"/>
                    <a:pt x="35593" y="37151"/>
                    <a:pt x="35595" y="37151"/>
                  </a:cubicBezTo>
                  <a:cubicBezTo>
                    <a:pt x="35634" y="37145"/>
                    <a:pt x="35663" y="37120"/>
                    <a:pt x="35671" y="37082"/>
                  </a:cubicBezTo>
                  <a:cubicBezTo>
                    <a:pt x="35677" y="37047"/>
                    <a:pt x="35675" y="37012"/>
                    <a:pt x="35675" y="36977"/>
                  </a:cubicBezTo>
                  <a:cubicBezTo>
                    <a:pt x="35675" y="36951"/>
                    <a:pt x="35673" y="36926"/>
                    <a:pt x="35673" y="36899"/>
                  </a:cubicBezTo>
                  <a:lnTo>
                    <a:pt x="35673" y="36899"/>
                  </a:lnTo>
                  <a:cubicBezTo>
                    <a:pt x="35695" y="36903"/>
                    <a:pt x="35718" y="36905"/>
                    <a:pt x="35740" y="36905"/>
                  </a:cubicBezTo>
                  <a:cubicBezTo>
                    <a:pt x="35740" y="36908"/>
                    <a:pt x="35745" y="36908"/>
                    <a:pt x="35745" y="36910"/>
                  </a:cubicBezTo>
                  <a:cubicBezTo>
                    <a:pt x="35751" y="36926"/>
                    <a:pt x="35759" y="36938"/>
                    <a:pt x="35765" y="36951"/>
                  </a:cubicBezTo>
                  <a:cubicBezTo>
                    <a:pt x="35775" y="36971"/>
                    <a:pt x="35785" y="36989"/>
                    <a:pt x="35792" y="37008"/>
                  </a:cubicBezTo>
                  <a:cubicBezTo>
                    <a:pt x="35796" y="37010"/>
                    <a:pt x="35800" y="37018"/>
                    <a:pt x="35800" y="37022"/>
                  </a:cubicBezTo>
                  <a:cubicBezTo>
                    <a:pt x="35802" y="37026"/>
                    <a:pt x="35802" y="37028"/>
                    <a:pt x="35808" y="37036"/>
                  </a:cubicBezTo>
                  <a:cubicBezTo>
                    <a:pt x="35810" y="37039"/>
                    <a:pt x="35814" y="37043"/>
                    <a:pt x="35816" y="37047"/>
                  </a:cubicBezTo>
                  <a:cubicBezTo>
                    <a:pt x="35824" y="37057"/>
                    <a:pt x="35828" y="37067"/>
                    <a:pt x="35837" y="37079"/>
                  </a:cubicBezTo>
                  <a:cubicBezTo>
                    <a:pt x="35837" y="37082"/>
                    <a:pt x="35841" y="37094"/>
                    <a:pt x="35845" y="37094"/>
                  </a:cubicBezTo>
                  <a:cubicBezTo>
                    <a:pt x="35847" y="37102"/>
                    <a:pt x="35851" y="37110"/>
                    <a:pt x="35855" y="37118"/>
                  </a:cubicBezTo>
                  <a:cubicBezTo>
                    <a:pt x="35865" y="37141"/>
                    <a:pt x="35887" y="37157"/>
                    <a:pt x="35912" y="37157"/>
                  </a:cubicBezTo>
                  <a:cubicBezTo>
                    <a:pt x="35917" y="37157"/>
                    <a:pt x="35922" y="37157"/>
                    <a:pt x="35927" y="37155"/>
                  </a:cubicBezTo>
                  <a:cubicBezTo>
                    <a:pt x="35953" y="37149"/>
                    <a:pt x="35980" y="37120"/>
                    <a:pt x="35974" y="37092"/>
                  </a:cubicBezTo>
                  <a:cubicBezTo>
                    <a:pt x="35972" y="37079"/>
                    <a:pt x="35970" y="37069"/>
                    <a:pt x="35968" y="37057"/>
                  </a:cubicBezTo>
                  <a:cubicBezTo>
                    <a:pt x="35968" y="37054"/>
                    <a:pt x="35964" y="37038"/>
                    <a:pt x="35963" y="37038"/>
                  </a:cubicBezTo>
                  <a:lnTo>
                    <a:pt x="35963" y="37038"/>
                  </a:lnTo>
                  <a:cubicBezTo>
                    <a:pt x="35961" y="37025"/>
                    <a:pt x="35959" y="37011"/>
                    <a:pt x="35959" y="37000"/>
                  </a:cubicBezTo>
                  <a:cubicBezTo>
                    <a:pt x="35953" y="36965"/>
                    <a:pt x="35943" y="36928"/>
                    <a:pt x="35931" y="36895"/>
                  </a:cubicBezTo>
                  <a:cubicBezTo>
                    <a:pt x="35927" y="36885"/>
                    <a:pt x="35923" y="36873"/>
                    <a:pt x="35918" y="36863"/>
                  </a:cubicBezTo>
                  <a:cubicBezTo>
                    <a:pt x="35923" y="36858"/>
                    <a:pt x="35929" y="36856"/>
                    <a:pt x="35931" y="36854"/>
                  </a:cubicBezTo>
                  <a:cubicBezTo>
                    <a:pt x="35941" y="36848"/>
                    <a:pt x="35949" y="36844"/>
                    <a:pt x="35959" y="36836"/>
                  </a:cubicBezTo>
                  <a:cubicBezTo>
                    <a:pt x="35974" y="36856"/>
                    <a:pt x="35992" y="36877"/>
                    <a:pt x="36011" y="36897"/>
                  </a:cubicBezTo>
                  <a:cubicBezTo>
                    <a:pt x="36035" y="36926"/>
                    <a:pt x="36060" y="36957"/>
                    <a:pt x="36086" y="36981"/>
                  </a:cubicBezTo>
                  <a:cubicBezTo>
                    <a:pt x="36097" y="36991"/>
                    <a:pt x="36111" y="37002"/>
                    <a:pt x="36121" y="37012"/>
                  </a:cubicBezTo>
                  <a:cubicBezTo>
                    <a:pt x="36123" y="37016"/>
                    <a:pt x="36127" y="37018"/>
                    <a:pt x="36131" y="37022"/>
                  </a:cubicBezTo>
                  <a:cubicBezTo>
                    <a:pt x="36138" y="37028"/>
                    <a:pt x="36144" y="37030"/>
                    <a:pt x="36148" y="37036"/>
                  </a:cubicBezTo>
                  <a:cubicBezTo>
                    <a:pt x="36146" y="37036"/>
                    <a:pt x="36144" y="37032"/>
                    <a:pt x="36142" y="37032"/>
                  </a:cubicBezTo>
                  <a:lnTo>
                    <a:pt x="36142" y="37032"/>
                  </a:lnTo>
                  <a:lnTo>
                    <a:pt x="36158" y="37051"/>
                  </a:lnTo>
                  <a:cubicBezTo>
                    <a:pt x="36171" y="37062"/>
                    <a:pt x="36188" y="37067"/>
                    <a:pt x="36205" y="37067"/>
                  </a:cubicBezTo>
                  <a:cubicBezTo>
                    <a:pt x="36220" y="37067"/>
                    <a:pt x="36235" y="37063"/>
                    <a:pt x="36246" y="37053"/>
                  </a:cubicBezTo>
                  <a:cubicBezTo>
                    <a:pt x="36268" y="37036"/>
                    <a:pt x="36287" y="37000"/>
                    <a:pt x="36271" y="36971"/>
                  </a:cubicBezTo>
                  <a:cubicBezTo>
                    <a:pt x="36258" y="36946"/>
                    <a:pt x="36248" y="36920"/>
                    <a:pt x="36236" y="36897"/>
                  </a:cubicBezTo>
                  <a:cubicBezTo>
                    <a:pt x="36219" y="36867"/>
                    <a:pt x="36203" y="36836"/>
                    <a:pt x="36185" y="36807"/>
                  </a:cubicBezTo>
                  <a:cubicBezTo>
                    <a:pt x="36158" y="36766"/>
                    <a:pt x="36133" y="36729"/>
                    <a:pt x="36105" y="36691"/>
                  </a:cubicBezTo>
                  <a:cubicBezTo>
                    <a:pt x="36111" y="36682"/>
                    <a:pt x="36113" y="36678"/>
                    <a:pt x="36117" y="36670"/>
                  </a:cubicBezTo>
                  <a:cubicBezTo>
                    <a:pt x="36162" y="36695"/>
                    <a:pt x="36207" y="36721"/>
                    <a:pt x="36250" y="36750"/>
                  </a:cubicBezTo>
                  <a:cubicBezTo>
                    <a:pt x="36244" y="36744"/>
                    <a:pt x="36236" y="36740"/>
                    <a:pt x="36230" y="36736"/>
                  </a:cubicBezTo>
                  <a:lnTo>
                    <a:pt x="36230" y="36736"/>
                  </a:lnTo>
                  <a:cubicBezTo>
                    <a:pt x="36268" y="36760"/>
                    <a:pt x="36309" y="36777"/>
                    <a:pt x="36348" y="36797"/>
                  </a:cubicBezTo>
                  <a:cubicBezTo>
                    <a:pt x="36357" y="36802"/>
                    <a:pt x="36367" y="36804"/>
                    <a:pt x="36377" y="36804"/>
                  </a:cubicBezTo>
                  <a:cubicBezTo>
                    <a:pt x="36402" y="36804"/>
                    <a:pt x="36428" y="36789"/>
                    <a:pt x="36442" y="36766"/>
                  </a:cubicBezTo>
                  <a:cubicBezTo>
                    <a:pt x="36440" y="36758"/>
                    <a:pt x="36445" y="36742"/>
                    <a:pt x="36442" y="36727"/>
                  </a:cubicBezTo>
                  <a:cubicBezTo>
                    <a:pt x="36442" y="36707"/>
                    <a:pt x="36432" y="36691"/>
                    <a:pt x="36416" y="36676"/>
                  </a:cubicBezTo>
                  <a:cubicBezTo>
                    <a:pt x="36395" y="36656"/>
                    <a:pt x="36377" y="36635"/>
                    <a:pt x="36359" y="36615"/>
                  </a:cubicBezTo>
                  <a:cubicBezTo>
                    <a:pt x="36340" y="36594"/>
                    <a:pt x="36314" y="36578"/>
                    <a:pt x="36291" y="36560"/>
                  </a:cubicBezTo>
                  <a:cubicBezTo>
                    <a:pt x="36268" y="36543"/>
                    <a:pt x="36246" y="36527"/>
                    <a:pt x="36223" y="36512"/>
                  </a:cubicBezTo>
                  <a:cubicBezTo>
                    <a:pt x="36205" y="36498"/>
                    <a:pt x="36187" y="36488"/>
                    <a:pt x="36168" y="36478"/>
                  </a:cubicBezTo>
                  <a:cubicBezTo>
                    <a:pt x="36168" y="36478"/>
                    <a:pt x="36166" y="36478"/>
                    <a:pt x="36166" y="36476"/>
                  </a:cubicBezTo>
                  <a:cubicBezTo>
                    <a:pt x="36168" y="36445"/>
                    <a:pt x="36166" y="36414"/>
                    <a:pt x="36158" y="36386"/>
                  </a:cubicBezTo>
                  <a:cubicBezTo>
                    <a:pt x="36185" y="36384"/>
                    <a:pt x="36207" y="36381"/>
                    <a:pt x="36234" y="36375"/>
                  </a:cubicBezTo>
                  <a:cubicBezTo>
                    <a:pt x="36256" y="36371"/>
                    <a:pt x="36275" y="36365"/>
                    <a:pt x="36289" y="36349"/>
                  </a:cubicBezTo>
                  <a:cubicBezTo>
                    <a:pt x="36301" y="36332"/>
                    <a:pt x="36309" y="36310"/>
                    <a:pt x="36307" y="36289"/>
                  </a:cubicBezTo>
                  <a:cubicBezTo>
                    <a:pt x="36297" y="36240"/>
                    <a:pt x="36260" y="36216"/>
                    <a:pt x="36217" y="36216"/>
                  </a:cubicBezTo>
                  <a:lnTo>
                    <a:pt x="36201" y="36216"/>
                  </a:lnTo>
                  <a:cubicBezTo>
                    <a:pt x="36191" y="36216"/>
                    <a:pt x="36180" y="36216"/>
                    <a:pt x="36168" y="36212"/>
                  </a:cubicBezTo>
                  <a:cubicBezTo>
                    <a:pt x="36150" y="36210"/>
                    <a:pt x="36133" y="36205"/>
                    <a:pt x="36115" y="36199"/>
                  </a:cubicBezTo>
                  <a:cubicBezTo>
                    <a:pt x="36103" y="36197"/>
                    <a:pt x="36088" y="36191"/>
                    <a:pt x="36078" y="36187"/>
                  </a:cubicBezTo>
                  <a:cubicBezTo>
                    <a:pt x="36072" y="36185"/>
                    <a:pt x="36064" y="36179"/>
                    <a:pt x="36056" y="36177"/>
                  </a:cubicBezTo>
                  <a:cubicBezTo>
                    <a:pt x="36037" y="36169"/>
                    <a:pt x="36023" y="36167"/>
                    <a:pt x="36007" y="36167"/>
                  </a:cubicBezTo>
                  <a:cubicBezTo>
                    <a:pt x="36004" y="36167"/>
                    <a:pt x="36002" y="36167"/>
                    <a:pt x="36002" y="36165"/>
                  </a:cubicBezTo>
                  <a:cubicBezTo>
                    <a:pt x="35918" y="36066"/>
                    <a:pt x="35828" y="35974"/>
                    <a:pt x="35726" y="35900"/>
                  </a:cubicBezTo>
                  <a:lnTo>
                    <a:pt x="33608" y="33027"/>
                  </a:lnTo>
                  <a:lnTo>
                    <a:pt x="32912" y="32472"/>
                  </a:lnTo>
                  <a:lnTo>
                    <a:pt x="31880" y="31285"/>
                  </a:lnTo>
                  <a:cubicBezTo>
                    <a:pt x="31927" y="31203"/>
                    <a:pt x="31964" y="31119"/>
                    <a:pt x="31995" y="31031"/>
                  </a:cubicBezTo>
                  <a:cubicBezTo>
                    <a:pt x="31348" y="30546"/>
                    <a:pt x="31401" y="29758"/>
                    <a:pt x="30679" y="29391"/>
                  </a:cubicBezTo>
                  <a:cubicBezTo>
                    <a:pt x="30582" y="29342"/>
                    <a:pt x="30009" y="29136"/>
                    <a:pt x="29942" y="29056"/>
                  </a:cubicBezTo>
                  <a:cubicBezTo>
                    <a:pt x="29872" y="28976"/>
                    <a:pt x="29835" y="28857"/>
                    <a:pt x="29884" y="28761"/>
                  </a:cubicBezTo>
                  <a:cubicBezTo>
                    <a:pt x="29710" y="28683"/>
                    <a:pt x="29465" y="28646"/>
                    <a:pt x="29289" y="28575"/>
                  </a:cubicBezTo>
                  <a:cubicBezTo>
                    <a:pt x="29287" y="28575"/>
                    <a:pt x="29287" y="28575"/>
                    <a:pt x="29283" y="28573"/>
                  </a:cubicBezTo>
                  <a:cubicBezTo>
                    <a:pt x="29330" y="28448"/>
                    <a:pt x="29389" y="28325"/>
                    <a:pt x="29450" y="28202"/>
                  </a:cubicBezTo>
                  <a:cubicBezTo>
                    <a:pt x="29544" y="28237"/>
                    <a:pt x="29640" y="28256"/>
                    <a:pt x="29740" y="28256"/>
                  </a:cubicBezTo>
                  <a:cubicBezTo>
                    <a:pt x="29787" y="28256"/>
                    <a:pt x="29835" y="28252"/>
                    <a:pt x="29884" y="28243"/>
                  </a:cubicBezTo>
                  <a:cubicBezTo>
                    <a:pt x="30515" y="28126"/>
                    <a:pt x="30640" y="27506"/>
                    <a:pt x="30582" y="26780"/>
                  </a:cubicBezTo>
                  <a:lnTo>
                    <a:pt x="30582" y="26780"/>
                  </a:lnTo>
                  <a:lnTo>
                    <a:pt x="30591" y="26847"/>
                  </a:lnTo>
                  <a:lnTo>
                    <a:pt x="30848" y="26765"/>
                  </a:lnTo>
                  <a:cubicBezTo>
                    <a:pt x="30898" y="26751"/>
                    <a:pt x="30910" y="26690"/>
                    <a:pt x="30875" y="26657"/>
                  </a:cubicBezTo>
                  <a:lnTo>
                    <a:pt x="30535" y="26329"/>
                  </a:lnTo>
                  <a:lnTo>
                    <a:pt x="30552" y="26491"/>
                  </a:lnTo>
                  <a:cubicBezTo>
                    <a:pt x="30527" y="26305"/>
                    <a:pt x="30494" y="26112"/>
                    <a:pt x="30457" y="25926"/>
                  </a:cubicBezTo>
                  <a:cubicBezTo>
                    <a:pt x="30668" y="25687"/>
                    <a:pt x="30807" y="25386"/>
                    <a:pt x="30836" y="25068"/>
                  </a:cubicBezTo>
                  <a:cubicBezTo>
                    <a:pt x="30879" y="24577"/>
                    <a:pt x="30619" y="24061"/>
                    <a:pt x="30177" y="23846"/>
                  </a:cubicBezTo>
                  <a:cubicBezTo>
                    <a:pt x="30037" y="23779"/>
                    <a:pt x="29881" y="23746"/>
                    <a:pt x="29726" y="23746"/>
                  </a:cubicBezTo>
                  <a:cubicBezTo>
                    <a:pt x="29388" y="23746"/>
                    <a:pt x="29050" y="23900"/>
                    <a:pt x="28869" y="24186"/>
                  </a:cubicBezTo>
                  <a:cubicBezTo>
                    <a:pt x="28715" y="23835"/>
                    <a:pt x="28331" y="23615"/>
                    <a:pt x="27951" y="23615"/>
                  </a:cubicBezTo>
                  <a:cubicBezTo>
                    <a:pt x="27820" y="23615"/>
                    <a:pt x="27689" y="23641"/>
                    <a:pt x="27569" y="23697"/>
                  </a:cubicBezTo>
                  <a:cubicBezTo>
                    <a:pt x="27101" y="23918"/>
                    <a:pt x="26884" y="24547"/>
                    <a:pt x="27117" y="25011"/>
                  </a:cubicBezTo>
                  <a:cubicBezTo>
                    <a:pt x="26656" y="25097"/>
                    <a:pt x="26290" y="25543"/>
                    <a:pt x="26294" y="26010"/>
                  </a:cubicBezTo>
                  <a:cubicBezTo>
                    <a:pt x="26294" y="26092"/>
                    <a:pt x="26308" y="26174"/>
                    <a:pt x="26329" y="26252"/>
                  </a:cubicBezTo>
                  <a:cubicBezTo>
                    <a:pt x="26315" y="26254"/>
                    <a:pt x="26300" y="26260"/>
                    <a:pt x="26288" y="26262"/>
                  </a:cubicBezTo>
                  <a:cubicBezTo>
                    <a:pt x="26259" y="26270"/>
                    <a:pt x="26231" y="26280"/>
                    <a:pt x="26202" y="26292"/>
                  </a:cubicBezTo>
                  <a:lnTo>
                    <a:pt x="24644" y="24192"/>
                  </a:lnTo>
                  <a:lnTo>
                    <a:pt x="24284" y="23632"/>
                  </a:lnTo>
                  <a:lnTo>
                    <a:pt x="22464" y="21411"/>
                  </a:lnTo>
                  <a:lnTo>
                    <a:pt x="22442" y="20956"/>
                  </a:lnTo>
                  <a:lnTo>
                    <a:pt x="21828" y="20492"/>
                  </a:lnTo>
                  <a:cubicBezTo>
                    <a:pt x="21814" y="20481"/>
                    <a:pt x="21797" y="20471"/>
                    <a:pt x="21783" y="20463"/>
                  </a:cubicBezTo>
                  <a:cubicBezTo>
                    <a:pt x="21263" y="20187"/>
                    <a:pt x="20669" y="19941"/>
                    <a:pt x="20090" y="19839"/>
                  </a:cubicBezTo>
                  <a:cubicBezTo>
                    <a:pt x="20053" y="19833"/>
                    <a:pt x="20016" y="19826"/>
                    <a:pt x="19984" y="19822"/>
                  </a:cubicBezTo>
                  <a:cubicBezTo>
                    <a:pt x="18348" y="17990"/>
                    <a:pt x="15255" y="14521"/>
                    <a:pt x="15217" y="14369"/>
                  </a:cubicBezTo>
                  <a:cubicBezTo>
                    <a:pt x="14723" y="12433"/>
                    <a:pt x="14220" y="10908"/>
                    <a:pt x="13825" y="9322"/>
                  </a:cubicBezTo>
                  <a:cubicBezTo>
                    <a:pt x="14078" y="8790"/>
                    <a:pt x="14492" y="8292"/>
                    <a:pt x="14537" y="7705"/>
                  </a:cubicBezTo>
                  <a:cubicBezTo>
                    <a:pt x="14590" y="6999"/>
                    <a:pt x="14097" y="6360"/>
                    <a:pt x="13536" y="5926"/>
                  </a:cubicBezTo>
                  <a:cubicBezTo>
                    <a:pt x="13168" y="5640"/>
                    <a:pt x="12760" y="5398"/>
                    <a:pt x="12388" y="5124"/>
                  </a:cubicBezTo>
                  <a:cubicBezTo>
                    <a:pt x="12429" y="5089"/>
                    <a:pt x="12463" y="5048"/>
                    <a:pt x="12484" y="4999"/>
                  </a:cubicBezTo>
                  <a:cubicBezTo>
                    <a:pt x="12521" y="4913"/>
                    <a:pt x="12511" y="4817"/>
                    <a:pt x="12496" y="4723"/>
                  </a:cubicBezTo>
                  <a:cubicBezTo>
                    <a:pt x="12404" y="4053"/>
                    <a:pt x="12267" y="3392"/>
                    <a:pt x="12081" y="2743"/>
                  </a:cubicBezTo>
                  <a:cubicBezTo>
                    <a:pt x="12702" y="887"/>
                    <a:pt x="11469" y="1"/>
                    <a:pt x="1012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8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42"/>
            <p:cNvGrpSpPr/>
            <p:nvPr/>
          </p:nvGrpSpPr>
          <p:grpSpPr>
            <a:xfrm>
              <a:off x="5026237" y="1399250"/>
              <a:ext cx="2893382" cy="3641075"/>
              <a:chOff x="1917975" y="3803125"/>
              <a:chExt cx="911325" cy="1146825"/>
            </a:xfrm>
          </p:grpSpPr>
          <p:sp>
            <p:nvSpPr>
              <p:cNvPr id="912" name="Google Shape;912;p42"/>
              <p:cNvSpPr/>
              <p:nvPr/>
            </p:nvSpPr>
            <p:spPr>
              <a:xfrm>
                <a:off x="1968100" y="4004550"/>
                <a:ext cx="151875" cy="374700"/>
              </a:xfrm>
              <a:custGeom>
                <a:rect b="b" l="l" r="r" t="t"/>
                <a:pathLst>
                  <a:path extrusionOk="0" h="14988" w="6075">
                    <a:moveTo>
                      <a:pt x="3179" y="0"/>
                    </a:moveTo>
                    <a:lnTo>
                      <a:pt x="0" y="6450"/>
                    </a:lnTo>
                    <a:cubicBezTo>
                      <a:pt x="97" y="8679"/>
                      <a:pt x="62" y="12722"/>
                      <a:pt x="707" y="14859"/>
                    </a:cubicBezTo>
                    <a:cubicBezTo>
                      <a:pt x="795" y="14948"/>
                      <a:pt x="896" y="14987"/>
                      <a:pt x="1003" y="14987"/>
                    </a:cubicBezTo>
                    <a:cubicBezTo>
                      <a:pt x="1173" y="14987"/>
                      <a:pt x="1357" y="14886"/>
                      <a:pt x="1523" y="14721"/>
                    </a:cubicBezTo>
                    <a:cubicBezTo>
                      <a:pt x="1656" y="12592"/>
                      <a:pt x="2000" y="6964"/>
                      <a:pt x="2088" y="6817"/>
                    </a:cubicBezTo>
                    <a:cubicBezTo>
                      <a:pt x="3621" y="4269"/>
                      <a:pt x="4488" y="2341"/>
                      <a:pt x="6075" y="228"/>
                    </a:cubicBezTo>
                    <a:lnTo>
                      <a:pt x="317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2"/>
              <p:cNvSpPr/>
              <p:nvPr/>
            </p:nvSpPr>
            <p:spPr>
              <a:xfrm>
                <a:off x="1981700" y="4350925"/>
                <a:ext cx="45925" cy="53625"/>
              </a:xfrm>
              <a:custGeom>
                <a:rect b="b" l="l" r="r" t="t"/>
                <a:pathLst>
                  <a:path extrusionOk="0" h="2145" w="1837">
                    <a:moveTo>
                      <a:pt x="614" y="1"/>
                    </a:moveTo>
                    <a:cubicBezTo>
                      <a:pt x="518" y="1"/>
                      <a:pt x="423" y="25"/>
                      <a:pt x="344" y="78"/>
                    </a:cubicBezTo>
                    <a:cubicBezTo>
                      <a:pt x="177" y="191"/>
                      <a:pt x="112" y="404"/>
                      <a:pt x="79" y="603"/>
                    </a:cubicBezTo>
                    <a:cubicBezTo>
                      <a:pt x="0" y="1091"/>
                      <a:pt x="33" y="1582"/>
                      <a:pt x="194" y="2051"/>
                    </a:cubicBezTo>
                    <a:cubicBezTo>
                      <a:pt x="425" y="2111"/>
                      <a:pt x="664" y="2145"/>
                      <a:pt x="900" y="2145"/>
                    </a:cubicBezTo>
                    <a:cubicBezTo>
                      <a:pt x="1223" y="2145"/>
                      <a:pt x="1542" y="2082"/>
                      <a:pt x="1836" y="1941"/>
                    </a:cubicBezTo>
                    <a:cubicBezTo>
                      <a:pt x="1667" y="1371"/>
                      <a:pt x="1423" y="765"/>
                      <a:pt x="1084" y="275"/>
                    </a:cubicBezTo>
                    <a:cubicBezTo>
                      <a:pt x="998" y="147"/>
                      <a:pt x="937" y="69"/>
                      <a:pt x="789" y="27"/>
                    </a:cubicBezTo>
                    <a:cubicBezTo>
                      <a:pt x="732" y="10"/>
                      <a:pt x="673" y="1"/>
                      <a:pt x="61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2"/>
              <p:cNvSpPr/>
              <p:nvPr/>
            </p:nvSpPr>
            <p:spPr>
              <a:xfrm>
                <a:off x="1999450" y="4395050"/>
                <a:ext cx="30850" cy="42575"/>
              </a:xfrm>
              <a:custGeom>
                <a:rect b="b" l="l" r="r" t="t"/>
                <a:pathLst>
                  <a:path extrusionOk="0" h="1703" w="1234">
                    <a:moveTo>
                      <a:pt x="899" y="0"/>
                    </a:moveTo>
                    <a:cubicBezTo>
                      <a:pt x="746" y="0"/>
                      <a:pt x="631" y="147"/>
                      <a:pt x="674" y="299"/>
                    </a:cubicBezTo>
                    <a:lnTo>
                      <a:pt x="830" y="851"/>
                    </a:lnTo>
                    <a:lnTo>
                      <a:pt x="559" y="1261"/>
                    </a:lnTo>
                    <a:lnTo>
                      <a:pt x="438" y="1312"/>
                    </a:lnTo>
                    <a:cubicBezTo>
                      <a:pt x="254" y="1391"/>
                      <a:pt x="100" y="1529"/>
                      <a:pt x="1" y="1703"/>
                    </a:cubicBezTo>
                    <a:lnTo>
                      <a:pt x="756" y="1488"/>
                    </a:lnTo>
                    <a:lnTo>
                      <a:pt x="1234" y="966"/>
                    </a:lnTo>
                    <a:lnTo>
                      <a:pt x="1133" y="204"/>
                    </a:lnTo>
                    <a:cubicBezTo>
                      <a:pt x="1119" y="97"/>
                      <a:pt x="1032" y="12"/>
                      <a:pt x="923" y="1"/>
                    </a:cubicBezTo>
                    <a:cubicBezTo>
                      <a:pt x="915" y="0"/>
                      <a:pt x="907" y="0"/>
                      <a:pt x="89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2"/>
              <p:cNvSpPr/>
              <p:nvPr/>
            </p:nvSpPr>
            <p:spPr>
              <a:xfrm>
                <a:off x="1986225" y="4394975"/>
                <a:ext cx="30900" cy="42600"/>
              </a:xfrm>
              <a:custGeom>
                <a:rect b="b" l="l" r="r" t="t"/>
                <a:pathLst>
                  <a:path extrusionOk="0" h="1704" w="1236">
                    <a:moveTo>
                      <a:pt x="900" y="0"/>
                    </a:moveTo>
                    <a:cubicBezTo>
                      <a:pt x="747" y="0"/>
                      <a:pt x="632" y="148"/>
                      <a:pt x="675" y="300"/>
                    </a:cubicBezTo>
                    <a:lnTo>
                      <a:pt x="831" y="851"/>
                    </a:lnTo>
                    <a:lnTo>
                      <a:pt x="560" y="1261"/>
                    </a:lnTo>
                    <a:lnTo>
                      <a:pt x="440" y="1312"/>
                    </a:lnTo>
                    <a:cubicBezTo>
                      <a:pt x="255" y="1392"/>
                      <a:pt x="101" y="1530"/>
                      <a:pt x="1" y="1704"/>
                    </a:cubicBezTo>
                    <a:lnTo>
                      <a:pt x="757" y="1489"/>
                    </a:lnTo>
                    <a:lnTo>
                      <a:pt x="1235" y="967"/>
                    </a:lnTo>
                    <a:lnTo>
                      <a:pt x="1134" y="204"/>
                    </a:lnTo>
                    <a:cubicBezTo>
                      <a:pt x="1120" y="97"/>
                      <a:pt x="1033" y="12"/>
                      <a:pt x="923" y="1"/>
                    </a:cubicBezTo>
                    <a:cubicBezTo>
                      <a:pt x="915" y="0"/>
                      <a:pt x="907" y="0"/>
                      <a:pt x="90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2"/>
              <p:cNvSpPr/>
              <p:nvPr/>
            </p:nvSpPr>
            <p:spPr>
              <a:xfrm>
                <a:off x="1973825" y="4392075"/>
                <a:ext cx="30850" cy="42575"/>
              </a:xfrm>
              <a:custGeom>
                <a:rect b="b" l="l" r="r" t="t"/>
                <a:pathLst>
                  <a:path extrusionOk="0" h="1703" w="1234">
                    <a:moveTo>
                      <a:pt x="899" y="0"/>
                    </a:moveTo>
                    <a:cubicBezTo>
                      <a:pt x="746" y="0"/>
                      <a:pt x="631" y="148"/>
                      <a:pt x="674" y="299"/>
                    </a:cubicBezTo>
                    <a:lnTo>
                      <a:pt x="830" y="851"/>
                    </a:lnTo>
                    <a:lnTo>
                      <a:pt x="559" y="1261"/>
                    </a:lnTo>
                    <a:lnTo>
                      <a:pt x="438" y="1312"/>
                    </a:lnTo>
                    <a:cubicBezTo>
                      <a:pt x="254" y="1391"/>
                      <a:pt x="100" y="1529"/>
                      <a:pt x="1" y="1703"/>
                    </a:cubicBezTo>
                    <a:lnTo>
                      <a:pt x="756" y="1488"/>
                    </a:lnTo>
                    <a:lnTo>
                      <a:pt x="1234" y="966"/>
                    </a:lnTo>
                    <a:lnTo>
                      <a:pt x="1133" y="203"/>
                    </a:lnTo>
                    <a:cubicBezTo>
                      <a:pt x="1119" y="96"/>
                      <a:pt x="1032" y="13"/>
                      <a:pt x="923" y="1"/>
                    </a:cubicBezTo>
                    <a:cubicBezTo>
                      <a:pt x="915" y="1"/>
                      <a:pt x="907" y="0"/>
                      <a:pt x="89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2"/>
              <p:cNvSpPr/>
              <p:nvPr/>
            </p:nvSpPr>
            <p:spPr>
              <a:xfrm>
                <a:off x="1967925" y="4388700"/>
                <a:ext cx="28000" cy="35725"/>
              </a:xfrm>
              <a:custGeom>
                <a:rect b="b" l="l" r="r" t="t"/>
                <a:pathLst>
                  <a:path extrusionOk="0" h="1429" w="1120">
                    <a:moveTo>
                      <a:pt x="871" y="0"/>
                    </a:moveTo>
                    <a:cubicBezTo>
                      <a:pt x="744" y="0"/>
                      <a:pt x="645" y="117"/>
                      <a:pt x="672" y="246"/>
                    </a:cubicBezTo>
                    <a:lnTo>
                      <a:pt x="775" y="737"/>
                    </a:lnTo>
                    <a:lnTo>
                      <a:pt x="513" y="1078"/>
                    </a:lnTo>
                    <a:lnTo>
                      <a:pt x="405" y="1115"/>
                    </a:lnTo>
                    <a:cubicBezTo>
                      <a:pt x="240" y="1173"/>
                      <a:pt x="97" y="1283"/>
                      <a:pt x="1" y="1429"/>
                    </a:cubicBezTo>
                    <a:lnTo>
                      <a:pt x="672" y="1287"/>
                    </a:lnTo>
                    <a:lnTo>
                      <a:pt x="1119" y="861"/>
                    </a:lnTo>
                    <a:lnTo>
                      <a:pt x="1075" y="192"/>
                    </a:lnTo>
                    <a:cubicBezTo>
                      <a:pt x="1069" y="96"/>
                      <a:pt x="998" y="20"/>
                      <a:pt x="906" y="3"/>
                    </a:cubicBezTo>
                    <a:cubicBezTo>
                      <a:pt x="894" y="1"/>
                      <a:pt x="882" y="0"/>
                      <a:pt x="87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2"/>
              <p:cNvSpPr/>
              <p:nvPr/>
            </p:nvSpPr>
            <p:spPr>
              <a:xfrm>
                <a:off x="2014375" y="4390025"/>
                <a:ext cx="107550" cy="454275"/>
              </a:xfrm>
              <a:custGeom>
                <a:rect b="b" l="l" r="r" t="t"/>
                <a:pathLst>
                  <a:path extrusionOk="0" h="18171" w="4302">
                    <a:moveTo>
                      <a:pt x="4302" y="0"/>
                    </a:moveTo>
                    <a:lnTo>
                      <a:pt x="571" y="185"/>
                    </a:lnTo>
                    <a:lnTo>
                      <a:pt x="859" y="7858"/>
                    </a:lnTo>
                    <a:lnTo>
                      <a:pt x="0" y="10069"/>
                    </a:lnTo>
                    <a:lnTo>
                      <a:pt x="774" y="18171"/>
                    </a:lnTo>
                    <a:lnTo>
                      <a:pt x="1959" y="18114"/>
                    </a:lnTo>
                    <a:lnTo>
                      <a:pt x="430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2"/>
              <p:cNvSpPr/>
              <p:nvPr/>
            </p:nvSpPr>
            <p:spPr>
              <a:xfrm>
                <a:off x="2030000" y="4842850"/>
                <a:ext cx="96650" cy="30900"/>
              </a:xfrm>
              <a:custGeom>
                <a:rect b="b" l="l" r="r" t="t"/>
                <a:pathLst>
                  <a:path extrusionOk="0" h="1236" w="3866">
                    <a:moveTo>
                      <a:pt x="1334" y="1"/>
                    </a:moveTo>
                    <a:lnTo>
                      <a:pt x="149" y="58"/>
                    </a:lnTo>
                    <a:lnTo>
                      <a:pt x="1" y="1236"/>
                    </a:lnTo>
                    <a:lnTo>
                      <a:pt x="3865" y="1044"/>
                    </a:lnTo>
                    <a:lnTo>
                      <a:pt x="133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2"/>
              <p:cNvSpPr/>
              <p:nvPr/>
            </p:nvSpPr>
            <p:spPr>
              <a:xfrm>
                <a:off x="2131425" y="4394125"/>
                <a:ext cx="132975" cy="450100"/>
              </a:xfrm>
              <a:custGeom>
                <a:rect b="b" l="l" r="r" t="t"/>
                <a:pathLst>
                  <a:path extrusionOk="0" h="18004" w="5319">
                    <a:moveTo>
                      <a:pt x="1592" y="0"/>
                    </a:moveTo>
                    <a:lnTo>
                      <a:pt x="1113" y="7684"/>
                    </a:lnTo>
                    <a:lnTo>
                      <a:pt x="38" y="9828"/>
                    </a:lnTo>
                    <a:lnTo>
                      <a:pt x="1" y="17976"/>
                    </a:lnTo>
                    <a:lnTo>
                      <a:pt x="1185" y="18004"/>
                    </a:lnTo>
                    <a:lnTo>
                      <a:pt x="5318" y="90"/>
                    </a:lnTo>
                    <a:lnTo>
                      <a:pt x="159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2"/>
              <p:cNvSpPr/>
              <p:nvPr/>
            </p:nvSpPr>
            <p:spPr>
              <a:xfrm>
                <a:off x="2124775" y="4843525"/>
                <a:ext cx="96550" cy="31425"/>
              </a:xfrm>
              <a:custGeom>
                <a:rect b="b" l="l" r="r" t="t"/>
                <a:pathLst>
                  <a:path extrusionOk="0" h="1257" w="3862">
                    <a:moveTo>
                      <a:pt x="267" y="0"/>
                    </a:moveTo>
                    <a:lnTo>
                      <a:pt x="0" y="1165"/>
                    </a:lnTo>
                    <a:lnTo>
                      <a:pt x="3862" y="1257"/>
                    </a:lnTo>
                    <a:lnTo>
                      <a:pt x="1451" y="28"/>
                    </a:lnTo>
                    <a:lnTo>
                      <a:pt x="2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2"/>
              <p:cNvSpPr/>
              <p:nvPr/>
            </p:nvSpPr>
            <p:spPr>
              <a:xfrm>
                <a:off x="1917975" y="4008500"/>
                <a:ext cx="554925" cy="594375"/>
              </a:xfrm>
              <a:custGeom>
                <a:rect b="b" l="l" r="r" t="t"/>
                <a:pathLst>
                  <a:path extrusionOk="0" h="23775" w="22197">
                    <a:moveTo>
                      <a:pt x="13666" y="1"/>
                    </a:moveTo>
                    <a:lnTo>
                      <a:pt x="6797" y="6975"/>
                    </a:lnTo>
                    <a:cubicBezTo>
                      <a:pt x="6122" y="8196"/>
                      <a:pt x="5123" y="9213"/>
                      <a:pt x="4419" y="10419"/>
                    </a:cubicBezTo>
                    <a:cubicBezTo>
                      <a:pt x="3714" y="11624"/>
                      <a:pt x="3332" y="13172"/>
                      <a:pt x="3994" y="14401"/>
                    </a:cubicBezTo>
                    <a:cubicBezTo>
                      <a:pt x="4101" y="14601"/>
                      <a:pt x="3836" y="14889"/>
                      <a:pt x="3716" y="15083"/>
                    </a:cubicBezTo>
                    <a:cubicBezTo>
                      <a:pt x="3595" y="15277"/>
                      <a:pt x="3410" y="15417"/>
                      <a:pt x="3224" y="15546"/>
                    </a:cubicBezTo>
                    <a:cubicBezTo>
                      <a:pt x="2507" y="16041"/>
                      <a:pt x="1700" y="16415"/>
                      <a:pt x="1067" y="17012"/>
                    </a:cubicBezTo>
                    <a:cubicBezTo>
                      <a:pt x="436" y="17611"/>
                      <a:pt x="0" y="18535"/>
                      <a:pt x="297" y="19354"/>
                    </a:cubicBezTo>
                    <a:cubicBezTo>
                      <a:pt x="421" y="19696"/>
                      <a:pt x="662" y="19992"/>
                      <a:pt x="736" y="20347"/>
                    </a:cubicBezTo>
                    <a:cubicBezTo>
                      <a:pt x="811" y="20698"/>
                      <a:pt x="613" y="21155"/>
                      <a:pt x="257" y="21155"/>
                    </a:cubicBezTo>
                    <a:cubicBezTo>
                      <a:pt x="253" y="21155"/>
                      <a:pt x="250" y="21155"/>
                      <a:pt x="247" y="21155"/>
                    </a:cubicBezTo>
                    <a:lnTo>
                      <a:pt x="247" y="21155"/>
                    </a:lnTo>
                    <a:cubicBezTo>
                      <a:pt x="432" y="21540"/>
                      <a:pt x="638" y="21867"/>
                      <a:pt x="1044" y="21867"/>
                    </a:cubicBezTo>
                    <a:cubicBezTo>
                      <a:pt x="1063" y="21867"/>
                      <a:pt x="1083" y="21866"/>
                      <a:pt x="1103" y="21865"/>
                    </a:cubicBezTo>
                    <a:cubicBezTo>
                      <a:pt x="1549" y="21831"/>
                      <a:pt x="1961" y="21628"/>
                      <a:pt x="2366" y="21440"/>
                    </a:cubicBezTo>
                    <a:cubicBezTo>
                      <a:pt x="3323" y="20992"/>
                      <a:pt x="4424" y="20616"/>
                      <a:pt x="5460" y="20616"/>
                    </a:cubicBezTo>
                    <a:cubicBezTo>
                      <a:pt x="6120" y="20616"/>
                      <a:pt x="6753" y="20768"/>
                      <a:pt x="7307" y="21152"/>
                    </a:cubicBezTo>
                    <a:cubicBezTo>
                      <a:pt x="7827" y="21512"/>
                      <a:pt x="8207" y="22040"/>
                      <a:pt x="8698" y="22440"/>
                    </a:cubicBezTo>
                    <a:cubicBezTo>
                      <a:pt x="9417" y="23027"/>
                      <a:pt x="10338" y="23311"/>
                      <a:pt x="11248" y="23494"/>
                    </a:cubicBezTo>
                    <a:cubicBezTo>
                      <a:pt x="12182" y="23680"/>
                      <a:pt x="13133" y="23774"/>
                      <a:pt x="14085" y="23774"/>
                    </a:cubicBezTo>
                    <a:cubicBezTo>
                      <a:pt x="14130" y="23774"/>
                      <a:pt x="14174" y="23774"/>
                      <a:pt x="14219" y="23774"/>
                    </a:cubicBezTo>
                    <a:cubicBezTo>
                      <a:pt x="14402" y="23773"/>
                      <a:pt x="14602" y="23761"/>
                      <a:pt x="14741" y="23642"/>
                    </a:cubicBezTo>
                    <a:cubicBezTo>
                      <a:pt x="14938" y="23472"/>
                      <a:pt x="14926" y="23170"/>
                      <a:pt x="15013" y="22922"/>
                    </a:cubicBezTo>
                    <a:cubicBezTo>
                      <a:pt x="15172" y="22466"/>
                      <a:pt x="15687" y="22214"/>
                      <a:pt x="16172" y="22202"/>
                    </a:cubicBezTo>
                    <a:cubicBezTo>
                      <a:pt x="16189" y="22202"/>
                      <a:pt x="16207" y="22201"/>
                      <a:pt x="16225" y="22201"/>
                    </a:cubicBezTo>
                    <a:cubicBezTo>
                      <a:pt x="16689" y="22201"/>
                      <a:pt x="17138" y="22366"/>
                      <a:pt x="17582" y="22506"/>
                    </a:cubicBezTo>
                    <a:cubicBezTo>
                      <a:pt x="18735" y="22869"/>
                      <a:pt x="19938" y="23080"/>
                      <a:pt x="21147" y="23131"/>
                    </a:cubicBezTo>
                    <a:cubicBezTo>
                      <a:pt x="21196" y="23133"/>
                      <a:pt x="21246" y="23135"/>
                      <a:pt x="21296" y="23135"/>
                    </a:cubicBezTo>
                    <a:cubicBezTo>
                      <a:pt x="21447" y="23135"/>
                      <a:pt x="21599" y="23119"/>
                      <a:pt x="21733" y="23050"/>
                    </a:cubicBezTo>
                    <a:cubicBezTo>
                      <a:pt x="22196" y="22810"/>
                      <a:pt x="22147" y="22103"/>
                      <a:pt x="21856" y="21669"/>
                    </a:cubicBezTo>
                    <a:cubicBezTo>
                      <a:pt x="20848" y="20166"/>
                      <a:pt x="18362" y="20466"/>
                      <a:pt x="17191" y="19087"/>
                    </a:cubicBezTo>
                    <a:cubicBezTo>
                      <a:pt x="16486" y="18261"/>
                      <a:pt x="16465" y="17078"/>
                      <a:pt x="16275" y="16009"/>
                    </a:cubicBezTo>
                    <a:cubicBezTo>
                      <a:pt x="15802" y="13351"/>
                      <a:pt x="14131" y="11082"/>
                      <a:pt x="12507" y="8923"/>
                    </a:cubicBezTo>
                    <a:cubicBezTo>
                      <a:pt x="13104" y="6362"/>
                      <a:pt x="13323" y="3549"/>
                      <a:pt x="13731" y="952"/>
                    </a:cubicBezTo>
                    <a:cubicBezTo>
                      <a:pt x="13780" y="631"/>
                      <a:pt x="13825" y="283"/>
                      <a:pt x="13666"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2"/>
              <p:cNvSpPr/>
              <p:nvPr/>
            </p:nvSpPr>
            <p:spPr>
              <a:xfrm>
                <a:off x="2196425" y="3975775"/>
                <a:ext cx="232575" cy="352725"/>
              </a:xfrm>
              <a:custGeom>
                <a:rect b="b" l="l" r="r" t="t"/>
                <a:pathLst>
                  <a:path extrusionOk="0" h="14109" w="9303">
                    <a:moveTo>
                      <a:pt x="2200" y="1"/>
                    </a:moveTo>
                    <a:lnTo>
                      <a:pt x="1" y="1899"/>
                    </a:lnTo>
                    <a:lnTo>
                      <a:pt x="2349" y="8696"/>
                    </a:lnTo>
                    <a:cubicBezTo>
                      <a:pt x="4003" y="10195"/>
                      <a:pt x="6852" y="13066"/>
                      <a:pt x="8825" y="14108"/>
                    </a:cubicBezTo>
                    <a:cubicBezTo>
                      <a:pt x="9149" y="14108"/>
                      <a:pt x="9302" y="13813"/>
                      <a:pt x="9302" y="13432"/>
                    </a:cubicBezTo>
                    <a:cubicBezTo>
                      <a:pt x="7880" y="11840"/>
                      <a:pt x="4122" y="7637"/>
                      <a:pt x="4080" y="7470"/>
                    </a:cubicBezTo>
                    <a:cubicBezTo>
                      <a:pt x="3347" y="4588"/>
                      <a:pt x="2588" y="2616"/>
                      <a:pt x="220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2"/>
              <p:cNvSpPr/>
              <p:nvPr/>
            </p:nvSpPr>
            <p:spPr>
              <a:xfrm>
                <a:off x="2402825" y="4298725"/>
                <a:ext cx="60325" cy="48850"/>
              </a:xfrm>
              <a:custGeom>
                <a:rect b="b" l="l" r="r" t="t"/>
                <a:pathLst>
                  <a:path extrusionOk="0" h="1954" w="2413">
                    <a:moveTo>
                      <a:pt x="522" y="1"/>
                    </a:moveTo>
                    <a:cubicBezTo>
                      <a:pt x="454" y="1"/>
                      <a:pt x="390" y="15"/>
                      <a:pt x="315" y="56"/>
                    </a:cubicBezTo>
                    <a:cubicBezTo>
                      <a:pt x="180" y="131"/>
                      <a:pt x="68" y="257"/>
                      <a:pt x="38" y="409"/>
                    </a:cubicBezTo>
                    <a:cubicBezTo>
                      <a:pt x="1" y="608"/>
                      <a:pt x="106" y="804"/>
                      <a:pt x="226" y="967"/>
                    </a:cubicBezTo>
                    <a:cubicBezTo>
                      <a:pt x="518" y="1367"/>
                      <a:pt x="720" y="1805"/>
                      <a:pt x="1915" y="1954"/>
                    </a:cubicBezTo>
                    <a:cubicBezTo>
                      <a:pt x="2401" y="1665"/>
                      <a:pt x="2228" y="1193"/>
                      <a:pt x="2413" y="659"/>
                    </a:cubicBezTo>
                    <a:cubicBezTo>
                      <a:pt x="1889" y="378"/>
                      <a:pt x="1285" y="126"/>
                      <a:pt x="700" y="22"/>
                    </a:cubicBezTo>
                    <a:cubicBezTo>
                      <a:pt x="632" y="10"/>
                      <a:pt x="576" y="1"/>
                      <a:pt x="52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2"/>
              <p:cNvSpPr/>
              <p:nvPr/>
            </p:nvSpPr>
            <p:spPr>
              <a:xfrm>
                <a:off x="2453250" y="4314375"/>
                <a:ext cx="26725" cy="47675"/>
              </a:xfrm>
              <a:custGeom>
                <a:rect b="b" l="l" r="r" t="t"/>
                <a:pathLst>
                  <a:path extrusionOk="0" h="1907" w="1069">
                    <a:moveTo>
                      <a:pt x="278" y="1"/>
                    </a:moveTo>
                    <a:cubicBezTo>
                      <a:pt x="225" y="1"/>
                      <a:pt x="172" y="19"/>
                      <a:pt x="129" y="55"/>
                    </a:cubicBezTo>
                    <a:cubicBezTo>
                      <a:pt x="1" y="159"/>
                      <a:pt x="20" y="360"/>
                      <a:pt x="165" y="440"/>
                    </a:cubicBezTo>
                    <a:lnTo>
                      <a:pt x="667" y="718"/>
                    </a:lnTo>
                    <a:lnTo>
                      <a:pt x="769" y="1200"/>
                    </a:lnTo>
                    <a:lnTo>
                      <a:pt x="720" y="1322"/>
                    </a:lnTo>
                    <a:cubicBezTo>
                      <a:pt x="646" y="1507"/>
                      <a:pt x="635" y="1714"/>
                      <a:pt x="690" y="1907"/>
                    </a:cubicBezTo>
                    <a:lnTo>
                      <a:pt x="1069" y="1218"/>
                    </a:lnTo>
                    <a:lnTo>
                      <a:pt x="1034" y="512"/>
                    </a:lnTo>
                    <a:lnTo>
                      <a:pt x="420" y="48"/>
                    </a:lnTo>
                    <a:cubicBezTo>
                      <a:pt x="378" y="17"/>
                      <a:pt x="328" y="1"/>
                      <a:pt x="27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2"/>
              <p:cNvSpPr/>
              <p:nvPr/>
            </p:nvSpPr>
            <p:spPr>
              <a:xfrm>
                <a:off x="2187225" y="3857575"/>
                <a:ext cx="43750" cy="76575"/>
              </a:xfrm>
              <a:custGeom>
                <a:rect b="b" l="l" r="r" t="t"/>
                <a:pathLst>
                  <a:path extrusionOk="0" h="3063" w="1750">
                    <a:moveTo>
                      <a:pt x="1134" y="0"/>
                    </a:moveTo>
                    <a:cubicBezTo>
                      <a:pt x="609" y="700"/>
                      <a:pt x="246" y="1420"/>
                      <a:pt x="1" y="2261"/>
                    </a:cubicBezTo>
                    <a:cubicBezTo>
                      <a:pt x="278" y="2685"/>
                      <a:pt x="725" y="3062"/>
                      <a:pt x="1218" y="3062"/>
                    </a:cubicBezTo>
                    <a:cubicBezTo>
                      <a:pt x="1265" y="3062"/>
                      <a:pt x="1312" y="3059"/>
                      <a:pt x="1360" y="3052"/>
                    </a:cubicBezTo>
                    <a:cubicBezTo>
                      <a:pt x="1506" y="3028"/>
                      <a:pt x="1660" y="2960"/>
                      <a:pt x="1714" y="2823"/>
                    </a:cubicBezTo>
                    <a:cubicBezTo>
                      <a:pt x="1749" y="2737"/>
                      <a:pt x="1739" y="2639"/>
                      <a:pt x="1727" y="2547"/>
                    </a:cubicBezTo>
                    <a:cubicBezTo>
                      <a:pt x="1609" y="1681"/>
                      <a:pt x="1410" y="829"/>
                      <a:pt x="113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2"/>
              <p:cNvSpPr/>
              <p:nvPr/>
            </p:nvSpPr>
            <p:spPr>
              <a:xfrm>
                <a:off x="2669150" y="4556300"/>
                <a:ext cx="143300" cy="156350"/>
              </a:xfrm>
              <a:custGeom>
                <a:rect b="b" l="l" r="r" t="t"/>
                <a:pathLst>
                  <a:path extrusionOk="0" h="6254" w="5732">
                    <a:moveTo>
                      <a:pt x="814" y="0"/>
                    </a:moveTo>
                    <a:lnTo>
                      <a:pt x="0" y="1188"/>
                    </a:lnTo>
                    <a:lnTo>
                      <a:pt x="1932" y="3364"/>
                    </a:lnTo>
                    <a:lnTo>
                      <a:pt x="2342" y="3908"/>
                    </a:lnTo>
                    <a:lnTo>
                      <a:pt x="5257" y="6253"/>
                    </a:lnTo>
                    <a:lnTo>
                      <a:pt x="5731" y="5853"/>
                    </a:lnTo>
                    <a:lnTo>
                      <a:pt x="3567" y="2921"/>
                    </a:lnTo>
                    <a:lnTo>
                      <a:pt x="2871" y="2366"/>
                    </a:lnTo>
                    <a:lnTo>
                      <a:pt x="81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2"/>
              <p:cNvSpPr/>
              <p:nvPr/>
            </p:nvSpPr>
            <p:spPr>
              <a:xfrm>
                <a:off x="2796025" y="4698900"/>
                <a:ext cx="26425" cy="27225"/>
              </a:xfrm>
              <a:custGeom>
                <a:rect b="b" l="l" r="r" t="t"/>
                <a:pathLst>
                  <a:path extrusionOk="0" h="1089" w="1057">
                    <a:moveTo>
                      <a:pt x="456" y="1"/>
                    </a:moveTo>
                    <a:cubicBezTo>
                      <a:pt x="310" y="67"/>
                      <a:pt x="149" y="218"/>
                      <a:pt x="0" y="283"/>
                    </a:cubicBezTo>
                    <a:cubicBezTo>
                      <a:pt x="61" y="456"/>
                      <a:pt x="136" y="625"/>
                      <a:pt x="221" y="786"/>
                    </a:cubicBezTo>
                    <a:cubicBezTo>
                      <a:pt x="268" y="876"/>
                      <a:pt x="322" y="967"/>
                      <a:pt x="405" y="1025"/>
                    </a:cubicBezTo>
                    <a:cubicBezTo>
                      <a:pt x="467" y="1067"/>
                      <a:pt x="542" y="1088"/>
                      <a:pt x="617" y="1088"/>
                    </a:cubicBezTo>
                    <a:cubicBezTo>
                      <a:pt x="684" y="1088"/>
                      <a:pt x="751" y="1072"/>
                      <a:pt x="810" y="1039"/>
                    </a:cubicBezTo>
                    <a:cubicBezTo>
                      <a:pt x="936" y="971"/>
                      <a:pt x="1020" y="839"/>
                      <a:pt x="1046" y="700"/>
                    </a:cubicBezTo>
                    <a:cubicBezTo>
                      <a:pt x="1054" y="654"/>
                      <a:pt x="1056" y="604"/>
                      <a:pt x="1041" y="559"/>
                    </a:cubicBezTo>
                    <a:cubicBezTo>
                      <a:pt x="1025" y="513"/>
                      <a:pt x="994" y="476"/>
                      <a:pt x="963" y="439"/>
                    </a:cubicBezTo>
                    <a:cubicBezTo>
                      <a:pt x="816" y="267"/>
                      <a:pt x="665" y="90"/>
                      <a:pt x="45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2"/>
              <p:cNvSpPr/>
              <p:nvPr/>
            </p:nvSpPr>
            <p:spPr>
              <a:xfrm>
                <a:off x="2805125" y="4719850"/>
                <a:ext cx="4900" cy="12400"/>
              </a:xfrm>
              <a:custGeom>
                <a:rect b="b" l="l" r="r" t="t"/>
                <a:pathLst>
                  <a:path extrusionOk="0" h="496" w="196">
                    <a:moveTo>
                      <a:pt x="89" y="1"/>
                    </a:moveTo>
                    <a:cubicBezTo>
                      <a:pt x="63" y="1"/>
                      <a:pt x="34" y="18"/>
                      <a:pt x="25" y="43"/>
                    </a:cubicBezTo>
                    <a:cubicBezTo>
                      <a:pt x="21" y="54"/>
                      <a:pt x="17" y="66"/>
                      <a:pt x="15" y="76"/>
                    </a:cubicBezTo>
                    <a:cubicBezTo>
                      <a:pt x="15" y="79"/>
                      <a:pt x="14" y="80"/>
                      <a:pt x="14" y="83"/>
                    </a:cubicBezTo>
                    <a:cubicBezTo>
                      <a:pt x="8" y="95"/>
                      <a:pt x="3" y="111"/>
                      <a:pt x="1" y="119"/>
                    </a:cubicBezTo>
                    <a:cubicBezTo>
                      <a:pt x="0" y="131"/>
                      <a:pt x="0" y="145"/>
                      <a:pt x="1" y="156"/>
                    </a:cubicBezTo>
                    <a:cubicBezTo>
                      <a:pt x="3" y="187"/>
                      <a:pt x="4" y="217"/>
                      <a:pt x="6" y="248"/>
                    </a:cubicBezTo>
                    <a:cubicBezTo>
                      <a:pt x="9" y="312"/>
                      <a:pt x="11" y="380"/>
                      <a:pt x="31" y="442"/>
                    </a:cubicBezTo>
                    <a:cubicBezTo>
                      <a:pt x="40" y="472"/>
                      <a:pt x="74" y="496"/>
                      <a:pt x="107" y="496"/>
                    </a:cubicBezTo>
                    <a:cubicBezTo>
                      <a:pt x="110" y="496"/>
                      <a:pt x="113" y="496"/>
                      <a:pt x="116" y="495"/>
                    </a:cubicBezTo>
                    <a:cubicBezTo>
                      <a:pt x="153" y="490"/>
                      <a:pt x="183" y="464"/>
                      <a:pt x="190" y="427"/>
                    </a:cubicBezTo>
                    <a:cubicBezTo>
                      <a:pt x="196" y="392"/>
                      <a:pt x="195" y="357"/>
                      <a:pt x="195" y="323"/>
                    </a:cubicBezTo>
                    <a:cubicBezTo>
                      <a:pt x="194" y="293"/>
                      <a:pt x="194" y="264"/>
                      <a:pt x="193" y="234"/>
                    </a:cubicBezTo>
                    <a:lnTo>
                      <a:pt x="189" y="146"/>
                    </a:lnTo>
                    <a:cubicBezTo>
                      <a:pt x="189" y="140"/>
                      <a:pt x="189" y="131"/>
                      <a:pt x="188" y="125"/>
                    </a:cubicBezTo>
                    <a:cubicBezTo>
                      <a:pt x="186" y="119"/>
                      <a:pt x="185" y="113"/>
                      <a:pt x="184" y="108"/>
                    </a:cubicBezTo>
                    <a:cubicBezTo>
                      <a:pt x="183" y="95"/>
                      <a:pt x="178" y="84"/>
                      <a:pt x="169" y="75"/>
                    </a:cubicBezTo>
                    <a:cubicBezTo>
                      <a:pt x="169" y="74"/>
                      <a:pt x="169" y="73"/>
                      <a:pt x="168" y="73"/>
                    </a:cubicBezTo>
                    <a:cubicBezTo>
                      <a:pt x="165" y="65"/>
                      <a:pt x="163" y="57"/>
                      <a:pt x="159" y="48"/>
                    </a:cubicBezTo>
                    <a:cubicBezTo>
                      <a:pt x="145" y="22"/>
                      <a:pt x="126" y="2"/>
                      <a:pt x="93" y="1"/>
                    </a:cubicBezTo>
                    <a:cubicBezTo>
                      <a:pt x="92" y="1"/>
                      <a:pt x="90" y="1"/>
                      <a:pt x="8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2"/>
              <p:cNvSpPr/>
              <p:nvPr/>
            </p:nvSpPr>
            <p:spPr>
              <a:xfrm>
                <a:off x="2810200" y="4720575"/>
                <a:ext cx="7325" cy="11800"/>
              </a:xfrm>
              <a:custGeom>
                <a:rect b="b" l="l" r="r" t="t"/>
                <a:pathLst>
                  <a:path extrusionOk="0" h="472" w="293">
                    <a:moveTo>
                      <a:pt x="85" y="0"/>
                    </a:moveTo>
                    <a:cubicBezTo>
                      <a:pt x="72" y="0"/>
                      <a:pt x="60" y="3"/>
                      <a:pt x="47" y="9"/>
                    </a:cubicBezTo>
                    <a:cubicBezTo>
                      <a:pt x="18" y="24"/>
                      <a:pt x="0" y="56"/>
                      <a:pt x="2" y="90"/>
                    </a:cubicBezTo>
                    <a:cubicBezTo>
                      <a:pt x="6" y="131"/>
                      <a:pt x="32" y="169"/>
                      <a:pt x="51" y="204"/>
                    </a:cubicBezTo>
                    <a:cubicBezTo>
                      <a:pt x="56" y="211"/>
                      <a:pt x="59" y="218"/>
                      <a:pt x="63" y="225"/>
                    </a:cubicBezTo>
                    <a:lnTo>
                      <a:pt x="63" y="226"/>
                    </a:lnTo>
                    <a:cubicBezTo>
                      <a:pt x="69" y="241"/>
                      <a:pt x="77" y="255"/>
                      <a:pt x="83" y="267"/>
                    </a:cubicBezTo>
                    <a:cubicBezTo>
                      <a:pt x="92" y="287"/>
                      <a:pt x="103" y="305"/>
                      <a:pt x="112" y="323"/>
                    </a:cubicBezTo>
                    <a:cubicBezTo>
                      <a:pt x="114" y="327"/>
                      <a:pt x="118" y="333"/>
                      <a:pt x="119" y="338"/>
                    </a:cubicBezTo>
                    <a:cubicBezTo>
                      <a:pt x="120" y="341"/>
                      <a:pt x="122" y="343"/>
                      <a:pt x="125" y="349"/>
                    </a:cubicBezTo>
                    <a:cubicBezTo>
                      <a:pt x="127" y="353"/>
                      <a:pt x="129" y="358"/>
                      <a:pt x="132" y="360"/>
                    </a:cubicBezTo>
                    <a:cubicBezTo>
                      <a:pt x="139" y="371"/>
                      <a:pt x="146" y="381"/>
                      <a:pt x="152" y="392"/>
                    </a:cubicBezTo>
                    <a:lnTo>
                      <a:pt x="152" y="392"/>
                    </a:lnTo>
                    <a:cubicBezTo>
                      <a:pt x="152" y="392"/>
                      <a:pt x="152" y="392"/>
                      <a:pt x="152" y="392"/>
                    </a:cubicBezTo>
                    <a:lnTo>
                      <a:pt x="152" y="392"/>
                    </a:lnTo>
                    <a:cubicBezTo>
                      <a:pt x="152" y="392"/>
                      <a:pt x="158" y="406"/>
                      <a:pt x="159" y="409"/>
                    </a:cubicBezTo>
                    <a:cubicBezTo>
                      <a:pt x="161" y="416"/>
                      <a:pt x="165" y="424"/>
                      <a:pt x="168" y="431"/>
                    </a:cubicBezTo>
                    <a:cubicBezTo>
                      <a:pt x="178" y="456"/>
                      <a:pt x="200" y="472"/>
                      <a:pt x="225" y="472"/>
                    </a:cubicBezTo>
                    <a:cubicBezTo>
                      <a:pt x="229" y="472"/>
                      <a:pt x="234" y="471"/>
                      <a:pt x="238" y="470"/>
                    </a:cubicBezTo>
                    <a:cubicBezTo>
                      <a:pt x="266" y="464"/>
                      <a:pt x="292" y="435"/>
                      <a:pt x="286" y="406"/>
                    </a:cubicBezTo>
                    <a:cubicBezTo>
                      <a:pt x="284" y="394"/>
                      <a:pt x="282" y="383"/>
                      <a:pt x="279" y="372"/>
                    </a:cubicBezTo>
                    <a:cubicBezTo>
                      <a:pt x="279" y="369"/>
                      <a:pt x="276" y="354"/>
                      <a:pt x="276" y="354"/>
                    </a:cubicBezTo>
                    <a:lnTo>
                      <a:pt x="276" y="354"/>
                    </a:lnTo>
                    <a:cubicBezTo>
                      <a:pt x="276" y="354"/>
                      <a:pt x="276" y="355"/>
                      <a:pt x="277" y="358"/>
                    </a:cubicBezTo>
                    <a:cubicBezTo>
                      <a:pt x="274" y="343"/>
                      <a:pt x="273" y="329"/>
                      <a:pt x="272" y="317"/>
                    </a:cubicBezTo>
                    <a:cubicBezTo>
                      <a:pt x="267" y="281"/>
                      <a:pt x="256" y="245"/>
                      <a:pt x="243" y="211"/>
                    </a:cubicBezTo>
                    <a:cubicBezTo>
                      <a:pt x="232" y="183"/>
                      <a:pt x="221" y="154"/>
                      <a:pt x="207" y="126"/>
                    </a:cubicBezTo>
                    <a:cubicBezTo>
                      <a:pt x="191" y="88"/>
                      <a:pt x="171" y="42"/>
                      <a:pt x="139" y="18"/>
                    </a:cubicBezTo>
                    <a:cubicBezTo>
                      <a:pt x="123" y="7"/>
                      <a:pt x="104" y="0"/>
                      <a:pt x="8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2"/>
              <p:cNvSpPr/>
              <p:nvPr/>
            </p:nvSpPr>
            <p:spPr>
              <a:xfrm>
                <a:off x="2814700" y="4718125"/>
                <a:ext cx="10350" cy="12025"/>
              </a:xfrm>
              <a:custGeom>
                <a:rect b="b" l="l" r="r" t="t"/>
                <a:pathLst>
                  <a:path extrusionOk="0" h="481" w="414">
                    <a:moveTo>
                      <a:pt x="104" y="0"/>
                    </a:moveTo>
                    <a:cubicBezTo>
                      <a:pt x="92" y="0"/>
                      <a:pt x="80" y="2"/>
                      <a:pt x="68" y="6"/>
                    </a:cubicBezTo>
                    <a:cubicBezTo>
                      <a:pt x="36" y="15"/>
                      <a:pt x="17" y="42"/>
                      <a:pt x="9" y="72"/>
                    </a:cubicBezTo>
                    <a:cubicBezTo>
                      <a:pt x="1" y="100"/>
                      <a:pt x="4" y="126"/>
                      <a:pt x="16" y="149"/>
                    </a:cubicBezTo>
                    <a:cubicBezTo>
                      <a:pt x="21" y="159"/>
                      <a:pt x="27" y="169"/>
                      <a:pt x="34" y="178"/>
                    </a:cubicBezTo>
                    <a:cubicBezTo>
                      <a:pt x="68" y="224"/>
                      <a:pt x="103" y="271"/>
                      <a:pt x="142" y="315"/>
                    </a:cubicBezTo>
                    <a:cubicBezTo>
                      <a:pt x="166" y="343"/>
                      <a:pt x="189" y="374"/>
                      <a:pt x="217" y="399"/>
                    </a:cubicBezTo>
                    <a:cubicBezTo>
                      <a:pt x="227" y="409"/>
                      <a:pt x="238" y="420"/>
                      <a:pt x="249" y="430"/>
                    </a:cubicBezTo>
                    <a:lnTo>
                      <a:pt x="258" y="439"/>
                    </a:lnTo>
                    <a:cubicBezTo>
                      <a:pt x="264" y="443"/>
                      <a:pt x="269" y="446"/>
                      <a:pt x="276" y="450"/>
                    </a:cubicBezTo>
                    <a:lnTo>
                      <a:pt x="268" y="446"/>
                    </a:lnTo>
                    <a:lnTo>
                      <a:pt x="268" y="446"/>
                    </a:lnTo>
                    <a:cubicBezTo>
                      <a:pt x="268" y="446"/>
                      <a:pt x="287" y="464"/>
                      <a:pt x="287" y="465"/>
                    </a:cubicBezTo>
                    <a:cubicBezTo>
                      <a:pt x="298" y="475"/>
                      <a:pt x="314" y="481"/>
                      <a:pt x="331" y="481"/>
                    </a:cubicBezTo>
                    <a:cubicBezTo>
                      <a:pt x="347" y="481"/>
                      <a:pt x="362" y="476"/>
                      <a:pt x="374" y="467"/>
                    </a:cubicBezTo>
                    <a:cubicBezTo>
                      <a:pt x="396" y="450"/>
                      <a:pt x="414" y="414"/>
                      <a:pt x="399" y="385"/>
                    </a:cubicBezTo>
                    <a:cubicBezTo>
                      <a:pt x="388" y="361"/>
                      <a:pt x="376" y="336"/>
                      <a:pt x="364" y="311"/>
                    </a:cubicBezTo>
                    <a:cubicBezTo>
                      <a:pt x="349" y="280"/>
                      <a:pt x="332" y="251"/>
                      <a:pt x="313" y="221"/>
                    </a:cubicBezTo>
                    <a:cubicBezTo>
                      <a:pt x="282" y="173"/>
                      <a:pt x="251" y="127"/>
                      <a:pt x="217" y="80"/>
                    </a:cubicBezTo>
                    <a:cubicBezTo>
                      <a:pt x="209" y="69"/>
                      <a:pt x="200" y="57"/>
                      <a:pt x="191" y="46"/>
                    </a:cubicBezTo>
                    <a:cubicBezTo>
                      <a:pt x="168" y="16"/>
                      <a:pt x="138" y="0"/>
                      <a:pt x="10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2"/>
              <p:cNvSpPr/>
              <p:nvPr/>
            </p:nvSpPr>
            <p:spPr>
              <a:xfrm>
                <a:off x="2817850" y="4714850"/>
                <a:ext cx="11450" cy="8725"/>
              </a:xfrm>
              <a:custGeom>
                <a:rect b="b" l="l" r="r" t="t"/>
                <a:pathLst>
                  <a:path extrusionOk="0" h="349" w="458">
                    <a:moveTo>
                      <a:pt x="107" y="208"/>
                    </a:moveTo>
                    <a:cubicBezTo>
                      <a:pt x="110" y="210"/>
                      <a:pt x="113" y="212"/>
                      <a:pt x="116" y="213"/>
                    </a:cubicBezTo>
                    <a:cubicBezTo>
                      <a:pt x="113" y="211"/>
                      <a:pt x="110" y="210"/>
                      <a:pt x="107" y="208"/>
                    </a:cubicBezTo>
                    <a:close/>
                    <a:moveTo>
                      <a:pt x="117" y="0"/>
                    </a:moveTo>
                    <a:cubicBezTo>
                      <a:pt x="113" y="0"/>
                      <a:pt x="109" y="1"/>
                      <a:pt x="104" y="1"/>
                    </a:cubicBezTo>
                    <a:cubicBezTo>
                      <a:pt x="44" y="8"/>
                      <a:pt x="1" y="69"/>
                      <a:pt x="22" y="129"/>
                    </a:cubicBezTo>
                    <a:cubicBezTo>
                      <a:pt x="28" y="147"/>
                      <a:pt x="39" y="162"/>
                      <a:pt x="54" y="176"/>
                    </a:cubicBezTo>
                    <a:cubicBezTo>
                      <a:pt x="62" y="183"/>
                      <a:pt x="78" y="190"/>
                      <a:pt x="88" y="196"/>
                    </a:cubicBezTo>
                    <a:cubicBezTo>
                      <a:pt x="95" y="200"/>
                      <a:pt x="101" y="204"/>
                      <a:pt x="107" y="208"/>
                    </a:cubicBezTo>
                    <a:lnTo>
                      <a:pt x="107" y="208"/>
                    </a:lnTo>
                    <a:cubicBezTo>
                      <a:pt x="103" y="205"/>
                      <a:pt x="100" y="202"/>
                      <a:pt x="95" y="199"/>
                    </a:cubicBezTo>
                    <a:lnTo>
                      <a:pt x="95" y="199"/>
                    </a:lnTo>
                    <a:cubicBezTo>
                      <a:pt x="147" y="232"/>
                      <a:pt x="201" y="261"/>
                      <a:pt x="253" y="293"/>
                    </a:cubicBezTo>
                    <a:cubicBezTo>
                      <a:pt x="247" y="289"/>
                      <a:pt x="238" y="284"/>
                      <a:pt x="232" y="280"/>
                    </a:cubicBezTo>
                    <a:lnTo>
                      <a:pt x="232" y="280"/>
                    </a:lnTo>
                    <a:cubicBezTo>
                      <a:pt x="270" y="304"/>
                      <a:pt x="310" y="321"/>
                      <a:pt x="350" y="342"/>
                    </a:cubicBezTo>
                    <a:cubicBezTo>
                      <a:pt x="359" y="346"/>
                      <a:pt x="369" y="348"/>
                      <a:pt x="379" y="348"/>
                    </a:cubicBezTo>
                    <a:cubicBezTo>
                      <a:pt x="404" y="348"/>
                      <a:pt x="429" y="334"/>
                      <a:pt x="443" y="312"/>
                    </a:cubicBezTo>
                    <a:cubicBezTo>
                      <a:pt x="452" y="300"/>
                      <a:pt x="458" y="283"/>
                      <a:pt x="455" y="268"/>
                    </a:cubicBezTo>
                    <a:cubicBezTo>
                      <a:pt x="454" y="248"/>
                      <a:pt x="445" y="233"/>
                      <a:pt x="429" y="218"/>
                    </a:cubicBezTo>
                    <a:cubicBezTo>
                      <a:pt x="411" y="197"/>
                      <a:pt x="390" y="177"/>
                      <a:pt x="371" y="157"/>
                    </a:cubicBezTo>
                    <a:cubicBezTo>
                      <a:pt x="351" y="139"/>
                      <a:pt x="327" y="121"/>
                      <a:pt x="304" y="105"/>
                    </a:cubicBezTo>
                    <a:cubicBezTo>
                      <a:pt x="280" y="88"/>
                      <a:pt x="259" y="71"/>
                      <a:pt x="234" y="57"/>
                    </a:cubicBezTo>
                    <a:cubicBezTo>
                      <a:pt x="217" y="44"/>
                      <a:pt x="198" y="34"/>
                      <a:pt x="181" y="23"/>
                    </a:cubicBezTo>
                    <a:cubicBezTo>
                      <a:pt x="160" y="10"/>
                      <a:pt x="141" y="0"/>
                      <a:pt x="11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2"/>
              <p:cNvSpPr/>
              <p:nvPr/>
            </p:nvSpPr>
            <p:spPr>
              <a:xfrm>
                <a:off x="2814475" y="4707400"/>
                <a:ext cx="11400" cy="5750"/>
              </a:xfrm>
              <a:custGeom>
                <a:rect b="b" l="l" r="r" t="t"/>
                <a:pathLst>
                  <a:path extrusionOk="0" h="230" w="456">
                    <a:moveTo>
                      <a:pt x="94" y="0"/>
                    </a:moveTo>
                    <a:cubicBezTo>
                      <a:pt x="85" y="0"/>
                      <a:pt x="76" y="2"/>
                      <a:pt x="67" y="5"/>
                    </a:cubicBezTo>
                    <a:cubicBezTo>
                      <a:pt x="38" y="15"/>
                      <a:pt x="16" y="43"/>
                      <a:pt x="11" y="74"/>
                    </a:cubicBezTo>
                    <a:cubicBezTo>
                      <a:pt x="0" y="137"/>
                      <a:pt x="56" y="169"/>
                      <a:pt x="103" y="195"/>
                    </a:cubicBezTo>
                    <a:cubicBezTo>
                      <a:pt x="125" y="209"/>
                      <a:pt x="151" y="218"/>
                      <a:pt x="175" y="223"/>
                    </a:cubicBezTo>
                    <a:cubicBezTo>
                      <a:pt x="202" y="229"/>
                      <a:pt x="230" y="230"/>
                      <a:pt x="257" y="230"/>
                    </a:cubicBezTo>
                    <a:cubicBezTo>
                      <a:pt x="262" y="230"/>
                      <a:pt x="267" y="230"/>
                      <a:pt x="272" y="230"/>
                    </a:cubicBezTo>
                    <a:cubicBezTo>
                      <a:pt x="308" y="230"/>
                      <a:pt x="344" y="226"/>
                      <a:pt x="380" y="218"/>
                    </a:cubicBezTo>
                    <a:cubicBezTo>
                      <a:pt x="402" y="213"/>
                      <a:pt x="420" y="208"/>
                      <a:pt x="435" y="190"/>
                    </a:cubicBezTo>
                    <a:cubicBezTo>
                      <a:pt x="446" y="174"/>
                      <a:pt x="455" y="152"/>
                      <a:pt x="453" y="132"/>
                    </a:cubicBezTo>
                    <a:cubicBezTo>
                      <a:pt x="443" y="85"/>
                      <a:pt x="407" y="58"/>
                      <a:pt x="363" y="58"/>
                    </a:cubicBezTo>
                    <a:lnTo>
                      <a:pt x="348" y="58"/>
                    </a:lnTo>
                    <a:cubicBezTo>
                      <a:pt x="338" y="57"/>
                      <a:pt x="327" y="57"/>
                      <a:pt x="316" y="55"/>
                    </a:cubicBezTo>
                    <a:cubicBezTo>
                      <a:pt x="298" y="53"/>
                      <a:pt x="280" y="49"/>
                      <a:pt x="262" y="44"/>
                    </a:cubicBezTo>
                    <a:cubicBezTo>
                      <a:pt x="249" y="40"/>
                      <a:pt x="238" y="36"/>
                      <a:pt x="226" y="32"/>
                    </a:cubicBezTo>
                    <a:cubicBezTo>
                      <a:pt x="219" y="29"/>
                      <a:pt x="210" y="25"/>
                      <a:pt x="203" y="22"/>
                    </a:cubicBezTo>
                    <a:cubicBezTo>
                      <a:pt x="187" y="15"/>
                      <a:pt x="172" y="13"/>
                      <a:pt x="156" y="13"/>
                    </a:cubicBezTo>
                    <a:cubicBezTo>
                      <a:pt x="149" y="12"/>
                      <a:pt x="142" y="9"/>
                      <a:pt x="136" y="8"/>
                    </a:cubicBezTo>
                    <a:lnTo>
                      <a:pt x="136" y="8"/>
                    </a:lnTo>
                    <a:cubicBezTo>
                      <a:pt x="142" y="10"/>
                      <a:pt x="148" y="12"/>
                      <a:pt x="154" y="14"/>
                    </a:cubicBezTo>
                    <a:cubicBezTo>
                      <a:pt x="134" y="8"/>
                      <a:pt x="114" y="0"/>
                      <a:pt x="9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2"/>
              <p:cNvSpPr/>
              <p:nvPr/>
            </p:nvSpPr>
            <p:spPr>
              <a:xfrm>
                <a:off x="2445000" y="4318425"/>
                <a:ext cx="132575" cy="176350"/>
              </a:xfrm>
              <a:custGeom>
                <a:rect b="b" l="l" r="r" t="t"/>
                <a:pathLst>
                  <a:path extrusionOk="0" h="7054" w="5303">
                    <a:moveTo>
                      <a:pt x="726" y="0"/>
                    </a:moveTo>
                    <a:lnTo>
                      <a:pt x="1" y="792"/>
                    </a:lnTo>
                    <a:lnTo>
                      <a:pt x="1901" y="3905"/>
                    </a:lnTo>
                    <a:lnTo>
                      <a:pt x="2545" y="4517"/>
                    </a:lnTo>
                    <a:lnTo>
                      <a:pt x="4388" y="7054"/>
                    </a:lnTo>
                    <a:lnTo>
                      <a:pt x="5302" y="5942"/>
                    </a:lnTo>
                    <a:lnTo>
                      <a:pt x="3569" y="3604"/>
                    </a:lnTo>
                    <a:lnTo>
                      <a:pt x="3206" y="3028"/>
                    </a:lnTo>
                    <a:lnTo>
                      <a:pt x="72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2"/>
              <p:cNvSpPr/>
              <p:nvPr/>
            </p:nvSpPr>
            <p:spPr>
              <a:xfrm>
                <a:off x="2573125" y="4769300"/>
                <a:ext cx="67475" cy="180650"/>
              </a:xfrm>
              <a:custGeom>
                <a:rect b="b" l="l" r="r" t="t"/>
                <a:pathLst>
                  <a:path extrusionOk="0" h="7226" w="2699">
                    <a:moveTo>
                      <a:pt x="550" y="1"/>
                    </a:moveTo>
                    <a:lnTo>
                      <a:pt x="566" y="1533"/>
                    </a:lnTo>
                    <a:lnTo>
                      <a:pt x="225" y="2037"/>
                    </a:lnTo>
                    <a:lnTo>
                      <a:pt x="395" y="5887"/>
                    </a:lnTo>
                    <a:lnTo>
                      <a:pt x="0" y="6798"/>
                    </a:lnTo>
                    <a:lnTo>
                      <a:pt x="2698" y="7225"/>
                    </a:lnTo>
                    <a:lnTo>
                      <a:pt x="1420" y="6199"/>
                    </a:lnTo>
                    <a:lnTo>
                      <a:pt x="2329" y="460"/>
                    </a:lnTo>
                    <a:lnTo>
                      <a:pt x="55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2"/>
              <p:cNvSpPr/>
              <p:nvPr/>
            </p:nvSpPr>
            <p:spPr>
              <a:xfrm>
                <a:off x="2455175" y="4742550"/>
                <a:ext cx="91875" cy="188050"/>
              </a:xfrm>
              <a:custGeom>
                <a:rect b="b" l="l" r="r" t="t"/>
                <a:pathLst>
                  <a:path extrusionOk="0" h="7522" w="3675">
                    <a:moveTo>
                      <a:pt x="2040" y="0"/>
                    </a:moveTo>
                    <a:lnTo>
                      <a:pt x="1717" y="1498"/>
                    </a:lnTo>
                    <a:lnTo>
                      <a:pt x="1274" y="1916"/>
                    </a:lnTo>
                    <a:lnTo>
                      <a:pt x="587" y="5706"/>
                    </a:lnTo>
                    <a:lnTo>
                      <a:pt x="1" y="6509"/>
                    </a:lnTo>
                    <a:lnTo>
                      <a:pt x="2537" y="7521"/>
                    </a:lnTo>
                    <a:lnTo>
                      <a:pt x="2537" y="7521"/>
                    </a:lnTo>
                    <a:lnTo>
                      <a:pt x="1517" y="6238"/>
                    </a:lnTo>
                    <a:lnTo>
                      <a:pt x="3675" y="842"/>
                    </a:lnTo>
                    <a:lnTo>
                      <a:pt x="2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2"/>
              <p:cNvSpPr/>
              <p:nvPr/>
            </p:nvSpPr>
            <p:spPr>
              <a:xfrm>
                <a:off x="2497800" y="4633800"/>
                <a:ext cx="159575" cy="157700"/>
              </a:xfrm>
              <a:custGeom>
                <a:rect b="b" l="l" r="r" t="t"/>
                <a:pathLst>
                  <a:path extrusionOk="0" h="6308" w="6383">
                    <a:moveTo>
                      <a:pt x="2231" y="0"/>
                    </a:moveTo>
                    <a:cubicBezTo>
                      <a:pt x="2163" y="0"/>
                      <a:pt x="2098" y="9"/>
                      <a:pt x="2037" y="30"/>
                    </a:cubicBezTo>
                    <a:cubicBezTo>
                      <a:pt x="1769" y="121"/>
                      <a:pt x="1583" y="368"/>
                      <a:pt x="1458" y="624"/>
                    </a:cubicBezTo>
                    <a:cubicBezTo>
                      <a:pt x="1206" y="1143"/>
                      <a:pt x="1135" y="1728"/>
                      <a:pt x="1071" y="2302"/>
                    </a:cubicBezTo>
                    <a:cubicBezTo>
                      <a:pt x="991" y="2998"/>
                      <a:pt x="306" y="3586"/>
                      <a:pt x="0" y="4214"/>
                    </a:cubicBezTo>
                    <a:cubicBezTo>
                      <a:pt x="451" y="4506"/>
                      <a:pt x="927" y="4828"/>
                      <a:pt x="1379" y="5119"/>
                    </a:cubicBezTo>
                    <a:cubicBezTo>
                      <a:pt x="1491" y="5191"/>
                      <a:pt x="1604" y="5264"/>
                      <a:pt x="1725" y="5315"/>
                    </a:cubicBezTo>
                    <a:cubicBezTo>
                      <a:pt x="1938" y="5405"/>
                      <a:pt x="2175" y="5431"/>
                      <a:pt x="2376" y="5546"/>
                    </a:cubicBezTo>
                    <a:cubicBezTo>
                      <a:pt x="2581" y="5175"/>
                      <a:pt x="2791" y="4776"/>
                      <a:pt x="2996" y="4404"/>
                    </a:cubicBezTo>
                    <a:lnTo>
                      <a:pt x="2996" y="4404"/>
                    </a:lnTo>
                    <a:cubicBezTo>
                      <a:pt x="2958" y="4905"/>
                      <a:pt x="2967" y="5388"/>
                      <a:pt x="2928" y="5889"/>
                    </a:cubicBezTo>
                    <a:cubicBezTo>
                      <a:pt x="3622" y="6163"/>
                      <a:pt x="4372" y="6308"/>
                      <a:pt x="5120" y="6308"/>
                    </a:cubicBezTo>
                    <a:cubicBezTo>
                      <a:pt x="5409" y="6308"/>
                      <a:pt x="5697" y="6286"/>
                      <a:pt x="5982" y="6242"/>
                    </a:cubicBezTo>
                    <a:cubicBezTo>
                      <a:pt x="5973" y="5248"/>
                      <a:pt x="5946" y="4156"/>
                      <a:pt x="5962" y="3162"/>
                    </a:cubicBezTo>
                    <a:cubicBezTo>
                      <a:pt x="5968" y="2784"/>
                      <a:pt x="6210" y="2470"/>
                      <a:pt x="6383" y="2134"/>
                    </a:cubicBezTo>
                    <a:cubicBezTo>
                      <a:pt x="5381" y="1572"/>
                      <a:pt x="4361" y="1004"/>
                      <a:pt x="3358" y="442"/>
                    </a:cubicBezTo>
                    <a:cubicBezTo>
                      <a:pt x="3053" y="271"/>
                      <a:pt x="2600" y="0"/>
                      <a:pt x="223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2"/>
              <p:cNvSpPr/>
              <p:nvPr/>
            </p:nvSpPr>
            <p:spPr>
              <a:xfrm>
                <a:off x="2612650" y="4489025"/>
                <a:ext cx="46000" cy="35200"/>
              </a:xfrm>
              <a:custGeom>
                <a:rect b="b" l="l" r="r" t="t"/>
                <a:pathLst>
                  <a:path extrusionOk="0" h="1408" w="1840">
                    <a:moveTo>
                      <a:pt x="332" y="40"/>
                    </a:moveTo>
                    <a:cubicBezTo>
                      <a:pt x="261" y="241"/>
                      <a:pt x="1" y="1077"/>
                      <a:pt x="231" y="1172"/>
                    </a:cubicBezTo>
                    <a:cubicBezTo>
                      <a:pt x="365" y="1227"/>
                      <a:pt x="844" y="1407"/>
                      <a:pt x="1254" y="1407"/>
                    </a:cubicBezTo>
                    <a:cubicBezTo>
                      <a:pt x="1317" y="1407"/>
                      <a:pt x="1378" y="1403"/>
                      <a:pt x="1436" y="1393"/>
                    </a:cubicBezTo>
                    <a:cubicBezTo>
                      <a:pt x="1502" y="1076"/>
                      <a:pt x="1681" y="767"/>
                      <a:pt x="1840" y="470"/>
                    </a:cubicBezTo>
                    <a:cubicBezTo>
                      <a:pt x="1668" y="0"/>
                      <a:pt x="814" y="82"/>
                      <a:pt x="332" y="4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2"/>
              <p:cNvSpPr/>
              <p:nvPr/>
            </p:nvSpPr>
            <p:spPr>
              <a:xfrm>
                <a:off x="2629325" y="4419900"/>
                <a:ext cx="68100" cy="90200"/>
              </a:xfrm>
              <a:custGeom>
                <a:rect b="b" l="l" r="r" t="t"/>
                <a:pathLst>
                  <a:path extrusionOk="0" h="3608" w="2724">
                    <a:moveTo>
                      <a:pt x="1740" y="1"/>
                    </a:moveTo>
                    <a:cubicBezTo>
                      <a:pt x="998" y="718"/>
                      <a:pt x="440" y="1491"/>
                      <a:pt x="0" y="2424"/>
                    </a:cubicBezTo>
                    <a:cubicBezTo>
                      <a:pt x="248" y="2975"/>
                      <a:pt x="717" y="3608"/>
                      <a:pt x="1295" y="3608"/>
                    </a:cubicBezTo>
                    <a:cubicBezTo>
                      <a:pt x="1342" y="3608"/>
                      <a:pt x="1390" y="3603"/>
                      <a:pt x="1438" y="3595"/>
                    </a:cubicBezTo>
                    <a:cubicBezTo>
                      <a:pt x="2724" y="3361"/>
                      <a:pt x="1907" y="1015"/>
                      <a:pt x="174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2"/>
              <p:cNvSpPr/>
              <p:nvPr/>
            </p:nvSpPr>
            <p:spPr>
              <a:xfrm>
                <a:off x="2538325" y="4459750"/>
                <a:ext cx="179725" cy="239475"/>
              </a:xfrm>
              <a:custGeom>
                <a:rect b="b" l="l" r="r" t="t"/>
                <a:pathLst>
                  <a:path extrusionOk="0" h="9579" w="7189">
                    <a:moveTo>
                      <a:pt x="1591" y="0"/>
                    </a:moveTo>
                    <a:cubicBezTo>
                      <a:pt x="1553" y="0"/>
                      <a:pt x="1515" y="11"/>
                      <a:pt x="1478" y="21"/>
                    </a:cubicBezTo>
                    <a:cubicBezTo>
                      <a:pt x="1024" y="156"/>
                      <a:pt x="544" y="804"/>
                      <a:pt x="223" y="1154"/>
                    </a:cubicBezTo>
                    <a:cubicBezTo>
                      <a:pt x="503" y="1549"/>
                      <a:pt x="865" y="2062"/>
                      <a:pt x="1145" y="2458"/>
                    </a:cubicBezTo>
                    <a:cubicBezTo>
                      <a:pt x="1185" y="2514"/>
                      <a:pt x="1251" y="3379"/>
                      <a:pt x="1032" y="3915"/>
                    </a:cubicBezTo>
                    <a:cubicBezTo>
                      <a:pt x="933" y="4162"/>
                      <a:pt x="791" y="4403"/>
                      <a:pt x="779" y="4668"/>
                    </a:cubicBezTo>
                    <a:cubicBezTo>
                      <a:pt x="766" y="4937"/>
                      <a:pt x="886" y="5200"/>
                      <a:pt x="870" y="5469"/>
                    </a:cubicBezTo>
                    <a:cubicBezTo>
                      <a:pt x="852" y="5795"/>
                      <a:pt x="641" y="6077"/>
                      <a:pt x="414" y="6313"/>
                    </a:cubicBezTo>
                    <a:cubicBezTo>
                      <a:pt x="268" y="6466"/>
                      <a:pt x="103" y="6623"/>
                      <a:pt x="63" y="6830"/>
                    </a:cubicBezTo>
                    <a:cubicBezTo>
                      <a:pt x="0" y="7152"/>
                      <a:pt x="253" y="7441"/>
                      <a:pt x="500" y="7656"/>
                    </a:cubicBezTo>
                    <a:cubicBezTo>
                      <a:pt x="1619" y="8637"/>
                      <a:pt x="3012" y="9301"/>
                      <a:pt x="4476" y="9556"/>
                    </a:cubicBezTo>
                    <a:cubicBezTo>
                      <a:pt x="4548" y="9569"/>
                      <a:pt x="4626" y="9578"/>
                      <a:pt x="4703" y="9578"/>
                    </a:cubicBezTo>
                    <a:cubicBezTo>
                      <a:pt x="4844" y="9578"/>
                      <a:pt x="4979" y="9545"/>
                      <a:pt x="5062" y="9437"/>
                    </a:cubicBezTo>
                    <a:cubicBezTo>
                      <a:pt x="5106" y="9378"/>
                      <a:pt x="5128" y="9305"/>
                      <a:pt x="5143" y="9233"/>
                    </a:cubicBezTo>
                    <a:cubicBezTo>
                      <a:pt x="5261" y="8699"/>
                      <a:pt x="5128" y="8121"/>
                      <a:pt x="5315" y="7608"/>
                    </a:cubicBezTo>
                    <a:cubicBezTo>
                      <a:pt x="5379" y="7432"/>
                      <a:pt x="5478" y="7270"/>
                      <a:pt x="5527" y="7090"/>
                    </a:cubicBezTo>
                    <a:cubicBezTo>
                      <a:pt x="5724" y="6385"/>
                      <a:pt x="5001" y="6036"/>
                      <a:pt x="5232" y="5342"/>
                    </a:cubicBezTo>
                    <a:lnTo>
                      <a:pt x="5232" y="5342"/>
                    </a:lnTo>
                    <a:cubicBezTo>
                      <a:pt x="5648" y="5669"/>
                      <a:pt x="5649" y="6061"/>
                      <a:pt x="6065" y="6387"/>
                    </a:cubicBezTo>
                    <a:cubicBezTo>
                      <a:pt x="6417" y="5877"/>
                      <a:pt x="6973" y="5368"/>
                      <a:pt x="7189" y="4789"/>
                    </a:cubicBezTo>
                    <a:cubicBezTo>
                      <a:pt x="6540" y="4302"/>
                      <a:pt x="6594" y="3514"/>
                      <a:pt x="5871" y="3148"/>
                    </a:cubicBezTo>
                    <a:cubicBezTo>
                      <a:pt x="5776" y="3099"/>
                      <a:pt x="5202" y="2891"/>
                      <a:pt x="5133" y="2811"/>
                    </a:cubicBezTo>
                    <a:cubicBezTo>
                      <a:pt x="5064" y="2732"/>
                      <a:pt x="5028" y="2611"/>
                      <a:pt x="5076" y="2518"/>
                    </a:cubicBezTo>
                    <a:cubicBezTo>
                      <a:pt x="4902" y="2440"/>
                      <a:pt x="4658" y="2404"/>
                      <a:pt x="4481" y="2333"/>
                    </a:cubicBezTo>
                    <a:cubicBezTo>
                      <a:pt x="3917" y="2104"/>
                      <a:pt x="3332" y="1904"/>
                      <a:pt x="2723" y="1883"/>
                    </a:cubicBezTo>
                    <a:cubicBezTo>
                      <a:pt x="2366" y="1289"/>
                      <a:pt x="1898" y="656"/>
                      <a:pt x="1642" y="8"/>
                    </a:cubicBezTo>
                    <a:cubicBezTo>
                      <a:pt x="1626" y="3"/>
                      <a:pt x="1608" y="0"/>
                      <a:pt x="159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2"/>
              <p:cNvSpPr/>
              <p:nvPr/>
            </p:nvSpPr>
            <p:spPr>
              <a:xfrm>
                <a:off x="2221600" y="3875850"/>
                <a:ext cx="14350" cy="17625"/>
              </a:xfrm>
              <a:custGeom>
                <a:rect b="b" l="l" r="r" t="t"/>
                <a:pathLst>
                  <a:path extrusionOk="0" h="705" w="574">
                    <a:moveTo>
                      <a:pt x="0" y="0"/>
                    </a:moveTo>
                    <a:lnTo>
                      <a:pt x="157" y="704"/>
                    </a:lnTo>
                    <a:lnTo>
                      <a:pt x="500" y="554"/>
                    </a:lnTo>
                    <a:cubicBezTo>
                      <a:pt x="563" y="525"/>
                      <a:pt x="573" y="440"/>
                      <a:pt x="520" y="397"/>
                    </a:cubicBezTo>
                    <a:lnTo>
                      <a:pt x="0"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2"/>
              <p:cNvSpPr/>
              <p:nvPr/>
            </p:nvSpPr>
            <p:spPr>
              <a:xfrm>
                <a:off x="2681550" y="4461925"/>
                <a:ext cx="9400" cy="13000"/>
              </a:xfrm>
              <a:custGeom>
                <a:rect b="b" l="l" r="r" t="t"/>
                <a:pathLst>
                  <a:path extrusionOk="0" h="520" w="376">
                    <a:moveTo>
                      <a:pt x="0" y="1"/>
                    </a:moveTo>
                    <a:lnTo>
                      <a:pt x="56" y="519"/>
                    </a:lnTo>
                    <a:lnTo>
                      <a:pt x="314" y="438"/>
                    </a:lnTo>
                    <a:cubicBezTo>
                      <a:pt x="361" y="423"/>
                      <a:pt x="375" y="364"/>
                      <a:pt x="340" y="329"/>
                    </a:cubicBezTo>
                    <a:lnTo>
                      <a:pt x="0" y="1"/>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2"/>
              <p:cNvSpPr/>
              <p:nvPr/>
            </p:nvSpPr>
            <p:spPr>
              <a:xfrm>
                <a:off x="2198900" y="3884700"/>
                <a:ext cx="23050" cy="22350"/>
              </a:xfrm>
              <a:custGeom>
                <a:rect b="b" l="l" r="r" t="t"/>
                <a:pathLst>
                  <a:path extrusionOk="0" h="894" w="922">
                    <a:moveTo>
                      <a:pt x="463" y="0"/>
                    </a:moveTo>
                    <a:cubicBezTo>
                      <a:pt x="454" y="0"/>
                      <a:pt x="445" y="0"/>
                      <a:pt x="437" y="1"/>
                    </a:cubicBezTo>
                    <a:cubicBezTo>
                      <a:pt x="191" y="14"/>
                      <a:pt x="1" y="224"/>
                      <a:pt x="15" y="471"/>
                    </a:cubicBezTo>
                    <a:cubicBezTo>
                      <a:pt x="29" y="709"/>
                      <a:pt x="225" y="893"/>
                      <a:pt x="460" y="893"/>
                    </a:cubicBezTo>
                    <a:cubicBezTo>
                      <a:pt x="468" y="893"/>
                      <a:pt x="477" y="893"/>
                      <a:pt x="486" y="893"/>
                    </a:cubicBezTo>
                    <a:cubicBezTo>
                      <a:pt x="732" y="878"/>
                      <a:pt x="921" y="668"/>
                      <a:pt x="907" y="422"/>
                    </a:cubicBezTo>
                    <a:cubicBezTo>
                      <a:pt x="893" y="185"/>
                      <a:pt x="697" y="0"/>
                      <a:pt x="46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2"/>
              <p:cNvSpPr/>
              <p:nvPr/>
            </p:nvSpPr>
            <p:spPr>
              <a:xfrm>
                <a:off x="2655850" y="4463725"/>
                <a:ext cx="23025" cy="22375"/>
              </a:xfrm>
              <a:custGeom>
                <a:rect b="b" l="l" r="r" t="t"/>
                <a:pathLst>
                  <a:path extrusionOk="0" h="895" w="921">
                    <a:moveTo>
                      <a:pt x="462" y="1"/>
                    </a:moveTo>
                    <a:cubicBezTo>
                      <a:pt x="453" y="1"/>
                      <a:pt x="445" y="1"/>
                      <a:pt x="436" y="2"/>
                    </a:cubicBezTo>
                    <a:cubicBezTo>
                      <a:pt x="190" y="15"/>
                      <a:pt x="0" y="226"/>
                      <a:pt x="14" y="472"/>
                    </a:cubicBezTo>
                    <a:cubicBezTo>
                      <a:pt x="28" y="709"/>
                      <a:pt x="224" y="894"/>
                      <a:pt x="459" y="894"/>
                    </a:cubicBezTo>
                    <a:cubicBezTo>
                      <a:pt x="467" y="894"/>
                      <a:pt x="476" y="894"/>
                      <a:pt x="485" y="893"/>
                    </a:cubicBezTo>
                    <a:cubicBezTo>
                      <a:pt x="731" y="879"/>
                      <a:pt x="921" y="669"/>
                      <a:pt x="906" y="423"/>
                    </a:cubicBezTo>
                    <a:cubicBezTo>
                      <a:pt x="892" y="186"/>
                      <a:pt x="697" y="1"/>
                      <a:pt x="462"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2"/>
              <p:cNvSpPr/>
              <p:nvPr/>
            </p:nvSpPr>
            <p:spPr>
              <a:xfrm>
                <a:off x="1977100" y="3803125"/>
                <a:ext cx="312350" cy="417975"/>
              </a:xfrm>
              <a:custGeom>
                <a:rect b="b" l="l" r="r" t="t"/>
                <a:pathLst>
                  <a:path extrusionOk="0" h="16719" w="12494">
                    <a:moveTo>
                      <a:pt x="7759" y="1"/>
                    </a:moveTo>
                    <a:cubicBezTo>
                      <a:pt x="6348" y="1"/>
                      <a:pt x="4815" y="976"/>
                      <a:pt x="5170" y="2832"/>
                    </a:cubicBezTo>
                    <a:cubicBezTo>
                      <a:pt x="5305" y="3535"/>
                      <a:pt x="5754" y="4267"/>
                      <a:pt x="5446" y="4914"/>
                    </a:cubicBezTo>
                    <a:cubicBezTo>
                      <a:pt x="5100" y="5643"/>
                      <a:pt x="4098" y="5674"/>
                      <a:pt x="3365" y="6014"/>
                    </a:cubicBezTo>
                    <a:cubicBezTo>
                      <a:pt x="2236" y="6535"/>
                      <a:pt x="1718" y="8076"/>
                      <a:pt x="2302" y="9173"/>
                    </a:cubicBezTo>
                    <a:cubicBezTo>
                      <a:pt x="2526" y="9593"/>
                      <a:pt x="2893" y="9997"/>
                      <a:pt x="2828" y="10468"/>
                    </a:cubicBezTo>
                    <a:cubicBezTo>
                      <a:pt x="2721" y="11244"/>
                      <a:pt x="1665" y="11362"/>
                      <a:pt x="1004" y="11784"/>
                    </a:cubicBezTo>
                    <a:cubicBezTo>
                      <a:pt x="284" y="12246"/>
                      <a:pt x="1" y="13223"/>
                      <a:pt x="215" y="14052"/>
                    </a:cubicBezTo>
                    <a:cubicBezTo>
                      <a:pt x="427" y="14879"/>
                      <a:pt x="1058" y="15555"/>
                      <a:pt x="1796" y="15986"/>
                    </a:cubicBezTo>
                    <a:cubicBezTo>
                      <a:pt x="2722" y="16529"/>
                      <a:pt x="3769" y="16719"/>
                      <a:pt x="4846" y="16719"/>
                    </a:cubicBezTo>
                    <a:cubicBezTo>
                      <a:pt x="5864" y="16719"/>
                      <a:pt x="6910" y="16549"/>
                      <a:pt x="7904" y="16346"/>
                    </a:cubicBezTo>
                    <a:cubicBezTo>
                      <a:pt x="8994" y="16124"/>
                      <a:pt x="10113" y="15858"/>
                      <a:pt x="11003" y="15191"/>
                    </a:cubicBezTo>
                    <a:cubicBezTo>
                      <a:pt x="11892" y="14523"/>
                      <a:pt x="12494" y="13350"/>
                      <a:pt x="12168" y="12286"/>
                    </a:cubicBezTo>
                    <a:cubicBezTo>
                      <a:pt x="11928" y="11505"/>
                      <a:pt x="11230" y="10855"/>
                      <a:pt x="11261" y="10040"/>
                    </a:cubicBezTo>
                    <a:cubicBezTo>
                      <a:pt x="11295" y="9198"/>
                      <a:pt x="12107" y="8549"/>
                      <a:pt x="12173" y="7709"/>
                    </a:cubicBezTo>
                    <a:cubicBezTo>
                      <a:pt x="12226" y="7001"/>
                      <a:pt x="11732" y="6366"/>
                      <a:pt x="11173" y="5929"/>
                    </a:cubicBezTo>
                    <a:cubicBezTo>
                      <a:pt x="10615" y="5492"/>
                      <a:pt x="9963" y="5168"/>
                      <a:pt x="9480" y="4651"/>
                    </a:cubicBezTo>
                    <a:cubicBezTo>
                      <a:pt x="9370" y="4534"/>
                      <a:pt x="9268" y="4402"/>
                      <a:pt x="9227" y="4247"/>
                    </a:cubicBezTo>
                    <a:cubicBezTo>
                      <a:pt x="9148" y="3945"/>
                      <a:pt x="9316" y="3642"/>
                      <a:pt x="9454" y="3364"/>
                    </a:cubicBezTo>
                    <a:cubicBezTo>
                      <a:pt x="10596" y="1085"/>
                      <a:pt x="9246" y="1"/>
                      <a:pt x="775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2"/>
              <p:cNvSpPr/>
              <p:nvPr/>
            </p:nvSpPr>
            <p:spPr>
              <a:xfrm>
                <a:off x="2575350" y="4394050"/>
                <a:ext cx="114800" cy="116650"/>
              </a:xfrm>
              <a:custGeom>
                <a:rect b="b" l="l" r="r" t="t"/>
                <a:pathLst>
                  <a:path extrusionOk="0" h="4666" w="4592">
                    <a:moveTo>
                      <a:pt x="1663" y="1"/>
                    </a:moveTo>
                    <a:cubicBezTo>
                      <a:pt x="1531" y="1"/>
                      <a:pt x="1401" y="27"/>
                      <a:pt x="1281" y="83"/>
                    </a:cubicBezTo>
                    <a:cubicBezTo>
                      <a:pt x="813" y="303"/>
                      <a:pt x="595" y="934"/>
                      <a:pt x="827" y="1395"/>
                    </a:cubicBezTo>
                    <a:cubicBezTo>
                      <a:pt x="367" y="1483"/>
                      <a:pt x="0" y="1927"/>
                      <a:pt x="4" y="2397"/>
                    </a:cubicBezTo>
                    <a:cubicBezTo>
                      <a:pt x="9" y="2865"/>
                      <a:pt x="380" y="3305"/>
                      <a:pt x="842" y="3384"/>
                    </a:cubicBezTo>
                    <a:cubicBezTo>
                      <a:pt x="704" y="3665"/>
                      <a:pt x="567" y="4009"/>
                      <a:pt x="734" y="4273"/>
                    </a:cubicBezTo>
                    <a:cubicBezTo>
                      <a:pt x="872" y="4485"/>
                      <a:pt x="1149" y="4547"/>
                      <a:pt x="1400" y="4588"/>
                    </a:cubicBezTo>
                    <a:cubicBezTo>
                      <a:pt x="1632" y="4627"/>
                      <a:pt x="1868" y="4665"/>
                      <a:pt x="2102" y="4665"/>
                    </a:cubicBezTo>
                    <a:cubicBezTo>
                      <a:pt x="2227" y="4665"/>
                      <a:pt x="2351" y="4654"/>
                      <a:pt x="2474" y="4626"/>
                    </a:cubicBezTo>
                    <a:cubicBezTo>
                      <a:pt x="2802" y="4552"/>
                      <a:pt x="3228" y="4247"/>
                      <a:pt x="3430" y="3972"/>
                    </a:cubicBezTo>
                    <a:cubicBezTo>
                      <a:pt x="3714" y="3591"/>
                      <a:pt x="3553" y="3340"/>
                      <a:pt x="3528" y="2928"/>
                    </a:cubicBezTo>
                    <a:cubicBezTo>
                      <a:pt x="3520" y="2798"/>
                      <a:pt x="3656" y="2715"/>
                      <a:pt x="3769" y="2648"/>
                    </a:cubicBezTo>
                    <a:cubicBezTo>
                      <a:pt x="4192" y="2395"/>
                      <a:pt x="4507" y="1948"/>
                      <a:pt x="4550" y="1456"/>
                    </a:cubicBezTo>
                    <a:cubicBezTo>
                      <a:pt x="4592" y="964"/>
                      <a:pt x="4331" y="447"/>
                      <a:pt x="3888" y="232"/>
                    </a:cubicBezTo>
                    <a:cubicBezTo>
                      <a:pt x="3749" y="164"/>
                      <a:pt x="3594" y="131"/>
                      <a:pt x="3438" y="131"/>
                    </a:cubicBezTo>
                    <a:cubicBezTo>
                      <a:pt x="3100" y="131"/>
                      <a:pt x="2761" y="286"/>
                      <a:pt x="2579" y="572"/>
                    </a:cubicBezTo>
                    <a:cubicBezTo>
                      <a:pt x="2426" y="220"/>
                      <a:pt x="2042" y="1"/>
                      <a:pt x="166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2"/>
              <p:cNvSpPr/>
              <p:nvPr/>
            </p:nvSpPr>
            <p:spPr>
              <a:xfrm>
                <a:off x="1941600" y="3901625"/>
                <a:ext cx="217075" cy="238825"/>
              </a:xfrm>
              <a:custGeom>
                <a:rect b="b" l="l" r="r" t="t"/>
                <a:pathLst>
                  <a:path extrusionOk="0" h="9553" w="8683">
                    <a:moveTo>
                      <a:pt x="8570" y="1"/>
                    </a:moveTo>
                    <a:cubicBezTo>
                      <a:pt x="8527" y="1"/>
                      <a:pt x="8487" y="30"/>
                      <a:pt x="8476" y="75"/>
                    </a:cubicBezTo>
                    <a:cubicBezTo>
                      <a:pt x="8169" y="1204"/>
                      <a:pt x="7997" y="1437"/>
                      <a:pt x="7621" y="1947"/>
                    </a:cubicBezTo>
                    <a:cubicBezTo>
                      <a:pt x="7430" y="2205"/>
                      <a:pt x="6781" y="2250"/>
                      <a:pt x="6095" y="2297"/>
                    </a:cubicBezTo>
                    <a:cubicBezTo>
                      <a:pt x="5480" y="2339"/>
                      <a:pt x="4847" y="2382"/>
                      <a:pt x="4355" y="2576"/>
                    </a:cubicBezTo>
                    <a:cubicBezTo>
                      <a:pt x="3246" y="3014"/>
                      <a:pt x="2896" y="4556"/>
                      <a:pt x="3143" y="5423"/>
                    </a:cubicBezTo>
                    <a:cubicBezTo>
                      <a:pt x="3194" y="5607"/>
                      <a:pt x="3194" y="5736"/>
                      <a:pt x="3141" y="5818"/>
                    </a:cubicBezTo>
                    <a:cubicBezTo>
                      <a:pt x="3053" y="5954"/>
                      <a:pt x="2797" y="5991"/>
                      <a:pt x="2500" y="6032"/>
                    </a:cubicBezTo>
                    <a:cubicBezTo>
                      <a:pt x="2000" y="6103"/>
                      <a:pt x="1315" y="6198"/>
                      <a:pt x="933" y="6888"/>
                    </a:cubicBezTo>
                    <a:cubicBezTo>
                      <a:pt x="0" y="8567"/>
                      <a:pt x="1551" y="9528"/>
                      <a:pt x="1566" y="9538"/>
                    </a:cubicBezTo>
                    <a:cubicBezTo>
                      <a:pt x="1581" y="9547"/>
                      <a:pt x="1599" y="9552"/>
                      <a:pt x="1618" y="9552"/>
                    </a:cubicBezTo>
                    <a:cubicBezTo>
                      <a:pt x="1652" y="9552"/>
                      <a:pt x="1684" y="9535"/>
                      <a:pt x="1704" y="9502"/>
                    </a:cubicBezTo>
                    <a:cubicBezTo>
                      <a:pt x="1734" y="9455"/>
                      <a:pt x="1718" y="9393"/>
                      <a:pt x="1671" y="9364"/>
                    </a:cubicBezTo>
                    <a:cubicBezTo>
                      <a:pt x="1614" y="9329"/>
                      <a:pt x="272" y="8492"/>
                      <a:pt x="1108" y="6982"/>
                    </a:cubicBezTo>
                    <a:cubicBezTo>
                      <a:pt x="1441" y="6381"/>
                      <a:pt x="2020" y="6299"/>
                      <a:pt x="2528" y="6228"/>
                    </a:cubicBezTo>
                    <a:cubicBezTo>
                      <a:pt x="2873" y="6181"/>
                      <a:pt x="3170" y="6139"/>
                      <a:pt x="3309" y="5925"/>
                    </a:cubicBezTo>
                    <a:cubicBezTo>
                      <a:pt x="3395" y="5792"/>
                      <a:pt x="3404" y="5611"/>
                      <a:pt x="3336" y="5368"/>
                    </a:cubicBezTo>
                    <a:cubicBezTo>
                      <a:pt x="3115" y="4591"/>
                      <a:pt x="3438" y="3154"/>
                      <a:pt x="4428" y="2762"/>
                    </a:cubicBezTo>
                    <a:cubicBezTo>
                      <a:pt x="4891" y="2579"/>
                      <a:pt x="5511" y="2537"/>
                      <a:pt x="6110" y="2496"/>
                    </a:cubicBezTo>
                    <a:cubicBezTo>
                      <a:pt x="6874" y="2444"/>
                      <a:pt x="7536" y="2399"/>
                      <a:pt x="7782" y="2066"/>
                    </a:cubicBezTo>
                    <a:cubicBezTo>
                      <a:pt x="8174" y="1536"/>
                      <a:pt x="8352" y="1293"/>
                      <a:pt x="8668" y="127"/>
                    </a:cubicBezTo>
                    <a:cubicBezTo>
                      <a:pt x="8683" y="73"/>
                      <a:pt x="8652" y="19"/>
                      <a:pt x="8597" y="4"/>
                    </a:cubicBezTo>
                    <a:cubicBezTo>
                      <a:pt x="8588" y="2"/>
                      <a:pt x="8579" y="1"/>
                      <a:pt x="857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 name="Google Shape;948;p42"/>
          <p:cNvGrpSpPr/>
          <p:nvPr/>
        </p:nvGrpSpPr>
        <p:grpSpPr>
          <a:xfrm rot="1800044">
            <a:off x="1021686" y="3715160"/>
            <a:ext cx="876429" cy="866808"/>
            <a:chOff x="783578" y="559665"/>
            <a:chExt cx="876448" cy="866827"/>
          </a:xfrm>
        </p:grpSpPr>
        <p:sp>
          <p:nvSpPr>
            <p:cNvPr id="949" name="Google Shape;949;p42"/>
            <p:cNvSpPr/>
            <p:nvPr/>
          </p:nvSpPr>
          <p:spPr>
            <a:xfrm flipH="1" rot="1526604">
              <a:off x="910817" y="691198"/>
              <a:ext cx="622307" cy="60440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 name="Google Shape;950;p42"/>
            <p:cNvGrpSpPr/>
            <p:nvPr/>
          </p:nvGrpSpPr>
          <p:grpSpPr>
            <a:xfrm flipH="1" rot="1355893">
              <a:off x="884014" y="664216"/>
              <a:ext cx="675575" cy="657725"/>
              <a:chOff x="4590614" y="5094137"/>
              <a:chExt cx="296213" cy="288386"/>
            </a:xfrm>
          </p:grpSpPr>
          <p:sp>
            <p:nvSpPr>
              <p:cNvPr id="951" name="Google Shape;951;p42"/>
              <p:cNvSpPr/>
              <p:nvPr/>
            </p:nvSpPr>
            <p:spPr>
              <a:xfrm rot="-279795">
                <a:off x="4601007" y="5104891"/>
                <a:ext cx="275428" cy="266878"/>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3" name="Google Shape;953;p42"/>
          <p:cNvGrpSpPr/>
          <p:nvPr/>
        </p:nvGrpSpPr>
        <p:grpSpPr>
          <a:xfrm>
            <a:off x="6777676" y="1472390"/>
            <a:ext cx="1445458" cy="1216466"/>
            <a:chOff x="6777676" y="1472390"/>
            <a:chExt cx="1445458" cy="1216466"/>
          </a:xfrm>
        </p:grpSpPr>
        <p:grpSp>
          <p:nvGrpSpPr>
            <p:cNvPr id="954" name="Google Shape;954;p42"/>
            <p:cNvGrpSpPr/>
            <p:nvPr/>
          </p:nvGrpSpPr>
          <p:grpSpPr>
            <a:xfrm rot="799234">
              <a:off x="6845255" y="1542246"/>
              <a:ext cx="684223" cy="666520"/>
              <a:chOff x="8393128" y="67810"/>
              <a:chExt cx="684220" cy="666517"/>
            </a:xfrm>
          </p:grpSpPr>
          <p:sp>
            <p:nvSpPr>
              <p:cNvPr id="955" name="Google Shape;955;p42"/>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42"/>
              <p:cNvGrpSpPr/>
              <p:nvPr/>
            </p:nvGrpSpPr>
            <p:grpSpPr>
              <a:xfrm rot="158625">
                <a:off x="8407469" y="82589"/>
                <a:ext cx="655538" cy="636958"/>
                <a:chOff x="4594993" y="5098696"/>
                <a:chExt cx="287425" cy="279279"/>
              </a:xfrm>
            </p:grpSpPr>
            <p:sp>
              <p:nvSpPr>
                <p:cNvPr id="957" name="Google Shape;957;p4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 name="Google Shape;959;p42"/>
            <p:cNvGrpSpPr/>
            <p:nvPr/>
          </p:nvGrpSpPr>
          <p:grpSpPr>
            <a:xfrm rot="-1155456">
              <a:off x="7634529" y="2296359"/>
              <a:ext cx="346987" cy="344927"/>
              <a:chOff x="6066411" y="911663"/>
              <a:chExt cx="347004" cy="344943"/>
            </a:xfrm>
          </p:grpSpPr>
          <p:sp>
            <p:nvSpPr>
              <p:cNvPr id="960" name="Google Shape;960;p42"/>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2"/>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42"/>
            <p:cNvGrpSpPr/>
            <p:nvPr/>
          </p:nvGrpSpPr>
          <p:grpSpPr>
            <a:xfrm rot="1607433">
              <a:off x="7817043" y="1732668"/>
              <a:ext cx="346981" cy="344920"/>
              <a:chOff x="6066411" y="911663"/>
              <a:chExt cx="347004" cy="344943"/>
            </a:xfrm>
          </p:grpSpPr>
          <p:sp>
            <p:nvSpPr>
              <p:cNvPr id="963" name="Google Shape;963;p42"/>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2"/>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65" name="Google Shape;965;p42"/>
          <p:cNvSpPr/>
          <p:nvPr/>
        </p:nvSpPr>
        <p:spPr>
          <a:xfrm flipH="1">
            <a:off x="6151743" y="12830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2"/>
          <p:cNvSpPr/>
          <p:nvPr/>
        </p:nvSpPr>
        <p:spPr>
          <a:xfrm flipH="1">
            <a:off x="3183118" y="39262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2"/>
          <p:cNvSpPr/>
          <p:nvPr/>
        </p:nvSpPr>
        <p:spPr>
          <a:xfrm flipH="1">
            <a:off x="4593790" y="38114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2"/>
          <p:cNvSpPr/>
          <p:nvPr/>
        </p:nvSpPr>
        <p:spPr>
          <a:xfrm flipH="1">
            <a:off x="3008468" y="14259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2"/>
          <p:cNvSpPr/>
          <p:nvPr/>
        </p:nvSpPr>
        <p:spPr>
          <a:xfrm flipH="1">
            <a:off x="1275915" y="12952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3" name="Shape 973"/>
        <p:cNvGrpSpPr/>
        <p:nvPr/>
      </p:nvGrpSpPr>
      <p:grpSpPr>
        <a:xfrm>
          <a:off x="0" y="0"/>
          <a:ext cx="0" cy="0"/>
          <a:chOff x="0" y="0"/>
          <a:chExt cx="0" cy="0"/>
        </a:xfrm>
      </p:grpSpPr>
      <p:grpSp>
        <p:nvGrpSpPr>
          <p:cNvPr id="974" name="Google Shape;974;p43"/>
          <p:cNvGrpSpPr/>
          <p:nvPr/>
        </p:nvGrpSpPr>
        <p:grpSpPr>
          <a:xfrm>
            <a:off x="292845" y="3786838"/>
            <a:ext cx="346969" cy="344909"/>
            <a:chOff x="7645611" y="957875"/>
            <a:chExt cx="347004" cy="344943"/>
          </a:xfrm>
        </p:grpSpPr>
        <p:sp>
          <p:nvSpPr>
            <p:cNvPr id="975" name="Google Shape;975;p43"/>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43"/>
          <p:cNvGrpSpPr/>
          <p:nvPr/>
        </p:nvGrpSpPr>
        <p:grpSpPr>
          <a:xfrm rot="-2871926">
            <a:off x="492701" y="4177848"/>
            <a:ext cx="861430" cy="852291"/>
            <a:chOff x="8304175" y="-24624"/>
            <a:chExt cx="861396" cy="852258"/>
          </a:xfrm>
        </p:grpSpPr>
        <p:sp>
          <p:nvSpPr>
            <p:cNvPr id="978" name="Google Shape;978;p43"/>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 name="Google Shape;979;p43"/>
            <p:cNvGrpSpPr/>
            <p:nvPr/>
          </p:nvGrpSpPr>
          <p:grpSpPr>
            <a:xfrm rot="1478876">
              <a:off x="8407124" y="83046"/>
              <a:ext cx="655499" cy="636920"/>
              <a:chOff x="4594993" y="5098696"/>
              <a:chExt cx="287425" cy="279279"/>
            </a:xfrm>
          </p:grpSpPr>
          <p:sp>
            <p:nvSpPr>
              <p:cNvPr id="980" name="Google Shape;980;p43"/>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3"/>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 name="Google Shape;982;p43"/>
          <p:cNvGrpSpPr/>
          <p:nvPr/>
        </p:nvGrpSpPr>
        <p:grpSpPr>
          <a:xfrm>
            <a:off x="4156270" y="761638"/>
            <a:ext cx="346969" cy="344909"/>
            <a:chOff x="7645611" y="957875"/>
            <a:chExt cx="347004" cy="344943"/>
          </a:xfrm>
        </p:grpSpPr>
        <p:sp>
          <p:nvSpPr>
            <p:cNvPr id="983" name="Google Shape;983;p43"/>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3"/>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43"/>
          <p:cNvGrpSpPr/>
          <p:nvPr/>
        </p:nvGrpSpPr>
        <p:grpSpPr>
          <a:xfrm>
            <a:off x="6481623" y="380498"/>
            <a:ext cx="1517253" cy="1409124"/>
            <a:chOff x="6481623" y="380498"/>
            <a:chExt cx="1517253" cy="1409124"/>
          </a:xfrm>
        </p:grpSpPr>
        <p:grpSp>
          <p:nvGrpSpPr>
            <p:cNvPr id="986" name="Google Shape;986;p43"/>
            <p:cNvGrpSpPr/>
            <p:nvPr/>
          </p:nvGrpSpPr>
          <p:grpSpPr>
            <a:xfrm rot="-2871926">
              <a:off x="6963189" y="559648"/>
              <a:ext cx="861430" cy="852291"/>
              <a:chOff x="8304175" y="-24624"/>
              <a:chExt cx="861396" cy="852258"/>
            </a:xfrm>
          </p:grpSpPr>
          <p:sp>
            <p:nvSpPr>
              <p:cNvPr id="987" name="Google Shape;987;p43"/>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 name="Google Shape;988;p43"/>
              <p:cNvGrpSpPr/>
              <p:nvPr/>
            </p:nvGrpSpPr>
            <p:grpSpPr>
              <a:xfrm rot="1478876">
                <a:off x="8407124" y="83046"/>
                <a:ext cx="655499" cy="636920"/>
                <a:chOff x="4594993" y="5098696"/>
                <a:chExt cx="287425" cy="279279"/>
              </a:xfrm>
            </p:grpSpPr>
            <p:sp>
              <p:nvSpPr>
                <p:cNvPr id="989" name="Google Shape;989;p43"/>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 name="Google Shape;991;p43"/>
            <p:cNvGrpSpPr/>
            <p:nvPr/>
          </p:nvGrpSpPr>
          <p:grpSpPr>
            <a:xfrm>
              <a:off x="6888545" y="1444713"/>
              <a:ext cx="346969" cy="344909"/>
              <a:chOff x="7645611" y="957875"/>
              <a:chExt cx="347004" cy="344943"/>
            </a:xfrm>
          </p:grpSpPr>
          <p:sp>
            <p:nvSpPr>
              <p:cNvPr id="992" name="Google Shape;992;p43"/>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3"/>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43"/>
            <p:cNvGrpSpPr/>
            <p:nvPr/>
          </p:nvGrpSpPr>
          <p:grpSpPr>
            <a:xfrm>
              <a:off x="6481623" y="946875"/>
              <a:ext cx="347004" cy="344943"/>
              <a:chOff x="6385186" y="1302813"/>
              <a:chExt cx="347004" cy="344943"/>
            </a:xfrm>
          </p:grpSpPr>
          <p:sp>
            <p:nvSpPr>
              <p:cNvPr id="995" name="Google Shape;995;p43"/>
              <p:cNvSpPr/>
              <p:nvPr/>
            </p:nvSpPr>
            <p:spPr>
              <a:xfrm flipH="1">
                <a:off x="6385186" y="130281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3"/>
              <p:cNvSpPr/>
              <p:nvPr/>
            </p:nvSpPr>
            <p:spPr>
              <a:xfrm flipH="1">
                <a:off x="6400953" y="131851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7" name="Google Shape;997;p43"/>
          <p:cNvSpPr/>
          <p:nvPr/>
        </p:nvSpPr>
        <p:spPr>
          <a:xfrm>
            <a:off x="1528411" y="2692336"/>
            <a:ext cx="27762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3"/>
          <p:cNvSpPr/>
          <p:nvPr/>
        </p:nvSpPr>
        <p:spPr>
          <a:xfrm>
            <a:off x="4838361" y="2692336"/>
            <a:ext cx="27762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early days</a:t>
            </a:r>
            <a:endParaRPr/>
          </a:p>
        </p:txBody>
      </p:sp>
      <p:sp>
        <p:nvSpPr>
          <p:cNvPr id="1000" name="Google Shape;1000;p43"/>
          <p:cNvSpPr txBox="1"/>
          <p:nvPr>
            <p:ph idx="1" type="subTitle"/>
          </p:nvPr>
        </p:nvSpPr>
        <p:spPr>
          <a:xfrm>
            <a:off x="4981911" y="3243670"/>
            <a:ext cx="2489100" cy="98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1001" name="Google Shape;1001;p43"/>
          <p:cNvSpPr txBox="1"/>
          <p:nvPr>
            <p:ph idx="2" type="subTitle"/>
          </p:nvPr>
        </p:nvSpPr>
        <p:spPr>
          <a:xfrm>
            <a:off x="1673011" y="3243670"/>
            <a:ext cx="2487000" cy="98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002" name="Google Shape;1002;p43"/>
          <p:cNvSpPr txBox="1"/>
          <p:nvPr>
            <p:ph idx="3" type="subTitle"/>
          </p:nvPr>
        </p:nvSpPr>
        <p:spPr>
          <a:xfrm>
            <a:off x="1674050" y="2724436"/>
            <a:ext cx="24849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Goddess Rhea</a:t>
            </a:r>
            <a:endParaRPr/>
          </a:p>
        </p:txBody>
      </p:sp>
      <p:sp>
        <p:nvSpPr>
          <p:cNvPr id="1003" name="Google Shape;1003;p43"/>
          <p:cNvSpPr txBox="1"/>
          <p:nvPr>
            <p:ph idx="4" type="subTitle"/>
          </p:nvPr>
        </p:nvSpPr>
        <p:spPr>
          <a:xfrm>
            <a:off x="4982661" y="2724436"/>
            <a:ext cx="24876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Virgin Mary</a:t>
            </a:r>
            <a:endParaRPr/>
          </a:p>
        </p:txBody>
      </p:sp>
      <p:sp>
        <p:nvSpPr>
          <p:cNvPr id="1004" name="Google Shape;1004;p43"/>
          <p:cNvSpPr/>
          <p:nvPr/>
        </p:nvSpPr>
        <p:spPr>
          <a:xfrm>
            <a:off x="8164288" y="2226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3"/>
          <p:cNvSpPr/>
          <p:nvPr/>
        </p:nvSpPr>
        <p:spPr>
          <a:xfrm>
            <a:off x="4480750" y="16705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3"/>
          <p:cNvSpPr/>
          <p:nvPr/>
        </p:nvSpPr>
        <p:spPr>
          <a:xfrm rot="-1207401">
            <a:off x="4480760" y="4176179"/>
            <a:ext cx="182498"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3"/>
          <p:cNvSpPr/>
          <p:nvPr/>
        </p:nvSpPr>
        <p:spPr>
          <a:xfrm rot="-1207401">
            <a:off x="7956173" y="4278047"/>
            <a:ext cx="182498"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3"/>
          <p:cNvSpPr/>
          <p:nvPr/>
        </p:nvSpPr>
        <p:spPr>
          <a:xfrm>
            <a:off x="5426750" y="43662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3"/>
          <p:cNvSpPr/>
          <p:nvPr/>
        </p:nvSpPr>
        <p:spPr>
          <a:xfrm>
            <a:off x="863875" y="34860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3"/>
          <p:cNvSpPr/>
          <p:nvPr/>
        </p:nvSpPr>
        <p:spPr>
          <a:xfrm>
            <a:off x="1060225" y="16705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3"/>
          <p:cNvSpPr/>
          <p:nvPr/>
        </p:nvSpPr>
        <p:spPr>
          <a:xfrm>
            <a:off x="7744813" y="3269969"/>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43"/>
          <p:cNvGrpSpPr/>
          <p:nvPr/>
        </p:nvGrpSpPr>
        <p:grpSpPr>
          <a:xfrm>
            <a:off x="2677132" y="2035781"/>
            <a:ext cx="478304" cy="469760"/>
            <a:chOff x="2677132" y="1930670"/>
            <a:chExt cx="478304" cy="469760"/>
          </a:xfrm>
        </p:grpSpPr>
        <p:grpSp>
          <p:nvGrpSpPr>
            <p:cNvPr id="1013" name="Google Shape;1013;p43"/>
            <p:cNvGrpSpPr/>
            <p:nvPr/>
          </p:nvGrpSpPr>
          <p:grpSpPr>
            <a:xfrm>
              <a:off x="2677132" y="1930670"/>
              <a:ext cx="478304" cy="469760"/>
              <a:chOff x="3398907" y="1923633"/>
              <a:chExt cx="478304" cy="469760"/>
            </a:xfrm>
          </p:grpSpPr>
          <p:sp>
            <p:nvSpPr>
              <p:cNvPr id="1014" name="Google Shape;1014;p43"/>
              <p:cNvSpPr/>
              <p:nvPr/>
            </p:nvSpPr>
            <p:spPr>
              <a:xfrm>
                <a:off x="3501643" y="2083061"/>
                <a:ext cx="279769" cy="254589"/>
              </a:xfrm>
              <a:custGeom>
                <a:rect b="b" l="l" r="r" t="t"/>
                <a:pathLst>
                  <a:path extrusionOk="0" h="7376" w="8145">
                    <a:moveTo>
                      <a:pt x="0" y="0"/>
                    </a:moveTo>
                    <a:lnTo>
                      <a:pt x="0" y="7376"/>
                    </a:lnTo>
                    <a:lnTo>
                      <a:pt x="8145" y="7376"/>
                    </a:lnTo>
                    <a:lnTo>
                      <a:pt x="8145" y="0"/>
                    </a:ln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3"/>
              <p:cNvSpPr/>
              <p:nvPr/>
            </p:nvSpPr>
            <p:spPr>
              <a:xfrm>
                <a:off x="3444487" y="1923633"/>
                <a:ext cx="387143" cy="127570"/>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3"/>
              <p:cNvSpPr/>
              <p:nvPr/>
            </p:nvSpPr>
            <p:spPr>
              <a:xfrm>
                <a:off x="3491716" y="1956423"/>
                <a:ext cx="292684" cy="96437"/>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3"/>
              <p:cNvSpPr/>
              <p:nvPr/>
            </p:nvSpPr>
            <p:spPr>
              <a:xfrm>
                <a:off x="3441190" y="2035257"/>
                <a:ext cx="393738" cy="47839"/>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3"/>
              <p:cNvSpPr/>
              <p:nvPr/>
            </p:nvSpPr>
            <p:spPr>
              <a:xfrm>
                <a:off x="3501643" y="2083061"/>
                <a:ext cx="279769" cy="246961"/>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3"/>
              <p:cNvSpPr/>
              <p:nvPr/>
            </p:nvSpPr>
            <p:spPr>
              <a:xfrm>
                <a:off x="3449983" y="2083061"/>
                <a:ext cx="101225" cy="225388"/>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3"/>
              <p:cNvSpPr/>
              <p:nvPr/>
            </p:nvSpPr>
            <p:spPr>
              <a:xfrm>
                <a:off x="3471897" y="2308070"/>
                <a:ext cx="53206" cy="27578"/>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3"/>
              <p:cNvSpPr/>
              <p:nvPr/>
            </p:nvSpPr>
            <p:spPr>
              <a:xfrm>
                <a:off x="3592014" y="2083061"/>
                <a:ext cx="101225" cy="225388"/>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3"/>
              <p:cNvSpPr/>
              <p:nvPr/>
            </p:nvSpPr>
            <p:spPr>
              <a:xfrm>
                <a:off x="3613929" y="2308070"/>
                <a:ext cx="53549" cy="27578"/>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3"/>
              <p:cNvSpPr/>
              <p:nvPr/>
            </p:nvSpPr>
            <p:spPr>
              <a:xfrm>
                <a:off x="3734698" y="2083061"/>
                <a:ext cx="101225" cy="225388"/>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3"/>
              <p:cNvSpPr/>
              <p:nvPr/>
            </p:nvSpPr>
            <p:spPr>
              <a:xfrm>
                <a:off x="3756303" y="2308070"/>
                <a:ext cx="53206" cy="27578"/>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3"/>
              <p:cNvSpPr/>
              <p:nvPr/>
            </p:nvSpPr>
            <p:spPr>
              <a:xfrm>
                <a:off x="3443182" y="2329987"/>
                <a:ext cx="389753" cy="33204"/>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3"/>
              <p:cNvSpPr/>
              <p:nvPr/>
            </p:nvSpPr>
            <p:spPr>
              <a:xfrm>
                <a:off x="3428618" y="2358187"/>
                <a:ext cx="418881" cy="28268"/>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3"/>
              <p:cNvSpPr/>
              <p:nvPr/>
            </p:nvSpPr>
            <p:spPr>
              <a:xfrm>
                <a:off x="3398907" y="2379448"/>
                <a:ext cx="478304" cy="13944"/>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43"/>
            <p:cNvGrpSpPr/>
            <p:nvPr/>
          </p:nvGrpSpPr>
          <p:grpSpPr>
            <a:xfrm>
              <a:off x="2677132" y="1930670"/>
              <a:ext cx="478304" cy="469760"/>
              <a:chOff x="2677132" y="1937708"/>
              <a:chExt cx="478304" cy="469760"/>
            </a:xfrm>
          </p:grpSpPr>
          <p:sp>
            <p:nvSpPr>
              <p:cNvPr id="1029" name="Google Shape;1029;p43"/>
              <p:cNvSpPr/>
              <p:nvPr/>
            </p:nvSpPr>
            <p:spPr>
              <a:xfrm>
                <a:off x="2779868" y="2097136"/>
                <a:ext cx="279769" cy="254589"/>
              </a:xfrm>
              <a:custGeom>
                <a:rect b="b" l="l" r="r" t="t"/>
                <a:pathLst>
                  <a:path extrusionOk="0" h="7376" w="8145">
                    <a:moveTo>
                      <a:pt x="0" y="0"/>
                    </a:moveTo>
                    <a:lnTo>
                      <a:pt x="0" y="7376"/>
                    </a:lnTo>
                    <a:lnTo>
                      <a:pt x="8145" y="7376"/>
                    </a:lnTo>
                    <a:lnTo>
                      <a:pt x="81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3"/>
              <p:cNvSpPr/>
              <p:nvPr/>
            </p:nvSpPr>
            <p:spPr>
              <a:xfrm>
                <a:off x="2722712" y="1937708"/>
                <a:ext cx="387143" cy="127570"/>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3"/>
              <p:cNvSpPr/>
              <p:nvPr/>
            </p:nvSpPr>
            <p:spPr>
              <a:xfrm>
                <a:off x="2769941" y="1970498"/>
                <a:ext cx="292684" cy="96437"/>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3"/>
              <p:cNvSpPr/>
              <p:nvPr/>
            </p:nvSpPr>
            <p:spPr>
              <a:xfrm>
                <a:off x="2719415" y="2049332"/>
                <a:ext cx="393738" cy="47839"/>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3"/>
              <p:cNvSpPr/>
              <p:nvPr/>
            </p:nvSpPr>
            <p:spPr>
              <a:xfrm>
                <a:off x="2779868" y="2097136"/>
                <a:ext cx="279769" cy="246961"/>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3"/>
              <p:cNvSpPr/>
              <p:nvPr/>
            </p:nvSpPr>
            <p:spPr>
              <a:xfrm>
                <a:off x="2728208" y="2097136"/>
                <a:ext cx="101225" cy="225388"/>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3"/>
              <p:cNvSpPr/>
              <p:nvPr/>
            </p:nvSpPr>
            <p:spPr>
              <a:xfrm>
                <a:off x="2750122" y="2322145"/>
                <a:ext cx="53206" cy="27578"/>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3"/>
              <p:cNvSpPr/>
              <p:nvPr/>
            </p:nvSpPr>
            <p:spPr>
              <a:xfrm>
                <a:off x="2870239" y="2097136"/>
                <a:ext cx="101222" cy="225383"/>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3"/>
              <p:cNvSpPr/>
              <p:nvPr/>
            </p:nvSpPr>
            <p:spPr>
              <a:xfrm>
                <a:off x="2892154" y="2322145"/>
                <a:ext cx="53549" cy="27578"/>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3"/>
              <p:cNvSpPr/>
              <p:nvPr/>
            </p:nvSpPr>
            <p:spPr>
              <a:xfrm>
                <a:off x="3012923" y="2097136"/>
                <a:ext cx="101222" cy="225383"/>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3"/>
              <p:cNvSpPr/>
              <p:nvPr/>
            </p:nvSpPr>
            <p:spPr>
              <a:xfrm>
                <a:off x="3034528" y="2322145"/>
                <a:ext cx="53206" cy="27578"/>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3"/>
              <p:cNvSpPr/>
              <p:nvPr/>
            </p:nvSpPr>
            <p:spPr>
              <a:xfrm>
                <a:off x="2721407" y="2344062"/>
                <a:ext cx="389753" cy="33204"/>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3"/>
              <p:cNvSpPr/>
              <p:nvPr/>
            </p:nvSpPr>
            <p:spPr>
              <a:xfrm>
                <a:off x="2706843" y="2372262"/>
                <a:ext cx="418881" cy="28268"/>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3"/>
              <p:cNvSpPr/>
              <p:nvPr/>
            </p:nvSpPr>
            <p:spPr>
              <a:xfrm>
                <a:off x="2677132" y="2393523"/>
                <a:ext cx="478304" cy="13944"/>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3" name="Google Shape;1043;p43"/>
          <p:cNvGrpSpPr/>
          <p:nvPr/>
        </p:nvGrpSpPr>
        <p:grpSpPr>
          <a:xfrm>
            <a:off x="5935113" y="2099462"/>
            <a:ext cx="583036" cy="406079"/>
            <a:chOff x="5935113" y="1969850"/>
            <a:chExt cx="583036" cy="406079"/>
          </a:xfrm>
        </p:grpSpPr>
        <p:grpSp>
          <p:nvGrpSpPr>
            <p:cNvPr id="1044" name="Google Shape;1044;p43"/>
            <p:cNvGrpSpPr/>
            <p:nvPr/>
          </p:nvGrpSpPr>
          <p:grpSpPr>
            <a:xfrm>
              <a:off x="5935474" y="1969850"/>
              <a:ext cx="582675" cy="406079"/>
              <a:chOff x="7960705" y="3736235"/>
              <a:chExt cx="378902" cy="264065"/>
            </a:xfrm>
          </p:grpSpPr>
          <p:sp>
            <p:nvSpPr>
              <p:cNvPr id="1045" name="Google Shape;1045;p4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43"/>
            <p:cNvGrpSpPr/>
            <p:nvPr/>
          </p:nvGrpSpPr>
          <p:grpSpPr>
            <a:xfrm>
              <a:off x="5935113" y="1969850"/>
              <a:ext cx="582675" cy="406079"/>
              <a:chOff x="7960705" y="3736235"/>
              <a:chExt cx="378902" cy="264065"/>
            </a:xfrm>
          </p:grpSpPr>
          <p:sp>
            <p:nvSpPr>
              <p:cNvPr id="1060" name="Google Shape;1060;p4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74" name="Google Shape;1074;p43"/>
          <p:cNvSpPr/>
          <p:nvPr/>
        </p:nvSpPr>
        <p:spPr>
          <a:xfrm>
            <a:off x="5248150" y="9610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3"/>
          <p:cNvSpPr/>
          <p:nvPr/>
        </p:nvSpPr>
        <p:spPr>
          <a:xfrm>
            <a:off x="7471000" y="1751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3"/>
          <p:cNvSpPr/>
          <p:nvPr/>
        </p:nvSpPr>
        <p:spPr>
          <a:xfrm rot="2053868">
            <a:off x="1075574" y="2313475"/>
            <a:ext cx="182496" cy="181425"/>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3"/>
          <p:cNvSpPr/>
          <p:nvPr/>
        </p:nvSpPr>
        <p:spPr>
          <a:xfrm rot="2053868">
            <a:off x="2909124" y="1313350"/>
            <a:ext cx="182496" cy="181425"/>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 name="Shape 1081"/>
        <p:cNvGrpSpPr/>
        <p:nvPr/>
      </p:nvGrpSpPr>
      <p:grpSpPr>
        <a:xfrm>
          <a:off x="0" y="0"/>
          <a:ext cx="0" cy="0"/>
          <a:chOff x="0" y="0"/>
          <a:chExt cx="0" cy="0"/>
        </a:xfrm>
      </p:grpSpPr>
      <p:sp>
        <p:nvSpPr>
          <p:cNvPr id="1082" name="Google Shape;1082;p44"/>
          <p:cNvSpPr/>
          <p:nvPr/>
        </p:nvSpPr>
        <p:spPr>
          <a:xfrm>
            <a:off x="3451800" y="2841075"/>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4"/>
          <p:cNvSpPr/>
          <p:nvPr/>
        </p:nvSpPr>
        <p:spPr>
          <a:xfrm>
            <a:off x="6183601" y="2841075"/>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4"/>
          <p:cNvSpPr/>
          <p:nvPr/>
        </p:nvSpPr>
        <p:spPr>
          <a:xfrm>
            <a:off x="713213" y="2841075"/>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Why is </a:t>
            </a:r>
            <a:r>
              <a:rPr lang="en"/>
              <a:t>this day </a:t>
            </a:r>
            <a:r>
              <a:rPr lang="en"/>
              <a:t>celebrated?</a:t>
            </a:r>
            <a:endParaRPr/>
          </a:p>
        </p:txBody>
      </p:sp>
      <p:sp>
        <p:nvSpPr>
          <p:cNvPr id="1086" name="Google Shape;1086;p44"/>
          <p:cNvSpPr txBox="1"/>
          <p:nvPr>
            <p:ph idx="4" type="subTitle"/>
          </p:nvPr>
        </p:nvSpPr>
        <p:spPr>
          <a:xfrm>
            <a:off x="809363" y="2873175"/>
            <a:ext cx="20481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Christianity</a:t>
            </a:r>
            <a:endParaRPr/>
          </a:p>
        </p:txBody>
      </p:sp>
      <p:sp>
        <p:nvSpPr>
          <p:cNvPr id="1087" name="Google Shape;1087;p44"/>
          <p:cNvSpPr txBox="1"/>
          <p:nvPr>
            <p:ph idx="5" type="subTitle"/>
          </p:nvPr>
        </p:nvSpPr>
        <p:spPr>
          <a:xfrm>
            <a:off x="3547950" y="2873175"/>
            <a:ext cx="20481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Tradition</a:t>
            </a:r>
            <a:endParaRPr/>
          </a:p>
        </p:txBody>
      </p:sp>
      <p:sp>
        <p:nvSpPr>
          <p:cNvPr id="1088" name="Google Shape;1088;p44"/>
          <p:cNvSpPr txBox="1"/>
          <p:nvPr>
            <p:ph idx="1" type="subTitle"/>
          </p:nvPr>
        </p:nvSpPr>
        <p:spPr>
          <a:xfrm>
            <a:off x="809363" y="3389775"/>
            <a:ext cx="2048100" cy="6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one of them</a:t>
            </a:r>
            <a:endParaRPr/>
          </a:p>
        </p:txBody>
      </p:sp>
      <p:sp>
        <p:nvSpPr>
          <p:cNvPr id="1089" name="Google Shape;1089;p44"/>
          <p:cNvSpPr txBox="1"/>
          <p:nvPr>
            <p:ph idx="2" type="subTitle"/>
          </p:nvPr>
        </p:nvSpPr>
        <p:spPr>
          <a:xfrm>
            <a:off x="3547950" y="3389775"/>
            <a:ext cx="2048100" cy="6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90" name="Google Shape;1090;p44"/>
          <p:cNvSpPr txBox="1"/>
          <p:nvPr>
            <p:ph idx="3" type="subTitle"/>
          </p:nvPr>
        </p:nvSpPr>
        <p:spPr>
          <a:xfrm>
            <a:off x="6279751" y="3389775"/>
            <a:ext cx="2048100" cy="6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091" name="Google Shape;1091;p44"/>
          <p:cNvSpPr txBox="1"/>
          <p:nvPr>
            <p:ph idx="6" type="subTitle"/>
          </p:nvPr>
        </p:nvSpPr>
        <p:spPr>
          <a:xfrm>
            <a:off x="6279751" y="2873175"/>
            <a:ext cx="20481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Spring</a:t>
            </a:r>
            <a:endParaRPr/>
          </a:p>
        </p:txBody>
      </p:sp>
      <p:grpSp>
        <p:nvGrpSpPr>
          <p:cNvPr id="1092" name="Google Shape;1092;p44"/>
          <p:cNvGrpSpPr/>
          <p:nvPr/>
        </p:nvGrpSpPr>
        <p:grpSpPr>
          <a:xfrm>
            <a:off x="1530980" y="2048912"/>
            <a:ext cx="604866" cy="576068"/>
            <a:chOff x="2224412" y="2249239"/>
            <a:chExt cx="372937" cy="360629"/>
          </a:xfrm>
        </p:grpSpPr>
        <p:grpSp>
          <p:nvGrpSpPr>
            <p:cNvPr id="1093" name="Google Shape;1093;p44"/>
            <p:cNvGrpSpPr/>
            <p:nvPr/>
          </p:nvGrpSpPr>
          <p:grpSpPr>
            <a:xfrm>
              <a:off x="2224412" y="2249239"/>
              <a:ext cx="372937" cy="360629"/>
              <a:chOff x="2105475" y="2249239"/>
              <a:chExt cx="372937" cy="360629"/>
            </a:xfrm>
          </p:grpSpPr>
          <p:sp>
            <p:nvSpPr>
              <p:cNvPr id="1094" name="Google Shape;1094;p44"/>
              <p:cNvSpPr/>
              <p:nvPr/>
            </p:nvSpPr>
            <p:spPr>
              <a:xfrm>
                <a:off x="2170806" y="2279396"/>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4"/>
              <p:cNvSpPr/>
              <p:nvPr/>
            </p:nvSpPr>
            <p:spPr>
              <a:xfrm>
                <a:off x="2170806" y="2279396"/>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4"/>
              <p:cNvSpPr/>
              <p:nvPr/>
            </p:nvSpPr>
            <p:spPr>
              <a:xfrm>
                <a:off x="2105475" y="2249239"/>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4"/>
              <p:cNvSpPr/>
              <p:nvPr/>
            </p:nvSpPr>
            <p:spPr>
              <a:xfrm>
                <a:off x="2379631" y="2249239"/>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4"/>
              <p:cNvSpPr/>
              <p:nvPr/>
            </p:nvSpPr>
            <p:spPr>
              <a:xfrm>
                <a:off x="2147940" y="2295232"/>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4"/>
              <p:cNvSpPr/>
              <p:nvPr/>
            </p:nvSpPr>
            <p:spPr>
              <a:xfrm>
                <a:off x="2178855" y="2543256"/>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4"/>
              <p:cNvSpPr/>
              <p:nvPr/>
            </p:nvSpPr>
            <p:spPr>
              <a:xfrm>
                <a:off x="2178593" y="2543256"/>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4"/>
              <p:cNvSpPr/>
              <p:nvPr/>
            </p:nvSpPr>
            <p:spPr>
              <a:xfrm>
                <a:off x="2144412" y="2576653"/>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4"/>
              <p:cNvSpPr/>
              <p:nvPr/>
            </p:nvSpPr>
            <p:spPr>
              <a:xfrm>
                <a:off x="2144412" y="2576418"/>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4"/>
              <p:cNvSpPr/>
              <p:nvPr/>
            </p:nvSpPr>
            <p:spPr>
              <a:xfrm>
                <a:off x="2144673" y="2273856"/>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4"/>
              <p:cNvSpPr/>
              <p:nvPr/>
            </p:nvSpPr>
            <p:spPr>
              <a:xfrm>
                <a:off x="2396460" y="2273856"/>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4"/>
              <p:cNvSpPr/>
              <p:nvPr/>
            </p:nvSpPr>
            <p:spPr>
              <a:xfrm>
                <a:off x="2211782" y="2295232"/>
                <a:ext cx="160584" cy="264121"/>
              </a:xfrm>
              <a:custGeom>
                <a:rect b="b" l="l" r="r" t="t"/>
                <a:pathLst>
                  <a:path extrusionOk="0" h="10107" w="6145">
                    <a:moveTo>
                      <a:pt x="0" y="0"/>
                    </a:moveTo>
                    <a:lnTo>
                      <a:pt x="0" y="10106"/>
                    </a:lnTo>
                    <a:lnTo>
                      <a:pt x="6145" y="10106"/>
                    </a:lnTo>
                    <a:lnTo>
                      <a:pt x="6145" y="0"/>
                    </a:ln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4"/>
              <p:cNvSpPr/>
              <p:nvPr/>
            </p:nvSpPr>
            <p:spPr>
              <a:xfrm>
                <a:off x="2334160" y="2295232"/>
                <a:ext cx="38206" cy="264121"/>
              </a:xfrm>
              <a:custGeom>
                <a:rect b="b" l="l" r="r" t="t"/>
                <a:pathLst>
                  <a:path extrusionOk="0" h="10107" w="1462">
                    <a:moveTo>
                      <a:pt x="0" y="0"/>
                    </a:moveTo>
                    <a:lnTo>
                      <a:pt x="0" y="10106"/>
                    </a:lnTo>
                    <a:lnTo>
                      <a:pt x="1462" y="10106"/>
                    </a:lnTo>
                    <a:lnTo>
                      <a:pt x="1462" y="0"/>
                    </a:ln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4"/>
              <p:cNvSpPr/>
              <p:nvPr/>
            </p:nvSpPr>
            <p:spPr>
              <a:xfrm>
                <a:off x="2237391" y="2365581"/>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4"/>
              <p:cNvSpPr/>
              <p:nvPr/>
            </p:nvSpPr>
            <p:spPr>
              <a:xfrm>
                <a:off x="2281634" y="2365581"/>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4"/>
              <p:cNvSpPr/>
              <p:nvPr/>
            </p:nvSpPr>
            <p:spPr>
              <a:xfrm>
                <a:off x="2325850" y="2365581"/>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44"/>
            <p:cNvGrpSpPr/>
            <p:nvPr/>
          </p:nvGrpSpPr>
          <p:grpSpPr>
            <a:xfrm>
              <a:off x="2224412" y="2249239"/>
              <a:ext cx="372937" cy="360629"/>
              <a:chOff x="2224412" y="2249239"/>
              <a:chExt cx="372937" cy="360629"/>
            </a:xfrm>
          </p:grpSpPr>
          <p:sp>
            <p:nvSpPr>
              <p:cNvPr id="1111" name="Google Shape;1111;p44"/>
              <p:cNvSpPr/>
              <p:nvPr/>
            </p:nvSpPr>
            <p:spPr>
              <a:xfrm>
                <a:off x="2330719" y="2295232"/>
                <a:ext cx="160584" cy="264121"/>
              </a:xfrm>
              <a:custGeom>
                <a:rect b="b" l="l" r="r" t="t"/>
                <a:pathLst>
                  <a:path extrusionOk="0" h="10107" w="6145">
                    <a:moveTo>
                      <a:pt x="0" y="0"/>
                    </a:moveTo>
                    <a:lnTo>
                      <a:pt x="0" y="10106"/>
                    </a:lnTo>
                    <a:lnTo>
                      <a:pt x="6145" y="10106"/>
                    </a:lnTo>
                    <a:lnTo>
                      <a:pt x="6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4"/>
              <p:cNvSpPr/>
              <p:nvPr/>
            </p:nvSpPr>
            <p:spPr>
              <a:xfrm>
                <a:off x="2289743" y="2279396"/>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4"/>
              <p:cNvSpPr/>
              <p:nvPr/>
            </p:nvSpPr>
            <p:spPr>
              <a:xfrm>
                <a:off x="2453098" y="2295232"/>
                <a:ext cx="38206" cy="264121"/>
              </a:xfrm>
              <a:custGeom>
                <a:rect b="b" l="l" r="r" t="t"/>
                <a:pathLst>
                  <a:path extrusionOk="0" h="10107" w="1462">
                    <a:moveTo>
                      <a:pt x="0" y="0"/>
                    </a:moveTo>
                    <a:lnTo>
                      <a:pt x="0" y="10106"/>
                    </a:lnTo>
                    <a:lnTo>
                      <a:pt x="1462" y="10106"/>
                    </a:lnTo>
                    <a:lnTo>
                      <a:pt x="1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4"/>
              <p:cNvSpPr/>
              <p:nvPr/>
            </p:nvSpPr>
            <p:spPr>
              <a:xfrm>
                <a:off x="2289743" y="2279396"/>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4"/>
              <p:cNvSpPr/>
              <p:nvPr/>
            </p:nvSpPr>
            <p:spPr>
              <a:xfrm>
                <a:off x="2224412" y="2249239"/>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4"/>
              <p:cNvSpPr/>
              <p:nvPr/>
            </p:nvSpPr>
            <p:spPr>
              <a:xfrm>
                <a:off x="2498568" y="2249239"/>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4"/>
              <p:cNvSpPr/>
              <p:nvPr/>
            </p:nvSpPr>
            <p:spPr>
              <a:xfrm>
                <a:off x="2271363" y="2295232"/>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4"/>
              <p:cNvSpPr/>
              <p:nvPr/>
            </p:nvSpPr>
            <p:spPr>
              <a:xfrm>
                <a:off x="2297792" y="2543256"/>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4"/>
              <p:cNvSpPr/>
              <p:nvPr/>
            </p:nvSpPr>
            <p:spPr>
              <a:xfrm>
                <a:off x="2297531" y="2543256"/>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4"/>
              <p:cNvSpPr/>
              <p:nvPr/>
            </p:nvSpPr>
            <p:spPr>
              <a:xfrm>
                <a:off x="2263349" y="2576653"/>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4"/>
              <p:cNvSpPr/>
              <p:nvPr/>
            </p:nvSpPr>
            <p:spPr>
              <a:xfrm>
                <a:off x="2263349" y="2576418"/>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4"/>
              <p:cNvSpPr/>
              <p:nvPr/>
            </p:nvSpPr>
            <p:spPr>
              <a:xfrm>
                <a:off x="2263611" y="2273856"/>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4"/>
              <p:cNvSpPr/>
              <p:nvPr/>
            </p:nvSpPr>
            <p:spPr>
              <a:xfrm>
                <a:off x="2515397" y="2273856"/>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4"/>
              <p:cNvSpPr/>
              <p:nvPr/>
            </p:nvSpPr>
            <p:spPr>
              <a:xfrm>
                <a:off x="2356329" y="2365581"/>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4"/>
              <p:cNvSpPr/>
              <p:nvPr/>
            </p:nvSpPr>
            <p:spPr>
              <a:xfrm>
                <a:off x="2400571" y="2365581"/>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4"/>
              <p:cNvSpPr/>
              <p:nvPr/>
            </p:nvSpPr>
            <p:spPr>
              <a:xfrm>
                <a:off x="2444787" y="2365581"/>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7" name="Google Shape;1127;p44"/>
          <p:cNvGrpSpPr/>
          <p:nvPr/>
        </p:nvGrpSpPr>
        <p:grpSpPr>
          <a:xfrm>
            <a:off x="4331977" y="2016907"/>
            <a:ext cx="480046" cy="640079"/>
            <a:chOff x="1188922" y="2055168"/>
            <a:chExt cx="380838" cy="513007"/>
          </a:xfrm>
        </p:grpSpPr>
        <p:sp>
          <p:nvSpPr>
            <p:cNvPr id="1128" name="Google Shape;1128;p44"/>
            <p:cNvSpPr/>
            <p:nvPr/>
          </p:nvSpPr>
          <p:spPr>
            <a:xfrm>
              <a:off x="1188922" y="2055168"/>
              <a:ext cx="380838" cy="513007"/>
            </a:xfrm>
            <a:custGeom>
              <a:rect b="b" l="l" r="r" t="t"/>
              <a:pathLst>
                <a:path extrusionOk="0" h="18728" w="13903">
                  <a:moveTo>
                    <a:pt x="6851" y="1"/>
                  </a:moveTo>
                  <a:cubicBezTo>
                    <a:pt x="6840" y="1"/>
                    <a:pt x="6827" y="1"/>
                    <a:pt x="6816" y="2"/>
                  </a:cubicBezTo>
                  <a:cubicBezTo>
                    <a:pt x="6806" y="2"/>
                    <a:pt x="6797" y="2"/>
                    <a:pt x="6786" y="4"/>
                  </a:cubicBezTo>
                  <a:cubicBezTo>
                    <a:pt x="6775" y="4"/>
                    <a:pt x="6764" y="5"/>
                    <a:pt x="6753" y="5"/>
                  </a:cubicBezTo>
                  <a:cubicBezTo>
                    <a:pt x="6743" y="5"/>
                    <a:pt x="6734" y="6"/>
                    <a:pt x="6724" y="6"/>
                  </a:cubicBezTo>
                  <a:cubicBezTo>
                    <a:pt x="6712" y="6"/>
                    <a:pt x="6702" y="7"/>
                    <a:pt x="6691" y="7"/>
                  </a:cubicBezTo>
                  <a:cubicBezTo>
                    <a:pt x="6680" y="7"/>
                    <a:pt x="6671" y="9"/>
                    <a:pt x="6661" y="9"/>
                  </a:cubicBezTo>
                  <a:cubicBezTo>
                    <a:pt x="6650" y="10"/>
                    <a:pt x="6639" y="10"/>
                    <a:pt x="6627" y="11"/>
                  </a:cubicBezTo>
                  <a:cubicBezTo>
                    <a:pt x="6617" y="12"/>
                    <a:pt x="6609" y="12"/>
                    <a:pt x="6598" y="14"/>
                  </a:cubicBezTo>
                  <a:cubicBezTo>
                    <a:pt x="6586" y="15"/>
                    <a:pt x="6576" y="15"/>
                    <a:pt x="6564" y="16"/>
                  </a:cubicBezTo>
                  <a:cubicBezTo>
                    <a:pt x="6554" y="17"/>
                    <a:pt x="6545" y="17"/>
                    <a:pt x="6535" y="19"/>
                  </a:cubicBezTo>
                  <a:cubicBezTo>
                    <a:pt x="6523" y="20"/>
                    <a:pt x="6513" y="21"/>
                    <a:pt x="6502" y="21"/>
                  </a:cubicBezTo>
                  <a:cubicBezTo>
                    <a:pt x="6491" y="22"/>
                    <a:pt x="6482" y="22"/>
                    <a:pt x="6472" y="24"/>
                  </a:cubicBezTo>
                  <a:cubicBezTo>
                    <a:pt x="6461" y="25"/>
                    <a:pt x="6450" y="27"/>
                    <a:pt x="6440" y="28"/>
                  </a:cubicBezTo>
                  <a:cubicBezTo>
                    <a:pt x="6430" y="30"/>
                    <a:pt x="6421" y="31"/>
                    <a:pt x="6410" y="31"/>
                  </a:cubicBezTo>
                  <a:cubicBezTo>
                    <a:pt x="6400" y="32"/>
                    <a:pt x="6389" y="33"/>
                    <a:pt x="6378" y="35"/>
                  </a:cubicBezTo>
                  <a:cubicBezTo>
                    <a:pt x="6368" y="36"/>
                    <a:pt x="6359" y="37"/>
                    <a:pt x="6349" y="38"/>
                  </a:cubicBezTo>
                  <a:cubicBezTo>
                    <a:pt x="6338" y="40"/>
                    <a:pt x="6327" y="41"/>
                    <a:pt x="6317" y="42"/>
                  </a:cubicBezTo>
                  <a:cubicBezTo>
                    <a:pt x="6307" y="43"/>
                    <a:pt x="6297" y="45"/>
                    <a:pt x="6287" y="46"/>
                  </a:cubicBezTo>
                  <a:cubicBezTo>
                    <a:pt x="6277" y="47"/>
                    <a:pt x="6265" y="48"/>
                    <a:pt x="6255" y="51"/>
                  </a:cubicBezTo>
                  <a:cubicBezTo>
                    <a:pt x="6245" y="52"/>
                    <a:pt x="6236" y="53"/>
                    <a:pt x="6225" y="55"/>
                  </a:cubicBezTo>
                  <a:cubicBezTo>
                    <a:pt x="6215" y="56"/>
                    <a:pt x="6204" y="58"/>
                    <a:pt x="6194" y="60"/>
                  </a:cubicBezTo>
                  <a:cubicBezTo>
                    <a:pt x="6183" y="61"/>
                    <a:pt x="6174" y="62"/>
                    <a:pt x="6164" y="66"/>
                  </a:cubicBezTo>
                  <a:cubicBezTo>
                    <a:pt x="6154" y="67"/>
                    <a:pt x="6143" y="69"/>
                    <a:pt x="6132" y="71"/>
                  </a:cubicBezTo>
                  <a:cubicBezTo>
                    <a:pt x="6123" y="72"/>
                    <a:pt x="6112" y="74"/>
                    <a:pt x="6103" y="76"/>
                  </a:cubicBezTo>
                  <a:cubicBezTo>
                    <a:pt x="6093" y="77"/>
                    <a:pt x="6083" y="79"/>
                    <a:pt x="6071" y="81"/>
                  </a:cubicBezTo>
                  <a:cubicBezTo>
                    <a:pt x="6062" y="82"/>
                    <a:pt x="6052" y="84"/>
                    <a:pt x="6044" y="86"/>
                  </a:cubicBezTo>
                  <a:cubicBezTo>
                    <a:pt x="6033" y="88"/>
                    <a:pt x="6023" y="89"/>
                    <a:pt x="6011" y="92"/>
                  </a:cubicBezTo>
                  <a:cubicBezTo>
                    <a:pt x="6003" y="93"/>
                    <a:pt x="5992" y="96"/>
                    <a:pt x="5983" y="97"/>
                  </a:cubicBezTo>
                  <a:cubicBezTo>
                    <a:pt x="5973" y="99"/>
                    <a:pt x="5962" y="102"/>
                    <a:pt x="5952" y="104"/>
                  </a:cubicBezTo>
                  <a:cubicBezTo>
                    <a:pt x="5943" y="107"/>
                    <a:pt x="5933" y="108"/>
                    <a:pt x="5923" y="110"/>
                  </a:cubicBezTo>
                  <a:cubicBezTo>
                    <a:pt x="5913" y="113"/>
                    <a:pt x="5903" y="115"/>
                    <a:pt x="5893" y="117"/>
                  </a:cubicBezTo>
                  <a:cubicBezTo>
                    <a:pt x="5884" y="119"/>
                    <a:pt x="5874" y="120"/>
                    <a:pt x="5865" y="123"/>
                  </a:cubicBezTo>
                  <a:lnTo>
                    <a:pt x="5834" y="130"/>
                  </a:lnTo>
                  <a:cubicBezTo>
                    <a:pt x="5825" y="133"/>
                    <a:pt x="5815" y="134"/>
                    <a:pt x="5805" y="137"/>
                  </a:cubicBezTo>
                  <a:lnTo>
                    <a:pt x="5774" y="145"/>
                  </a:lnTo>
                  <a:cubicBezTo>
                    <a:pt x="5766" y="148"/>
                    <a:pt x="5757" y="150"/>
                    <a:pt x="5748" y="151"/>
                  </a:cubicBezTo>
                  <a:cubicBezTo>
                    <a:pt x="5737" y="154"/>
                    <a:pt x="5727" y="156"/>
                    <a:pt x="5716" y="159"/>
                  </a:cubicBezTo>
                  <a:lnTo>
                    <a:pt x="5689" y="166"/>
                  </a:lnTo>
                  <a:cubicBezTo>
                    <a:pt x="5676" y="170"/>
                    <a:pt x="5661" y="174"/>
                    <a:pt x="5649" y="179"/>
                  </a:cubicBezTo>
                  <a:cubicBezTo>
                    <a:pt x="5634" y="182"/>
                    <a:pt x="5617" y="187"/>
                    <a:pt x="5602" y="192"/>
                  </a:cubicBezTo>
                  <a:cubicBezTo>
                    <a:pt x="5593" y="195"/>
                    <a:pt x="5582" y="197"/>
                    <a:pt x="5573" y="200"/>
                  </a:cubicBezTo>
                  <a:cubicBezTo>
                    <a:pt x="5563" y="202"/>
                    <a:pt x="5554" y="206"/>
                    <a:pt x="5543" y="209"/>
                  </a:cubicBezTo>
                  <a:cubicBezTo>
                    <a:pt x="5535" y="211"/>
                    <a:pt x="5526" y="215"/>
                    <a:pt x="5516" y="218"/>
                  </a:cubicBezTo>
                  <a:cubicBezTo>
                    <a:pt x="5505" y="221"/>
                    <a:pt x="5496" y="225"/>
                    <a:pt x="5486" y="227"/>
                  </a:cubicBezTo>
                  <a:cubicBezTo>
                    <a:pt x="5477" y="230"/>
                    <a:pt x="5468" y="233"/>
                    <a:pt x="5458" y="236"/>
                  </a:cubicBezTo>
                  <a:cubicBezTo>
                    <a:pt x="5448" y="240"/>
                    <a:pt x="5439" y="242"/>
                    <a:pt x="5428" y="246"/>
                  </a:cubicBezTo>
                  <a:cubicBezTo>
                    <a:pt x="5419" y="248"/>
                    <a:pt x="5410" y="253"/>
                    <a:pt x="5402" y="256"/>
                  </a:cubicBezTo>
                  <a:cubicBezTo>
                    <a:pt x="5391" y="259"/>
                    <a:pt x="5382" y="262"/>
                    <a:pt x="5372" y="266"/>
                  </a:cubicBezTo>
                  <a:cubicBezTo>
                    <a:pt x="5363" y="268"/>
                    <a:pt x="5353" y="272"/>
                    <a:pt x="5345" y="274"/>
                  </a:cubicBezTo>
                  <a:cubicBezTo>
                    <a:pt x="5335" y="278"/>
                    <a:pt x="5326" y="281"/>
                    <a:pt x="5315" y="284"/>
                  </a:cubicBezTo>
                  <a:cubicBezTo>
                    <a:pt x="5306" y="288"/>
                    <a:pt x="5297" y="292"/>
                    <a:pt x="5289" y="295"/>
                  </a:cubicBezTo>
                  <a:cubicBezTo>
                    <a:pt x="5278" y="299"/>
                    <a:pt x="5269" y="303"/>
                    <a:pt x="5259" y="307"/>
                  </a:cubicBezTo>
                  <a:cubicBezTo>
                    <a:pt x="5250" y="310"/>
                    <a:pt x="5240" y="313"/>
                    <a:pt x="5232" y="317"/>
                  </a:cubicBezTo>
                  <a:cubicBezTo>
                    <a:pt x="5222" y="320"/>
                    <a:pt x="5213" y="324"/>
                    <a:pt x="5202" y="329"/>
                  </a:cubicBezTo>
                  <a:cubicBezTo>
                    <a:pt x="5193" y="333"/>
                    <a:pt x="5184" y="335"/>
                    <a:pt x="5177" y="339"/>
                  </a:cubicBezTo>
                  <a:cubicBezTo>
                    <a:pt x="5166" y="343"/>
                    <a:pt x="5157" y="346"/>
                    <a:pt x="5147" y="350"/>
                  </a:cubicBezTo>
                  <a:cubicBezTo>
                    <a:pt x="5138" y="354"/>
                    <a:pt x="5129" y="356"/>
                    <a:pt x="5121" y="360"/>
                  </a:cubicBezTo>
                  <a:cubicBezTo>
                    <a:pt x="5111" y="364"/>
                    <a:pt x="5102" y="369"/>
                    <a:pt x="5091" y="372"/>
                  </a:cubicBezTo>
                  <a:cubicBezTo>
                    <a:pt x="5083" y="376"/>
                    <a:pt x="5074" y="380"/>
                    <a:pt x="5066" y="382"/>
                  </a:cubicBezTo>
                  <a:cubicBezTo>
                    <a:pt x="5055" y="386"/>
                    <a:pt x="5047" y="390"/>
                    <a:pt x="5037" y="395"/>
                  </a:cubicBezTo>
                  <a:cubicBezTo>
                    <a:pt x="5028" y="399"/>
                    <a:pt x="5019" y="402"/>
                    <a:pt x="5011" y="407"/>
                  </a:cubicBezTo>
                  <a:cubicBezTo>
                    <a:pt x="5001" y="411"/>
                    <a:pt x="4992" y="416"/>
                    <a:pt x="4981" y="420"/>
                  </a:cubicBezTo>
                  <a:cubicBezTo>
                    <a:pt x="4972" y="423"/>
                    <a:pt x="4965" y="427"/>
                    <a:pt x="4956" y="431"/>
                  </a:cubicBezTo>
                  <a:cubicBezTo>
                    <a:pt x="4945" y="435"/>
                    <a:pt x="4936" y="440"/>
                    <a:pt x="4927" y="444"/>
                  </a:cubicBezTo>
                  <a:cubicBezTo>
                    <a:pt x="4919" y="448"/>
                    <a:pt x="4911" y="452"/>
                    <a:pt x="4901" y="456"/>
                  </a:cubicBezTo>
                  <a:cubicBezTo>
                    <a:pt x="4893" y="461"/>
                    <a:pt x="4883" y="464"/>
                    <a:pt x="4874" y="469"/>
                  </a:cubicBezTo>
                  <a:cubicBezTo>
                    <a:pt x="4865" y="473"/>
                    <a:pt x="4857" y="477"/>
                    <a:pt x="4849" y="482"/>
                  </a:cubicBezTo>
                  <a:cubicBezTo>
                    <a:pt x="4840" y="487"/>
                    <a:pt x="4829" y="490"/>
                    <a:pt x="4821" y="495"/>
                  </a:cubicBezTo>
                  <a:cubicBezTo>
                    <a:pt x="4813" y="499"/>
                    <a:pt x="4804" y="503"/>
                    <a:pt x="4797" y="508"/>
                  </a:cubicBezTo>
                  <a:cubicBezTo>
                    <a:pt x="4787" y="513"/>
                    <a:pt x="4777" y="518"/>
                    <a:pt x="4768" y="523"/>
                  </a:cubicBezTo>
                  <a:cubicBezTo>
                    <a:pt x="4761" y="526"/>
                    <a:pt x="4751" y="530"/>
                    <a:pt x="4744" y="535"/>
                  </a:cubicBezTo>
                  <a:cubicBezTo>
                    <a:pt x="4735" y="540"/>
                    <a:pt x="4725" y="545"/>
                    <a:pt x="4715" y="550"/>
                  </a:cubicBezTo>
                  <a:cubicBezTo>
                    <a:pt x="4708" y="555"/>
                    <a:pt x="4700" y="560"/>
                    <a:pt x="4691" y="564"/>
                  </a:cubicBezTo>
                  <a:cubicBezTo>
                    <a:pt x="4683" y="569"/>
                    <a:pt x="4672" y="574"/>
                    <a:pt x="4663" y="579"/>
                  </a:cubicBezTo>
                  <a:cubicBezTo>
                    <a:pt x="4655" y="582"/>
                    <a:pt x="4648" y="587"/>
                    <a:pt x="4638" y="591"/>
                  </a:cubicBezTo>
                  <a:cubicBezTo>
                    <a:pt x="4629" y="597"/>
                    <a:pt x="4619" y="602"/>
                    <a:pt x="4611" y="607"/>
                  </a:cubicBezTo>
                  <a:cubicBezTo>
                    <a:pt x="4602" y="611"/>
                    <a:pt x="4595" y="616"/>
                    <a:pt x="4587" y="620"/>
                  </a:cubicBezTo>
                  <a:cubicBezTo>
                    <a:pt x="4578" y="625"/>
                    <a:pt x="4567" y="631"/>
                    <a:pt x="4559" y="636"/>
                  </a:cubicBezTo>
                  <a:cubicBezTo>
                    <a:pt x="4551" y="639"/>
                    <a:pt x="4544" y="644"/>
                    <a:pt x="4536" y="648"/>
                  </a:cubicBezTo>
                  <a:cubicBezTo>
                    <a:pt x="4526" y="653"/>
                    <a:pt x="4516" y="658"/>
                    <a:pt x="4508" y="664"/>
                  </a:cubicBezTo>
                  <a:cubicBezTo>
                    <a:pt x="4500" y="670"/>
                    <a:pt x="4492" y="674"/>
                    <a:pt x="4484" y="679"/>
                  </a:cubicBezTo>
                  <a:cubicBezTo>
                    <a:pt x="4475" y="684"/>
                    <a:pt x="4467" y="690"/>
                    <a:pt x="4457" y="695"/>
                  </a:cubicBezTo>
                  <a:cubicBezTo>
                    <a:pt x="4448" y="700"/>
                    <a:pt x="4441" y="704"/>
                    <a:pt x="4433" y="710"/>
                  </a:cubicBezTo>
                  <a:cubicBezTo>
                    <a:pt x="4424" y="715"/>
                    <a:pt x="4415" y="721"/>
                    <a:pt x="4405" y="726"/>
                  </a:cubicBezTo>
                  <a:cubicBezTo>
                    <a:pt x="4397" y="731"/>
                    <a:pt x="4390" y="735"/>
                    <a:pt x="4383" y="740"/>
                  </a:cubicBezTo>
                  <a:cubicBezTo>
                    <a:pt x="4374" y="747"/>
                    <a:pt x="4365" y="752"/>
                    <a:pt x="4355" y="759"/>
                  </a:cubicBezTo>
                  <a:cubicBezTo>
                    <a:pt x="4347" y="764"/>
                    <a:pt x="4340" y="767"/>
                    <a:pt x="4333" y="772"/>
                  </a:cubicBezTo>
                  <a:cubicBezTo>
                    <a:pt x="4324" y="779"/>
                    <a:pt x="4315" y="785"/>
                    <a:pt x="4305" y="791"/>
                  </a:cubicBezTo>
                  <a:cubicBezTo>
                    <a:pt x="4297" y="796"/>
                    <a:pt x="4290" y="800"/>
                    <a:pt x="4283" y="805"/>
                  </a:cubicBezTo>
                  <a:cubicBezTo>
                    <a:pt x="4274" y="811"/>
                    <a:pt x="4264" y="817"/>
                    <a:pt x="4254" y="823"/>
                  </a:cubicBezTo>
                  <a:cubicBezTo>
                    <a:pt x="4248" y="828"/>
                    <a:pt x="4240" y="832"/>
                    <a:pt x="4234" y="837"/>
                  </a:cubicBezTo>
                  <a:cubicBezTo>
                    <a:pt x="4224" y="843"/>
                    <a:pt x="4216" y="849"/>
                    <a:pt x="4206" y="857"/>
                  </a:cubicBezTo>
                  <a:cubicBezTo>
                    <a:pt x="4199" y="862"/>
                    <a:pt x="4192" y="865"/>
                    <a:pt x="4185" y="870"/>
                  </a:cubicBezTo>
                  <a:cubicBezTo>
                    <a:pt x="4176" y="877"/>
                    <a:pt x="4166" y="883"/>
                    <a:pt x="4157" y="889"/>
                  </a:cubicBezTo>
                  <a:cubicBezTo>
                    <a:pt x="4150" y="895"/>
                    <a:pt x="4144" y="899"/>
                    <a:pt x="4137" y="904"/>
                  </a:cubicBezTo>
                  <a:cubicBezTo>
                    <a:pt x="4129" y="910"/>
                    <a:pt x="4119" y="918"/>
                    <a:pt x="4109" y="924"/>
                  </a:cubicBezTo>
                  <a:cubicBezTo>
                    <a:pt x="4103" y="929"/>
                    <a:pt x="4096" y="934"/>
                    <a:pt x="4090" y="939"/>
                  </a:cubicBezTo>
                  <a:cubicBezTo>
                    <a:pt x="4081" y="945"/>
                    <a:pt x="4070" y="952"/>
                    <a:pt x="4062" y="960"/>
                  </a:cubicBezTo>
                  <a:cubicBezTo>
                    <a:pt x="4055" y="964"/>
                    <a:pt x="4050" y="970"/>
                    <a:pt x="4044" y="973"/>
                  </a:cubicBezTo>
                  <a:cubicBezTo>
                    <a:pt x="4033" y="981"/>
                    <a:pt x="4024" y="987"/>
                    <a:pt x="4014" y="995"/>
                  </a:cubicBezTo>
                  <a:cubicBezTo>
                    <a:pt x="4009" y="998"/>
                    <a:pt x="4004" y="1002"/>
                    <a:pt x="3997" y="1008"/>
                  </a:cubicBezTo>
                  <a:lnTo>
                    <a:pt x="3967" y="1031"/>
                  </a:lnTo>
                  <a:cubicBezTo>
                    <a:pt x="3962" y="1034"/>
                    <a:pt x="3957" y="1037"/>
                    <a:pt x="3954" y="1041"/>
                  </a:cubicBezTo>
                  <a:cubicBezTo>
                    <a:pt x="3942" y="1050"/>
                    <a:pt x="3932" y="1059"/>
                    <a:pt x="3920" y="1067"/>
                  </a:cubicBezTo>
                  <a:cubicBezTo>
                    <a:pt x="3918" y="1068"/>
                    <a:pt x="3915" y="1070"/>
                    <a:pt x="3914" y="1072"/>
                  </a:cubicBezTo>
                  <a:cubicBezTo>
                    <a:pt x="3858" y="1116"/>
                    <a:pt x="3802" y="1165"/>
                    <a:pt x="3749" y="1212"/>
                  </a:cubicBezTo>
                  <a:cubicBezTo>
                    <a:pt x="3747" y="1213"/>
                    <a:pt x="3745" y="1214"/>
                    <a:pt x="3744" y="1217"/>
                  </a:cubicBezTo>
                  <a:cubicBezTo>
                    <a:pt x="3733" y="1226"/>
                    <a:pt x="3721" y="1237"/>
                    <a:pt x="3711" y="1247"/>
                  </a:cubicBezTo>
                  <a:cubicBezTo>
                    <a:pt x="3708" y="1250"/>
                    <a:pt x="3704" y="1253"/>
                    <a:pt x="3699" y="1257"/>
                  </a:cubicBezTo>
                  <a:cubicBezTo>
                    <a:pt x="3689" y="1265"/>
                    <a:pt x="3680" y="1275"/>
                    <a:pt x="3670" y="1284"/>
                  </a:cubicBezTo>
                  <a:cubicBezTo>
                    <a:pt x="3665" y="1288"/>
                    <a:pt x="3661" y="1293"/>
                    <a:pt x="3656" y="1296"/>
                  </a:cubicBezTo>
                  <a:cubicBezTo>
                    <a:pt x="3647" y="1305"/>
                    <a:pt x="3638" y="1315"/>
                    <a:pt x="3628" y="1322"/>
                  </a:cubicBezTo>
                  <a:cubicBezTo>
                    <a:pt x="3622" y="1327"/>
                    <a:pt x="3617" y="1331"/>
                    <a:pt x="3612" y="1336"/>
                  </a:cubicBezTo>
                  <a:cubicBezTo>
                    <a:pt x="3603" y="1345"/>
                    <a:pt x="3595" y="1353"/>
                    <a:pt x="3585" y="1362"/>
                  </a:cubicBezTo>
                  <a:lnTo>
                    <a:pt x="3570" y="1377"/>
                  </a:lnTo>
                  <a:lnTo>
                    <a:pt x="3544" y="1403"/>
                  </a:lnTo>
                  <a:cubicBezTo>
                    <a:pt x="3539" y="1408"/>
                    <a:pt x="3534" y="1413"/>
                    <a:pt x="3528" y="1418"/>
                  </a:cubicBezTo>
                  <a:cubicBezTo>
                    <a:pt x="3519" y="1428"/>
                    <a:pt x="3510" y="1435"/>
                    <a:pt x="3503" y="1444"/>
                  </a:cubicBezTo>
                  <a:cubicBezTo>
                    <a:pt x="3498" y="1449"/>
                    <a:pt x="3493" y="1455"/>
                    <a:pt x="3487" y="1461"/>
                  </a:cubicBezTo>
                  <a:cubicBezTo>
                    <a:pt x="3479" y="1470"/>
                    <a:pt x="3469" y="1478"/>
                    <a:pt x="3462" y="1486"/>
                  </a:cubicBezTo>
                  <a:lnTo>
                    <a:pt x="3446" y="1504"/>
                  </a:lnTo>
                  <a:cubicBezTo>
                    <a:pt x="3438" y="1512"/>
                    <a:pt x="3430" y="1520"/>
                    <a:pt x="3422" y="1529"/>
                  </a:cubicBezTo>
                  <a:cubicBezTo>
                    <a:pt x="3417" y="1536"/>
                    <a:pt x="3411" y="1541"/>
                    <a:pt x="3406" y="1547"/>
                  </a:cubicBezTo>
                  <a:cubicBezTo>
                    <a:pt x="3398" y="1556"/>
                    <a:pt x="3390" y="1563"/>
                    <a:pt x="3383" y="1572"/>
                  </a:cubicBezTo>
                  <a:cubicBezTo>
                    <a:pt x="3378" y="1579"/>
                    <a:pt x="3371" y="1584"/>
                    <a:pt x="3366" y="1591"/>
                  </a:cubicBezTo>
                  <a:cubicBezTo>
                    <a:pt x="3358" y="1599"/>
                    <a:pt x="3350" y="1607"/>
                    <a:pt x="3343" y="1617"/>
                  </a:cubicBezTo>
                  <a:cubicBezTo>
                    <a:pt x="3338" y="1623"/>
                    <a:pt x="3332" y="1629"/>
                    <a:pt x="3327" y="1634"/>
                  </a:cubicBezTo>
                  <a:cubicBezTo>
                    <a:pt x="3318" y="1643"/>
                    <a:pt x="3311" y="1651"/>
                    <a:pt x="3304" y="1660"/>
                  </a:cubicBezTo>
                  <a:cubicBezTo>
                    <a:pt x="3299" y="1666"/>
                    <a:pt x="3294" y="1673"/>
                    <a:pt x="3288" y="1679"/>
                  </a:cubicBezTo>
                  <a:cubicBezTo>
                    <a:pt x="3280" y="1689"/>
                    <a:pt x="3273" y="1696"/>
                    <a:pt x="3266" y="1705"/>
                  </a:cubicBezTo>
                  <a:cubicBezTo>
                    <a:pt x="3261" y="1711"/>
                    <a:pt x="3256" y="1717"/>
                    <a:pt x="3250" y="1725"/>
                  </a:cubicBezTo>
                  <a:cubicBezTo>
                    <a:pt x="3241" y="1733"/>
                    <a:pt x="3235" y="1741"/>
                    <a:pt x="3227" y="1750"/>
                  </a:cubicBezTo>
                  <a:lnTo>
                    <a:pt x="3212" y="1769"/>
                  </a:lnTo>
                  <a:cubicBezTo>
                    <a:pt x="3204" y="1778"/>
                    <a:pt x="3198" y="1787"/>
                    <a:pt x="3190" y="1794"/>
                  </a:cubicBezTo>
                  <a:lnTo>
                    <a:pt x="3175" y="1814"/>
                  </a:lnTo>
                  <a:cubicBezTo>
                    <a:pt x="3168" y="1823"/>
                    <a:pt x="3160" y="1832"/>
                    <a:pt x="3154" y="1840"/>
                  </a:cubicBezTo>
                  <a:lnTo>
                    <a:pt x="3139" y="1859"/>
                  </a:lnTo>
                  <a:cubicBezTo>
                    <a:pt x="3132" y="1868"/>
                    <a:pt x="3124" y="1877"/>
                    <a:pt x="3118" y="1886"/>
                  </a:cubicBezTo>
                  <a:cubicBezTo>
                    <a:pt x="3113" y="1892"/>
                    <a:pt x="3108" y="1899"/>
                    <a:pt x="3103" y="1906"/>
                  </a:cubicBezTo>
                  <a:cubicBezTo>
                    <a:pt x="3096" y="1916"/>
                    <a:pt x="3089" y="1925"/>
                    <a:pt x="3082" y="1933"/>
                  </a:cubicBezTo>
                  <a:cubicBezTo>
                    <a:pt x="3077" y="1940"/>
                    <a:pt x="3072" y="1947"/>
                    <a:pt x="3067" y="1954"/>
                  </a:cubicBezTo>
                  <a:cubicBezTo>
                    <a:pt x="3061" y="1963"/>
                    <a:pt x="3053" y="1972"/>
                    <a:pt x="3046" y="1981"/>
                  </a:cubicBezTo>
                  <a:cubicBezTo>
                    <a:pt x="3041" y="1987"/>
                    <a:pt x="3036" y="1995"/>
                    <a:pt x="3031" y="2002"/>
                  </a:cubicBezTo>
                  <a:lnTo>
                    <a:pt x="3011" y="2029"/>
                  </a:lnTo>
                  <a:cubicBezTo>
                    <a:pt x="3006" y="2035"/>
                    <a:pt x="3001" y="2043"/>
                    <a:pt x="2997" y="2049"/>
                  </a:cubicBezTo>
                  <a:lnTo>
                    <a:pt x="2978" y="2076"/>
                  </a:lnTo>
                  <a:cubicBezTo>
                    <a:pt x="2973" y="2082"/>
                    <a:pt x="2968" y="2090"/>
                    <a:pt x="2964" y="2096"/>
                  </a:cubicBezTo>
                  <a:cubicBezTo>
                    <a:pt x="2958" y="2106"/>
                    <a:pt x="2951" y="2115"/>
                    <a:pt x="2944" y="2125"/>
                  </a:cubicBezTo>
                  <a:cubicBezTo>
                    <a:pt x="2939" y="2131"/>
                    <a:pt x="2935" y="2138"/>
                    <a:pt x="2930" y="2146"/>
                  </a:cubicBezTo>
                  <a:cubicBezTo>
                    <a:pt x="2924" y="2154"/>
                    <a:pt x="2918" y="2163"/>
                    <a:pt x="2913" y="2173"/>
                  </a:cubicBezTo>
                  <a:cubicBezTo>
                    <a:pt x="2907" y="2182"/>
                    <a:pt x="2903" y="2188"/>
                    <a:pt x="2898" y="2195"/>
                  </a:cubicBezTo>
                  <a:cubicBezTo>
                    <a:pt x="2892" y="2204"/>
                    <a:pt x="2886" y="2215"/>
                    <a:pt x="2881" y="2224"/>
                  </a:cubicBezTo>
                  <a:cubicBezTo>
                    <a:pt x="2876" y="2231"/>
                    <a:pt x="2872" y="2238"/>
                    <a:pt x="2866" y="2245"/>
                  </a:cubicBezTo>
                  <a:cubicBezTo>
                    <a:pt x="2860" y="2255"/>
                    <a:pt x="2855" y="2265"/>
                    <a:pt x="2848" y="2274"/>
                  </a:cubicBezTo>
                  <a:cubicBezTo>
                    <a:pt x="2845" y="2281"/>
                    <a:pt x="2840" y="2287"/>
                    <a:pt x="2836" y="2296"/>
                  </a:cubicBezTo>
                  <a:cubicBezTo>
                    <a:pt x="2829" y="2305"/>
                    <a:pt x="2824" y="2315"/>
                    <a:pt x="2817" y="2323"/>
                  </a:cubicBezTo>
                  <a:cubicBezTo>
                    <a:pt x="2814" y="2332"/>
                    <a:pt x="2809" y="2338"/>
                    <a:pt x="2805" y="2345"/>
                  </a:cubicBezTo>
                  <a:cubicBezTo>
                    <a:pt x="2799" y="2356"/>
                    <a:pt x="2793" y="2364"/>
                    <a:pt x="2786" y="2375"/>
                  </a:cubicBezTo>
                  <a:cubicBezTo>
                    <a:pt x="2783" y="2383"/>
                    <a:pt x="2779" y="2389"/>
                    <a:pt x="2774" y="2396"/>
                  </a:cubicBezTo>
                  <a:cubicBezTo>
                    <a:pt x="2768" y="2408"/>
                    <a:pt x="2763" y="2416"/>
                    <a:pt x="2755" y="2426"/>
                  </a:cubicBezTo>
                  <a:cubicBezTo>
                    <a:pt x="2752" y="2433"/>
                    <a:pt x="2748" y="2440"/>
                    <a:pt x="2744" y="2447"/>
                  </a:cubicBezTo>
                  <a:cubicBezTo>
                    <a:pt x="2739" y="2457"/>
                    <a:pt x="2733" y="2467"/>
                    <a:pt x="2728" y="2477"/>
                  </a:cubicBezTo>
                  <a:cubicBezTo>
                    <a:pt x="2724" y="2485"/>
                    <a:pt x="2720" y="2492"/>
                    <a:pt x="2716" y="2498"/>
                  </a:cubicBezTo>
                  <a:cubicBezTo>
                    <a:pt x="2711" y="2508"/>
                    <a:pt x="2705" y="2519"/>
                    <a:pt x="2699" y="2529"/>
                  </a:cubicBezTo>
                  <a:cubicBezTo>
                    <a:pt x="2696" y="2536"/>
                    <a:pt x="2692" y="2543"/>
                    <a:pt x="2688" y="2549"/>
                  </a:cubicBezTo>
                  <a:cubicBezTo>
                    <a:pt x="2683" y="2560"/>
                    <a:pt x="2676" y="2571"/>
                    <a:pt x="2671" y="2581"/>
                  </a:cubicBezTo>
                  <a:cubicBezTo>
                    <a:pt x="2667" y="2588"/>
                    <a:pt x="2665" y="2595"/>
                    <a:pt x="2661" y="2601"/>
                  </a:cubicBezTo>
                  <a:cubicBezTo>
                    <a:pt x="2655" y="2613"/>
                    <a:pt x="2650" y="2622"/>
                    <a:pt x="2643" y="2635"/>
                  </a:cubicBezTo>
                  <a:cubicBezTo>
                    <a:pt x="2640" y="2640"/>
                    <a:pt x="2638" y="2646"/>
                    <a:pt x="2634" y="2651"/>
                  </a:cubicBezTo>
                  <a:cubicBezTo>
                    <a:pt x="2628" y="2662"/>
                    <a:pt x="2621" y="2676"/>
                    <a:pt x="2616" y="2687"/>
                  </a:cubicBezTo>
                  <a:cubicBezTo>
                    <a:pt x="2615" y="2690"/>
                    <a:pt x="2614" y="2693"/>
                    <a:pt x="2613" y="2696"/>
                  </a:cubicBezTo>
                  <a:cubicBezTo>
                    <a:pt x="2589" y="2742"/>
                    <a:pt x="2567" y="2789"/>
                    <a:pt x="2546" y="2836"/>
                  </a:cubicBezTo>
                  <a:cubicBezTo>
                    <a:pt x="2544" y="2840"/>
                    <a:pt x="2542" y="2844"/>
                    <a:pt x="2541" y="2846"/>
                  </a:cubicBezTo>
                  <a:cubicBezTo>
                    <a:pt x="2536" y="2858"/>
                    <a:pt x="2530" y="2870"/>
                    <a:pt x="2525" y="2882"/>
                  </a:cubicBezTo>
                  <a:cubicBezTo>
                    <a:pt x="2522" y="2888"/>
                    <a:pt x="2520" y="2896"/>
                    <a:pt x="2516" y="2902"/>
                  </a:cubicBezTo>
                  <a:cubicBezTo>
                    <a:pt x="2511" y="2913"/>
                    <a:pt x="2507" y="2923"/>
                    <a:pt x="2502" y="2935"/>
                  </a:cubicBezTo>
                  <a:cubicBezTo>
                    <a:pt x="2500" y="2943"/>
                    <a:pt x="2496" y="2949"/>
                    <a:pt x="2492" y="2957"/>
                  </a:cubicBezTo>
                  <a:cubicBezTo>
                    <a:pt x="2489" y="2967"/>
                    <a:pt x="2484" y="2978"/>
                    <a:pt x="2480" y="2989"/>
                  </a:cubicBezTo>
                  <a:cubicBezTo>
                    <a:pt x="2476" y="2996"/>
                    <a:pt x="2474" y="3004"/>
                    <a:pt x="2470" y="3012"/>
                  </a:cubicBezTo>
                  <a:cubicBezTo>
                    <a:pt x="2466" y="3022"/>
                    <a:pt x="2462" y="3032"/>
                    <a:pt x="2457" y="3042"/>
                  </a:cubicBezTo>
                  <a:cubicBezTo>
                    <a:pt x="2453" y="3051"/>
                    <a:pt x="2450" y="3060"/>
                    <a:pt x="2446" y="3067"/>
                  </a:cubicBezTo>
                  <a:lnTo>
                    <a:pt x="2435" y="3098"/>
                  </a:lnTo>
                  <a:cubicBezTo>
                    <a:pt x="2431" y="3107"/>
                    <a:pt x="2429" y="3114"/>
                    <a:pt x="2425" y="3124"/>
                  </a:cubicBezTo>
                  <a:lnTo>
                    <a:pt x="2413" y="3154"/>
                  </a:lnTo>
                  <a:cubicBezTo>
                    <a:pt x="2409" y="3164"/>
                    <a:pt x="2407" y="3171"/>
                    <a:pt x="2403" y="3180"/>
                  </a:cubicBezTo>
                  <a:cubicBezTo>
                    <a:pt x="2399" y="3190"/>
                    <a:pt x="2395" y="3201"/>
                    <a:pt x="2393" y="3210"/>
                  </a:cubicBezTo>
                  <a:cubicBezTo>
                    <a:pt x="2390" y="3219"/>
                    <a:pt x="2387" y="3227"/>
                    <a:pt x="2384" y="3237"/>
                  </a:cubicBezTo>
                  <a:cubicBezTo>
                    <a:pt x="2379" y="3247"/>
                    <a:pt x="2377" y="3257"/>
                    <a:pt x="2373" y="3266"/>
                  </a:cubicBezTo>
                  <a:cubicBezTo>
                    <a:pt x="2371" y="3276"/>
                    <a:pt x="2367" y="3284"/>
                    <a:pt x="2364" y="3293"/>
                  </a:cubicBezTo>
                  <a:cubicBezTo>
                    <a:pt x="2361" y="3303"/>
                    <a:pt x="2358" y="3313"/>
                    <a:pt x="2354" y="3323"/>
                  </a:cubicBezTo>
                  <a:cubicBezTo>
                    <a:pt x="2352" y="3332"/>
                    <a:pt x="2348" y="3340"/>
                    <a:pt x="2346" y="3350"/>
                  </a:cubicBezTo>
                  <a:cubicBezTo>
                    <a:pt x="2343" y="3360"/>
                    <a:pt x="2338" y="3369"/>
                    <a:pt x="2336" y="3379"/>
                  </a:cubicBezTo>
                  <a:cubicBezTo>
                    <a:pt x="2333" y="3389"/>
                    <a:pt x="2330" y="3397"/>
                    <a:pt x="2327" y="3407"/>
                  </a:cubicBezTo>
                  <a:cubicBezTo>
                    <a:pt x="2325" y="3417"/>
                    <a:pt x="2321" y="3427"/>
                    <a:pt x="2318" y="3437"/>
                  </a:cubicBezTo>
                  <a:cubicBezTo>
                    <a:pt x="2316" y="3446"/>
                    <a:pt x="2313" y="3456"/>
                    <a:pt x="2310" y="3466"/>
                  </a:cubicBezTo>
                  <a:cubicBezTo>
                    <a:pt x="2307" y="3476"/>
                    <a:pt x="2305" y="3484"/>
                    <a:pt x="2300" y="3494"/>
                  </a:cubicBezTo>
                  <a:cubicBezTo>
                    <a:pt x="2297" y="3504"/>
                    <a:pt x="2295" y="3514"/>
                    <a:pt x="2292" y="3523"/>
                  </a:cubicBezTo>
                  <a:cubicBezTo>
                    <a:pt x="2290" y="3533"/>
                    <a:pt x="2287" y="3543"/>
                    <a:pt x="2285" y="3553"/>
                  </a:cubicBezTo>
                  <a:cubicBezTo>
                    <a:pt x="2282" y="3561"/>
                    <a:pt x="2280" y="3571"/>
                    <a:pt x="2277" y="3581"/>
                  </a:cubicBezTo>
                  <a:cubicBezTo>
                    <a:pt x="2275" y="3591"/>
                    <a:pt x="2272" y="3600"/>
                    <a:pt x="2270" y="3611"/>
                  </a:cubicBezTo>
                  <a:cubicBezTo>
                    <a:pt x="2267" y="3621"/>
                    <a:pt x="2264" y="3630"/>
                    <a:pt x="2261" y="3640"/>
                  </a:cubicBezTo>
                  <a:cubicBezTo>
                    <a:pt x="2259" y="3651"/>
                    <a:pt x="2256" y="3659"/>
                    <a:pt x="2254" y="3669"/>
                  </a:cubicBezTo>
                  <a:cubicBezTo>
                    <a:pt x="2251" y="3679"/>
                    <a:pt x="2249" y="3689"/>
                    <a:pt x="2246" y="3699"/>
                  </a:cubicBezTo>
                  <a:cubicBezTo>
                    <a:pt x="2244" y="3709"/>
                    <a:pt x="2241" y="3718"/>
                    <a:pt x="2240" y="3729"/>
                  </a:cubicBezTo>
                  <a:cubicBezTo>
                    <a:pt x="2237" y="3739"/>
                    <a:pt x="2235" y="3748"/>
                    <a:pt x="2234" y="3758"/>
                  </a:cubicBezTo>
                  <a:cubicBezTo>
                    <a:pt x="2231" y="3769"/>
                    <a:pt x="2230" y="3777"/>
                    <a:pt x="2226" y="3787"/>
                  </a:cubicBezTo>
                  <a:cubicBezTo>
                    <a:pt x="2224" y="3797"/>
                    <a:pt x="2223" y="3808"/>
                    <a:pt x="2220" y="3817"/>
                  </a:cubicBezTo>
                  <a:cubicBezTo>
                    <a:pt x="2218" y="3827"/>
                    <a:pt x="2216" y="3836"/>
                    <a:pt x="2214" y="3847"/>
                  </a:cubicBezTo>
                  <a:cubicBezTo>
                    <a:pt x="2211" y="3857"/>
                    <a:pt x="2210" y="3867"/>
                    <a:pt x="2208" y="3877"/>
                  </a:cubicBezTo>
                  <a:cubicBezTo>
                    <a:pt x="2205" y="3887"/>
                    <a:pt x="2204" y="3897"/>
                    <a:pt x="2201" y="3905"/>
                  </a:cubicBezTo>
                  <a:cubicBezTo>
                    <a:pt x="2199" y="3916"/>
                    <a:pt x="2198" y="3926"/>
                    <a:pt x="2196" y="3936"/>
                  </a:cubicBezTo>
                  <a:cubicBezTo>
                    <a:pt x="2195" y="3946"/>
                    <a:pt x="2193" y="3956"/>
                    <a:pt x="2192" y="3966"/>
                  </a:cubicBezTo>
                  <a:cubicBezTo>
                    <a:pt x="2189" y="3976"/>
                    <a:pt x="2187" y="3986"/>
                    <a:pt x="2186" y="3997"/>
                  </a:cubicBezTo>
                  <a:cubicBezTo>
                    <a:pt x="2184" y="4007"/>
                    <a:pt x="2182" y="4016"/>
                    <a:pt x="2181" y="4027"/>
                  </a:cubicBezTo>
                  <a:cubicBezTo>
                    <a:pt x="2179" y="4037"/>
                    <a:pt x="2177" y="4047"/>
                    <a:pt x="2176" y="4057"/>
                  </a:cubicBezTo>
                  <a:cubicBezTo>
                    <a:pt x="2174" y="4068"/>
                    <a:pt x="2173" y="4077"/>
                    <a:pt x="2171" y="4087"/>
                  </a:cubicBezTo>
                  <a:cubicBezTo>
                    <a:pt x="2169" y="4097"/>
                    <a:pt x="2168" y="4108"/>
                    <a:pt x="2166" y="4118"/>
                  </a:cubicBezTo>
                  <a:cubicBezTo>
                    <a:pt x="2164" y="4128"/>
                    <a:pt x="2163" y="4136"/>
                    <a:pt x="2162" y="4147"/>
                  </a:cubicBezTo>
                  <a:cubicBezTo>
                    <a:pt x="2161" y="4157"/>
                    <a:pt x="2159" y="4167"/>
                    <a:pt x="2158" y="4180"/>
                  </a:cubicBezTo>
                  <a:cubicBezTo>
                    <a:pt x="2157" y="4190"/>
                    <a:pt x="2156" y="4198"/>
                    <a:pt x="2154" y="4208"/>
                  </a:cubicBezTo>
                  <a:cubicBezTo>
                    <a:pt x="2152" y="4219"/>
                    <a:pt x="2151" y="4231"/>
                    <a:pt x="2150" y="4241"/>
                  </a:cubicBezTo>
                  <a:cubicBezTo>
                    <a:pt x="2148" y="4251"/>
                    <a:pt x="2147" y="4260"/>
                    <a:pt x="2146" y="4270"/>
                  </a:cubicBezTo>
                  <a:cubicBezTo>
                    <a:pt x="2145" y="4280"/>
                    <a:pt x="2143" y="4293"/>
                    <a:pt x="2142" y="4303"/>
                  </a:cubicBezTo>
                  <a:cubicBezTo>
                    <a:pt x="2141" y="4313"/>
                    <a:pt x="2140" y="4321"/>
                    <a:pt x="2140" y="4332"/>
                  </a:cubicBezTo>
                  <a:cubicBezTo>
                    <a:pt x="2138" y="4342"/>
                    <a:pt x="2137" y="4354"/>
                    <a:pt x="2137" y="4364"/>
                  </a:cubicBezTo>
                  <a:cubicBezTo>
                    <a:pt x="2136" y="4375"/>
                    <a:pt x="2136" y="4383"/>
                    <a:pt x="2135" y="4393"/>
                  </a:cubicBezTo>
                  <a:cubicBezTo>
                    <a:pt x="2133" y="4406"/>
                    <a:pt x="2133" y="4416"/>
                    <a:pt x="2132" y="4427"/>
                  </a:cubicBezTo>
                  <a:cubicBezTo>
                    <a:pt x="2131" y="4437"/>
                    <a:pt x="2131" y="4447"/>
                    <a:pt x="2130" y="4457"/>
                  </a:cubicBezTo>
                  <a:cubicBezTo>
                    <a:pt x="2128" y="4468"/>
                    <a:pt x="2128" y="4479"/>
                    <a:pt x="2127" y="4490"/>
                  </a:cubicBezTo>
                  <a:cubicBezTo>
                    <a:pt x="2126" y="4499"/>
                    <a:pt x="2126" y="4509"/>
                    <a:pt x="2125" y="4519"/>
                  </a:cubicBezTo>
                  <a:cubicBezTo>
                    <a:pt x="2123" y="4530"/>
                    <a:pt x="2123" y="4541"/>
                    <a:pt x="2122" y="4552"/>
                  </a:cubicBezTo>
                  <a:cubicBezTo>
                    <a:pt x="2122" y="4562"/>
                    <a:pt x="2121" y="4572"/>
                    <a:pt x="2121" y="4581"/>
                  </a:cubicBezTo>
                  <a:cubicBezTo>
                    <a:pt x="2121" y="4593"/>
                    <a:pt x="2120" y="4604"/>
                    <a:pt x="2120" y="4617"/>
                  </a:cubicBezTo>
                  <a:cubicBezTo>
                    <a:pt x="2120" y="4626"/>
                    <a:pt x="2118" y="4635"/>
                    <a:pt x="2118" y="4644"/>
                  </a:cubicBezTo>
                  <a:cubicBezTo>
                    <a:pt x="2118" y="4657"/>
                    <a:pt x="2117" y="4669"/>
                    <a:pt x="2117" y="4681"/>
                  </a:cubicBezTo>
                  <a:cubicBezTo>
                    <a:pt x="2117" y="4690"/>
                    <a:pt x="2117" y="4698"/>
                    <a:pt x="2116" y="4707"/>
                  </a:cubicBezTo>
                  <a:cubicBezTo>
                    <a:pt x="2116" y="4721"/>
                    <a:pt x="2116" y="4735"/>
                    <a:pt x="2114" y="4750"/>
                  </a:cubicBezTo>
                  <a:lnTo>
                    <a:pt x="2114" y="4770"/>
                  </a:lnTo>
                  <a:lnTo>
                    <a:pt x="2114" y="4833"/>
                  </a:lnTo>
                  <a:lnTo>
                    <a:pt x="2114" y="5395"/>
                  </a:lnTo>
                  <a:lnTo>
                    <a:pt x="2114" y="6041"/>
                  </a:lnTo>
                  <a:cubicBezTo>
                    <a:pt x="2114" y="7333"/>
                    <a:pt x="1894" y="8624"/>
                    <a:pt x="1451" y="9539"/>
                  </a:cubicBezTo>
                  <a:cubicBezTo>
                    <a:pt x="1322" y="9805"/>
                    <a:pt x="1421" y="10127"/>
                    <a:pt x="1668" y="10288"/>
                  </a:cubicBezTo>
                  <a:cubicBezTo>
                    <a:pt x="2320" y="10718"/>
                    <a:pt x="3607" y="11469"/>
                    <a:pt x="5133" y="11848"/>
                  </a:cubicBezTo>
                  <a:lnTo>
                    <a:pt x="5133" y="12000"/>
                  </a:lnTo>
                  <a:cubicBezTo>
                    <a:pt x="5133" y="12234"/>
                    <a:pt x="4999" y="12447"/>
                    <a:pt x="4787" y="12547"/>
                  </a:cubicBezTo>
                  <a:lnTo>
                    <a:pt x="4700" y="12588"/>
                  </a:lnTo>
                  <a:cubicBezTo>
                    <a:pt x="4696" y="12583"/>
                    <a:pt x="4691" y="12577"/>
                    <a:pt x="4687" y="12572"/>
                  </a:cubicBezTo>
                  <a:cubicBezTo>
                    <a:pt x="4628" y="12493"/>
                    <a:pt x="4538" y="12452"/>
                    <a:pt x="4447" y="12452"/>
                  </a:cubicBezTo>
                  <a:cubicBezTo>
                    <a:pt x="4383" y="12452"/>
                    <a:pt x="4319" y="12472"/>
                    <a:pt x="4264" y="12513"/>
                  </a:cubicBezTo>
                  <a:cubicBezTo>
                    <a:pt x="4161" y="12594"/>
                    <a:pt x="4122" y="12726"/>
                    <a:pt x="4159" y="12844"/>
                  </a:cubicBezTo>
                  <a:lnTo>
                    <a:pt x="1041" y="14311"/>
                  </a:lnTo>
                  <a:cubicBezTo>
                    <a:pt x="405" y="14611"/>
                    <a:pt x="0" y="15249"/>
                    <a:pt x="0" y="15952"/>
                  </a:cubicBezTo>
                  <a:lnTo>
                    <a:pt x="0" y="17821"/>
                  </a:lnTo>
                  <a:cubicBezTo>
                    <a:pt x="0" y="18321"/>
                    <a:pt x="406" y="18727"/>
                    <a:pt x="907" y="18727"/>
                  </a:cubicBezTo>
                  <a:lnTo>
                    <a:pt x="12987" y="18727"/>
                  </a:lnTo>
                  <a:cubicBezTo>
                    <a:pt x="13488" y="18727"/>
                    <a:pt x="13894" y="18321"/>
                    <a:pt x="13894" y="17821"/>
                  </a:cubicBezTo>
                  <a:lnTo>
                    <a:pt x="13894" y="15952"/>
                  </a:lnTo>
                  <a:cubicBezTo>
                    <a:pt x="13903" y="15248"/>
                    <a:pt x="13498" y="14608"/>
                    <a:pt x="12862" y="14309"/>
                  </a:cubicBezTo>
                  <a:lnTo>
                    <a:pt x="9753" y="12845"/>
                  </a:lnTo>
                  <a:cubicBezTo>
                    <a:pt x="9804" y="12721"/>
                    <a:pt x="9768" y="12573"/>
                    <a:pt x="9656" y="12488"/>
                  </a:cubicBezTo>
                  <a:cubicBezTo>
                    <a:pt x="9602" y="12447"/>
                    <a:pt x="9538" y="12427"/>
                    <a:pt x="9474" y="12427"/>
                  </a:cubicBezTo>
                  <a:cubicBezTo>
                    <a:pt x="9383" y="12427"/>
                    <a:pt x="9293" y="12468"/>
                    <a:pt x="9234" y="12547"/>
                  </a:cubicBezTo>
                  <a:cubicBezTo>
                    <a:pt x="9224" y="12560"/>
                    <a:pt x="9214" y="12573"/>
                    <a:pt x="9204" y="12587"/>
                  </a:cubicBezTo>
                  <a:lnTo>
                    <a:pt x="9117" y="12546"/>
                  </a:lnTo>
                  <a:cubicBezTo>
                    <a:pt x="8905" y="12446"/>
                    <a:pt x="8771" y="12234"/>
                    <a:pt x="8771" y="11999"/>
                  </a:cubicBezTo>
                  <a:lnTo>
                    <a:pt x="8771" y="11848"/>
                  </a:lnTo>
                  <a:cubicBezTo>
                    <a:pt x="10298" y="11469"/>
                    <a:pt x="11585" y="10718"/>
                    <a:pt x="12238" y="10288"/>
                  </a:cubicBezTo>
                  <a:cubicBezTo>
                    <a:pt x="12484" y="10125"/>
                    <a:pt x="12582" y="9805"/>
                    <a:pt x="12453" y="9539"/>
                  </a:cubicBezTo>
                  <a:cubicBezTo>
                    <a:pt x="12012" y="8624"/>
                    <a:pt x="11791" y="7333"/>
                    <a:pt x="11791" y="6041"/>
                  </a:cubicBezTo>
                  <a:lnTo>
                    <a:pt x="11791" y="5015"/>
                  </a:lnTo>
                  <a:lnTo>
                    <a:pt x="11791" y="4968"/>
                  </a:lnTo>
                  <a:lnTo>
                    <a:pt x="11791" y="4833"/>
                  </a:lnTo>
                  <a:cubicBezTo>
                    <a:pt x="11791" y="2326"/>
                    <a:pt x="9881" y="266"/>
                    <a:pt x="7439" y="24"/>
                  </a:cubicBezTo>
                  <a:cubicBezTo>
                    <a:pt x="7432" y="22"/>
                    <a:pt x="7425" y="22"/>
                    <a:pt x="7418" y="21"/>
                  </a:cubicBezTo>
                  <a:lnTo>
                    <a:pt x="7417" y="21"/>
                  </a:lnTo>
                  <a:cubicBezTo>
                    <a:pt x="7413" y="21"/>
                    <a:pt x="7410" y="20"/>
                    <a:pt x="7406" y="20"/>
                  </a:cubicBezTo>
                  <a:cubicBezTo>
                    <a:pt x="7397" y="19"/>
                    <a:pt x="7391" y="19"/>
                    <a:pt x="7384" y="17"/>
                  </a:cubicBezTo>
                  <a:lnTo>
                    <a:pt x="7341" y="14"/>
                  </a:lnTo>
                  <a:cubicBezTo>
                    <a:pt x="7336" y="14"/>
                    <a:pt x="7331" y="12"/>
                    <a:pt x="7326" y="12"/>
                  </a:cubicBezTo>
                  <a:cubicBezTo>
                    <a:pt x="7319" y="12"/>
                    <a:pt x="7312" y="11"/>
                    <a:pt x="7305" y="11"/>
                  </a:cubicBezTo>
                  <a:cubicBezTo>
                    <a:pt x="7302" y="11"/>
                    <a:pt x="7298" y="11"/>
                    <a:pt x="7294" y="10"/>
                  </a:cubicBezTo>
                  <a:cubicBezTo>
                    <a:pt x="7288" y="10"/>
                    <a:pt x="7282" y="9"/>
                    <a:pt x="7276" y="9"/>
                  </a:cubicBezTo>
                  <a:lnTo>
                    <a:pt x="7267" y="9"/>
                  </a:lnTo>
                  <a:cubicBezTo>
                    <a:pt x="7251" y="7"/>
                    <a:pt x="7233" y="6"/>
                    <a:pt x="7217" y="6"/>
                  </a:cubicBezTo>
                  <a:cubicBezTo>
                    <a:pt x="7213" y="6"/>
                    <a:pt x="7207" y="6"/>
                    <a:pt x="7204" y="5"/>
                  </a:cubicBezTo>
                  <a:lnTo>
                    <a:pt x="7192" y="5"/>
                  </a:lnTo>
                  <a:cubicBezTo>
                    <a:pt x="7184" y="5"/>
                    <a:pt x="7174" y="4"/>
                    <a:pt x="7164" y="4"/>
                  </a:cubicBezTo>
                  <a:cubicBezTo>
                    <a:pt x="7155" y="4"/>
                    <a:pt x="7146" y="2"/>
                    <a:pt x="7138" y="2"/>
                  </a:cubicBezTo>
                  <a:lnTo>
                    <a:pt x="7104" y="2"/>
                  </a:lnTo>
                  <a:cubicBezTo>
                    <a:pt x="7093" y="2"/>
                    <a:pt x="7083" y="2"/>
                    <a:pt x="707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 name="Google Shape;1129;p44"/>
            <p:cNvGrpSpPr/>
            <p:nvPr/>
          </p:nvGrpSpPr>
          <p:grpSpPr>
            <a:xfrm>
              <a:off x="1205679" y="2077588"/>
              <a:ext cx="347325" cy="468175"/>
              <a:chOff x="1278900" y="1398350"/>
              <a:chExt cx="347325" cy="468175"/>
            </a:xfrm>
          </p:grpSpPr>
          <p:sp>
            <p:nvSpPr>
              <p:cNvPr id="1130" name="Google Shape;1130;p44"/>
              <p:cNvSpPr/>
              <p:nvPr/>
            </p:nvSpPr>
            <p:spPr>
              <a:xfrm>
                <a:off x="1312000" y="1398350"/>
                <a:ext cx="281150" cy="302025"/>
              </a:xfrm>
              <a:custGeom>
                <a:rect b="b" l="l" r="r" t="t"/>
                <a:pathLst>
                  <a:path extrusionOk="0" h="12081" w="11246">
                    <a:moveTo>
                      <a:pt x="5624" y="1"/>
                    </a:moveTo>
                    <a:cubicBezTo>
                      <a:pt x="2955" y="1"/>
                      <a:pt x="792" y="2164"/>
                      <a:pt x="792" y="4833"/>
                    </a:cubicBezTo>
                    <a:lnTo>
                      <a:pt x="792" y="6041"/>
                    </a:lnTo>
                    <a:cubicBezTo>
                      <a:pt x="792" y="7332"/>
                      <a:pt x="571" y="8624"/>
                      <a:pt x="129" y="9539"/>
                    </a:cubicBezTo>
                    <a:cubicBezTo>
                      <a:pt x="1" y="9805"/>
                      <a:pt x="98" y="10127"/>
                      <a:pt x="345" y="10288"/>
                    </a:cubicBezTo>
                    <a:cubicBezTo>
                      <a:pt x="1242" y="10880"/>
                      <a:pt x="3345" y="12081"/>
                      <a:pt x="5623" y="12081"/>
                    </a:cubicBezTo>
                    <a:cubicBezTo>
                      <a:pt x="7899" y="12081"/>
                      <a:pt x="10004" y="10880"/>
                      <a:pt x="10903" y="10288"/>
                    </a:cubicBezTo>
                    <a:cubicBezTo>
                      <a:pt x="11149" y="10125"/>
                      <a:pt x="11246" y="9805"/>
                      <a:pt x="11117" y="9539"/>
                    </a:cubicBezTo>
                    <a:cubicBezTo>
                      <a:pt x="10676" y="8624"/>
                      <a:pt x="10456" y="7332"/>
                      <a:pt x="10456" y="6041"/>
                    </a:cubicBezTo>
                    <a:lnTo>
                      <a:pt x="10456" y="4833"/>
                    </a:lnTo>
                    <a:cubicBezTo>
                      <a:pt x="10456" y="2164"/>
                      <a:pt x="8292" y="1"/>
                      <a:pt x="562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4"/>
              <p:cNvSpPr/>
              <p:nvPr/>
            </p:nvSpPr>
            <p:spPr>
              <a:xfrm>
                <a:off x="1278900" y="1647475"/>
                <a:ext cx="347325" cy="219025"/>
              </a:xfrm>
              <a:custGeom>
                <a:rect b="b" l="l" r="r" t="t"/>
                <a:pathLst>
                  <a:path extrusionOk="0" h="8761" w="13893">
                    <a:moveTo>
                      <a:pt x="5135" y="1"/>
                    </a:moveTo>
                    <a:lnTo>
                      <a:pt x="5135" y="2034"/>
                    </a:lnTo>
                    <a:cubicBezTo>
                      <a:pt x="5135" y="2267"/>
                      <a:pt x="5000" y="2481"/>
                      <a:pt x="4788" y="2580"/>
                    </a:cubicBezTo>
                    <a:lnTo>
                      <a:pt x="1041" y="4344"/>
                    </a:lnTo>
                    <a:cubicBezTo>
                      <a:pt x="405" y="4643"/>
                      <a:pt x="1" y="5281"/>
                      <a:pt x="1" y="5983"/>
                    </a:cubicBezTo>
                    <a:lnTo>
                      <a:pt x="1" y="7853"/>
                    </a:lnTo>
                    <a:cubicBezTo>
                      <a:pt x="1" y="8354"/>
                      <a:pt x="407" y="8760"/>
                      <a:pt x="908" y="8760"/>
                    </a:cubicBezTo>
                    <a:lnTo>
                      <a:pt x="12987" y="8760"/>
                    </a:lnTo>
                    <a:cubicBezTo>
                      <a:pt x="13487" y="8760"/>
                      <a:pt x="13893" y="8354"/>
                      <a:pt x="13893" y="7853"/>
                    </a:cubicBezTo>
                    <a:lnTo>
                      <a:pt x="13893" y="5983"/>
                    </a:lnTo>
                    <a:cubicBezTo>
                      <a:pt x="13892" y="5283"/>
                      <a:pt x="13487" y="4643"/>
                      <a:pt x="12851" y="4344"/>
                    </a:cubicBezTo>
                    <a:lnTo>
                      <a:pt x="9105" y="2580"/>
                    </a:lnTo>
                    <a:cubicBezTo>
                      <a:pt x="8893" y="2481"/>
                      <a:pt x="8758" y="2269"/>
                      <a:pt x="8758" y="2034"/>
                    </a:cubicBezTo>
                    <a:lnTo>
                      <a:pt x="875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4"/>
              <p:cNvSpPr/>
              <p:nvPr/>
            </p:nvSpPr>
            <p:spPr>
              <a:xfrm>
                <a:off x="1304525" y="1737550"/>
                <a:ext cx="296000" cy="128975"/>
              </a:xfrm>
              <a:custGeom>
                <a:rect b="b" l="l" r="r" t="t"/>
                <a:pathLst>
                  <a:path extrusionOk="0" h="5159" w="11840">
                    <a:moveTo>
                      <a:pt x="1588" y="0"/>
                    </a:moveTo>
                    <a:lnTo>
                      <a:pt x="13" y="741"/>
                    </a:lnTo>
                    <a:cubicBezTo>
                      <a:pt x="8" y="743"/>
                      <a:pt x="5" y="746"/>
                      <a:pt x="1" y="748"/>
                    </a:cubicBezTo>
                    <a:lnTo>
                      <a:pt x="645" y="1393"/>
                    </a:lnTo>
                    <a:cubicBezTo>
                      <a:pt x="930" y="1677"/>
                      <a:pt x="1087" y="2061"/>
                      <a:pt x="1087" y="2462"/>
                    </a:cubicBezTo>
                    <a:lnTo>
                      <a:pt x="1087" y="5158"/>
                    </a:lnTo>
                    <a:lnTo>
                      <a:pt x="10751" y="5158"/>
                    </a:lnTo>
                    <a:lnTo>
                      <a:pt x="10751" y="2462"/>
                    </a:lnTo>
                    <a:cubicBezTo>
                      <a:pt x="10753" y="2059"/>
                      <a:pt x="10912" y="1676"/>
                      <a:pt x="11195" y="1393"/>
                    </a:cubicBezTo>
                    <a:lnTo>
                      <a:pt x="11840" y="748"/>
                    </a:lnTo>
                    <a:cubicBezTo>
                      <a:pt x="11834" y="746"/>
                      <a:pt x="11830" y="743"/>
                      <a:pt x="11826" y="741"/>
                    </a:cubicBezTo>
                    <a:lnTo>
                      <a:pt x="10253" y="0"/>
                    </a:lnTo>
                    <a:cubicBezTo>
                      <a:pt x="9685" y="1236"/>
                      <a:pt x="7961" y="2136"/>
                      <a:pt x="5920" y="2136"/>
                    </a:cubicBezTo>
                    <a:cubicBezTo>
                      <a:pt x="3880" y="2136"/>
                      <a:pt x="2155" y="1236"/>
                      <a:pt x="158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4"/>
              <p:cNvSpPr/>
              <p:nvPr/>
            </p:nvSpPr>
            <p:spPr>
              <a:xfrm>
                <a:off x="1407250" y="1647475"/>
                <a:ext cx="90600" cy="37775"/>
              </a:xfrm>
              <a:custGeom>
                <a:rect b="b" l="l" r="r" t="t"/>
                <a:pathLst>
                  <a:path extrusionOk="0" h="1511" w="3624">
                    <a:moveTo>
                      <a:pt x="1" y="1"/>
                    </a:moveTo>
                    <a:lnTo>
                      <a:pt x="1" y="1098"/>
                    </a:lnTo>
                    <a:cubicBezTo>
                      <a:pt x="550" y="1360"/>
                      <a:pt x="1164" y="1511"/>
                      <a:pt x="1813" y="1511"/>
                    </a:cubicBezTo>
                    <a:cubicBezTo>
                      <a:pt x="2461" y="1511"/>
                      <a:pt x="3074" y="1360"/>
                      <a:pt x="3624" y="1098"/>
                    </a:cubicBezTo>
                    <a:lnTo>
                      <a:pt x="362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4"/>
              <p:cNvSpPr/>
              <p:nvPr/>
            </p:nvSpPr>
            <p:spPr>
              <a:xfrm>
                <a:off x="1361950" y="1473850"/>
                <a:ext cx="181225" cy="196325"/>
              </a:xfrm>
              <a:custGeom>
                <a:rect b="b" l="l" r="r" t="t"/>
                <a:pathLst>
                  <a:path extrusionOk="0" h="7853" w="7249">
                    <a:moveTo>
                      <a:pt x="1" y="1"/>
                    </a:moveTo>
                    <a:lnTo>
                      <a:pt x="1" y="4229"/>
                    </a:lnTo>
                    <a:cubicBezTo>
                      <a:pt x="1" y="6230"/>
                      <a:pt x="1623" y="7853"/>
                      <a:pt x="3625" y="7853"/>
                    </a:cubicBezTo>
                    <a:cubicBezTo>
                      <a:pt x="5626" y="7853"/>
                      <a:pt x="7248" y="6231"/>
                      <a:pt x="7249" y="4229"/>
                    </a:cubicBezTo>
                    <a:lnTo>
                      <a:pt x="7249"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4"/>
              <p:cNvSpPr/>
              <p:nvPr/>
            </p:nvSpPr>
            <p:spPr>
              <a:xfrm>
                <a:off x="1420275" y="1600475"/>
                <a:ext cx="64550" cy="22700"/>
              </a:xfrm>
              <a:custGeom>
                <a:rect b="b" l="l" r="r" t="t"/>
                <a:pathLst>
                  <a:path extrusionOk="0" h="908" w="2582">
                    <a:moveTo>
                      <a:pt x="336" y="1"/>
                    </a:moveTo>
                    <a:cubicBezTo>
                      <a:pt x="256" y="1"/>
                      <a:pt x="175" y="33"/>
                      <a:pt x="116" y="97"/>
                    </a:cubicBezTo>
                    <a:cubicBezTo>
                      <a:pt x="1" y="219"/>
                      <a:pt x="8" y="409"/>
                      <a:pt x="129" y="523"/>
                    </a:cubicBezTo>
                    <a:cubicBezTo>
                      <a:pt x="385" y="763"/>
                      <a:pt x="820" y="907"/>
                      <a:pt x="1292" y="907"/>
                    </a:cubicBezTo>
                    <a:cubicBezTo>
                      <a:pt x="1762" y="907"/>
                      <a:pt x="2197" y="764"/>
                      <a:pt x="2454" y="523"/>
                    </a:cubicBezTo>
                    <a:cubicBezTo>
                      <a:pt x="2576" y="410"/>
                      <a:pt x="2582" y="219"/>
                      <a:pt x="2468" y="97"/>
                    </a:cubicBezTo>
                    <a:cubicBezTo>
                      <a:pt x="2408" y="33"/>
                      <a:pt x="2328" y="1"/>
                      <a:pt x="2248" y="1"/>
                    </a:cubicBezTo>
                    <a:cubicBezTo>
                      <a:pt x="2174" y="1"/>
                      <a:pt x="2100" y="28"/>
                      <a:pt x="2042" y="82"/>
                    </a:cubicBezTo>
                    <a:cubicBezTo>
                      <a:pt x="1934" y="184"/>
                      <a:pt x="1670" y="303"/>
                      <a:pt x="1292" y="303"/>
                    </a:cubicBezTo>
                    <a:cubicBezTo>
                      <a:pt x="913" y="303"/>
                      <a:pt x="651" y="184"/>
                      <a:pt x="542" y="82"/>
                    </a:cubicBezTo>
                    <a:cubicBezTo>
                      <a:pt x="484" y="28"/>
                      <a:pt x="410" y="1"/>
                      <a:pt x="33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4"/>
              <p:cNvSpPr/>
              <p:nvPr/>
            </p:nvSpPr>
            <p:spPr>
              <a:xfrm>
                <a:off x="1403800" y="1545600"/>
                <a:ext cx="15100" cy="22650"/>
              </a:xfrm>
              <a:custGeom>
                <a:rect b="b" l="l" r="r" t="t"/>
                <a:pathLst>
                  <a:path extrusionOk="0" h="906" w="604">
                    <a:moveTo>
                      <a:pt x="302" y="1"/>
                    </a:moveTo>
                    <a:cubicBezTo>
                      <a:pt x="135" y="1"/>
                      <a:pt x="0" y="135"/>
                      <a:pt x="0" y="303"/>
                    </a:cubicBezTo>
                    <a:lnTo>
                      <a:pt x="0" y="604"/>
                    </a:lnTo>
                    <a:cubicBezTo>
                      <a:pt x="0" y="771"/>
                      <a:pt x="135" y="906"/>
                      <a:pt x="302" y="906"/>
                    </a:cubicBezTo>
                    <a:cubicBezTo>
                      <a:pt x="469" y="906"/>
                      <a:pt x="603" y="771"/>
                      <a:pt x="603" y="604"/>
                    </a:cubicBezTo>
                    <a:lnTo>
                      <a:pt x="603" y="303"/>
                    </a:lnTo>
                    <a:cubicBezTo>
                      <a:pt x="603"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4"/>
              <p:cNvSpPr/>
              <p:nvPr/>
            </p:nvSpPr>
            <p:spPr>
              <a:xfrm>
                <a:off x="1486225" y="1545600"/>
                <a:ext cx="15100" cy="22650"/>
              </a:xfrm>
              <a:custGeom>
                <a:rect b="b" l="l" r="r" t="t"/>
                <a:pathLst>
                  <a:path extrusionOk="0" h="906" w="604">
                    <a:moveTo>
                      <a:pt x="303" y="1"/>
                    </a:moveTo>
                    <a:cubicBezTo>
                      <a:pt x="135" y="1"/>
                      <a:pt x="0" y="135"/>
                      <a:pt x="0" y="303"/>
                    </a:cubicBezTo>
                    <a:lnTo>
                      <a:pt x="0" y="604"/>
                    </a:lnTo>
                    <a:cubicBezTo>
                      <a:pt x="0" y="771"/>
                      <a:pt x="135" y="906"/>
                      <a:pt x="303" y="906"/>
                    </a:cubicBezTo>
                    <a:cubicBezTo>
                      <a:pt x="468" y="906"/>
                      <a:pt x="603" y="771"/>
                      <a:pt x="603" y="604"/>
                    </a:cubicBezTo>
                    <a:lnTo>
                      <a:pt x="603" y="303"/>
                    </a:lnTo>
                    <a:cubicBezTo>
                      <a:pt x="603" y="135"/>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4"/>
              <p:cNvSpPr/>
              <p:nvPr/>
            </p:nvSpPr>
            <p:spPr>
              <a:xfrm>
                <a:off x="1397525" y="1473850"/>
                <a:ext cx="145625" cy="71775"/>
              </a:xfrm>
              <a:custGeom>
                <a:rect b="b" l="l" r="r" t="t"/>
                <a:pathLst>
                  <a:path extrusionOk="0" h="2871" w="5825">
                    <a:moveTo>
                      <a:pt x="224" y="1"/>
                    </a:moveTo>
                    <a:lnTo>
                      <a:pt x="195" y="60"/>
                    </a:lnTo>
                    <a:lnTo>
                      <a:pt x="0" y="441"/>
                    </a:lnTo>
                    <a:lnTo>
                      <a:pt x="294" y="750"/>
                    </a:lnTo>
                    <a:cubicBezTo>
                      <a:pt x="1592" y="2117"/>
                      <a:pt x="3342" y="2871"/>
                      <a:pt x="5222" y="2871"/>
                    </a:cubicBezTo>
                    <a:cubicBezTo>
                      <a:pt x="5423" y="2870"/>
                      <a:pt x="5625" y="2858"/>
                      <a:pt x="5825" y="2840"/>
                    </a:cubicBezTo>
                    <a:lnTo>
                      <a:pt x="58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4"/>
              <p:cNvSpPr/>
              <p:nvPr/>
            </p:nvSpPr>
            <p:spPr>
              <a:xfrm>
                <a:off x="1330500" y="1737575"/>
                <a:ext cx="244075" cy="68525"/>
              </a:xfrm>
              <a:custGeom>
                <a:rect b="b" l="l" r="r" t="t"/>
                <a:pathLst>
                  <a:path extrusionOk="0" h="2741" w="9763">
                    <a:moveTo>
                      <a:pt x="549" y="0"/>
                    </a:moveTo>
                    <a:lnTo>
                      <a:pt x="0" y="258"/>
                    </a:lnTo>
                    <a:cubicBezTo>
                      <a:pt x="664" y="1715"/>
                      <a:pt x="2570" y="2740"/>
                      <a:pt x="4881" y="2740"/>
                    </a:cubicBezTo>
                    <a:cubicBezTo>
                      <a:pt x="7192" y="2740"/>
                      <a:pt x="9097" y="1713"/>
                      <a:pt x="9762" y="258"/>
                    </a:cubicBezTo>
                    <a:lnTo>
                      <a:pt x="9214" y="0"/>
                    </a:lnTo>
                    <a:cubicBezTo>
                      <a:pt x="8646" y="1237"/>
                      <a:pt x="6922" y="2137"/>
                      <a:pt x="4881" y="2137"/>
                    </a:cubicBezTo>
                    <a:cubicBezTo>
                      <a:pt x="2841" y="2137"/>
                      <a:pt x="1116" y="1236"/>
                      <a:pt x="54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4"/>
              <p:cNvSpPr/>
              <p:nvPr/>
            </p:nvSpPr>
            <p:spPr>
              <a:xfrm>
                <a:off x="1445000" y="1768300"/>
                <a:ext cx="15100" cy="52900"/>
              </a:xfrm>
              <a:custGeom>
                <a:rect b="b" l="l" r="r" t="t"/>
                <a:pathLst>
                  <a:path extrusionOk="0" h="2116" w="604">
                    <a:moveTo>
                      <a:pt x="1" y="1"/>
                    </a:moveTo>
                    <a:lnTo>
                      <a:pt x="1" y="2115"/>
                    </a:lnTo>
                    <a:lnTo>
                      <a:pt x="604" y="2115"/>
                    </a:lnTo>
                    <a:lnTo>
                      <a:pt x="604" y="1"/>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4"/>
              <p:cNvSpPr/>
              <p:nvPr/>
            </p:nvSpPr>
            <p:spPr>
              <a:xfrm>
                <a:off x="1437450" y="1813625"/>
                <a:ext cx="30200" cy="30175"/>
              </a:xfrm>
              <a:custGeom>
                <a:rect b="b" l="l" r="r" t="t"/>
                <a:pathLst>
                  <a:path extrusionOk="0" h="1207" w="1208">
                    <a:moveTo>
                      <a:pt x="605" y="0"/>
                    </a:moveTo>
                    <a:cubicBezTo>
                      <a:pt x="272" y="0"/>
                      <a:pt x="1" y="270"/>
                      <a:pt x="1" y="604"/>
                    </a:cubicBezTo>
                    <a:cubicBezTo>
                      <a:pt x="1" y="938"/>
                      <a:pt x="271" y="1207"/>
                      <a:pt x="605" y="1207"/>
                    </a:cubicBezTo>
                    <a:cubicBezTo>
                      <a:pt x="937" y="1207"/>
                      <a:pt x="1208" y="938"/>
                      <a:pt x="1208" y="604"/>
                    </a:cubicBezTo>
                    <a:cubicBezTo>
                      <a:pt x="1208" y="271"/>
                      <a:pt x="939" y="0"/>
                      <a:pt x="60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4"/>
              <p:cNvSpPr/>
              <p:nvPr/>
            </p:nvSpPr>
            <p:spPr>
              <a:xfrm>
                <a:off x="1381550" y="1709025"/>
                <a:ext cx="142450" cy="69675"/>
              </a:xfrm>
              <a:custGeom>
                <a:rect b="b" l="l" r="r" t="t"/>
                <a:pathLst>
                  <a:path extrusionOk="0" h="2787" w="5698">
                    <a:moveTo>
                      <a:pt x="5356" y="0"/>
                    </a:moveTo>
                    <a:cubicBezTo>
                      <a:pt x="5265" y="0"/>
                      <a:pt x="5175" y="41"/>
                      <a:pt x="5116" y="120"/>
                    </a:cubicBezTo>
                    <a:cubicBezTo>
                      <a:pt x="4334" y="1154"/>
                      <a:pt x="3609" y="1804"/>
                      <a:pt x="2840" y="2155"/>
                    </a:cubicBezTo>
                    <a:cubicBezTo>
                      <a:pt x="2079" y="1807"/>
                      <a:pt x="1359" y="1164"/>
                      <a:pt x="582" y="142"/>
                    </a:cubicBezTo>
                    <a:cubicBezTo>
                      <a:pt x="523" y="64"/>
                      <a:pt x="433" y="23"/>
                      <a:pt x="341" y="23"/>
                    </a:cubicBezTo>
                    <a:cubicBezTo>
                      <a:pt x="278" y="23"/>
                      <a:pt x="213" y="43"/>
                      <a:pt x="159" y="84"/>
                    </a:cubicBezTo>
                    <a:cubicBezTo>
                      <a:pt x="26" y="185"/>
                      <a:pt x="1" y="374"/>
                      <a:pt x="101" y="508"/>
                    </a:cubicBezTo>
                    <a:cubicBezTo>
                      <a:pt x="984" y="1670"/>
                      <a:pt x="1817" y="2386"/>
                      <a:pt x="2725" y="2763"/>
                    </a:cubicBezTo>
                    <a:cubicBezTo>
                      <a:pt x="2762" y="2779"/>
                      <a:pt x="2801" y="2787"/>
                      <a:pt x="2841" y="2787"/>
                    </a:cubicBezTo>
                    <a:cubicBezTo>
                      <a:pt x="2880" y="2787"/>
                      <a:pt x="2919" y="2780"/>
                      <a:pt x="2956" y="2762"/>
                    </a:cubicBezTo>
                    <a:cubicBezTo>
                      <a:pt x="3871" y="2382"/>
                      <a:pt x="4710" y="1658"/>
                      <a:pt x="5597" y="483"/>
                    </a:cubicBezTo>
                    <a:cubicBezTo>
                      <a:pt x="5698" y="351"/>
                      <a:pt x="5672" y="161"/>
                      <a:pt x="5538" y="61"/>
                    </a:cubicBezTo>
                    <a:cubicBezTo>
                      <a:pt x="5484" y="20"/>
                      <a:pt x="5420" y="0"/>
                      <a:pt x="535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4"/>
              <p:cNvSpPr/>
              <p:nvPr/>
            </p:nvSpPr>
            <p:spPr>
              <a:xfrm>
                <a:off x="1361950" y="1473850"/>
                <a:ext cx="101950" cy="196325"/>
              </a:xfrm>
              <a:custGeom>
                <a:rect b="b" l="l" r="r" t="t"/>
                <a:pathLst>
                  <a:path extrusionOk="0" h="7853" w="4078">
                    <a:moveTo>
                      <a:pt x="1" y="1"/>
                    </a:moveTo>
                    <a:lnTo>
                      <a:pt x="1" y="4229"/>
                    </a:lnTo>
                    <a:cubicBezTo>
                      <a:pt x="1" y="6231"/>
                      <a:pt x="1624" y="7853"/>
                      <a:pt x="3624" y="7853"/>
                    </a:cubicBezTo>
                    <a:cubicBezTo>
                      <a:pt x="3778" y="7853"/>
                      <a:pt x="3929" y="7840"/>
                      <a:pt x="4078" y="7822"/>
                    </a:cubicBezTo>
                    <a:cubicBezTo>
                      <a:pt x="2290" y="7598"/>
                      <a:pt x="906" y="6077"/>
                      <a:pt x="906" y="4229"/>
                    </a:cubicBezTo>
                    <a:lnTo>
                      <a:pt x="90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a:off x="1331750" y="1398350"/>
                <a:ext cx="241600" cy="134875"/>
              </a:xfrm>
              <a:custGeom>
                <a:rect b="b" l="l" r="r" t="t"/>
                <a:pathLst>
                  <a:path extrusionOk="0" h="5395" w="9664">
                    <a:moveTo>
                      <a:pt x="4833" y="0"/>
                    </a:moveTo>
                    <a:cubicBezTo>
                      <a:pt x="2164" y="0"/>
                      <a:pt x="1" y="2163"/>
                      <a:pt x="1" y="4833"/>
                    </a:cubicBezTo>
                    <a:lnTo>
                      <a:pt x="1" y="5395"/>
                    </a:lnTo>
                    <a:cubicBezTo>
                      <a:pt x="1280" y="5236"/>
                      <a:pt x="2399" y="4576"/>
                      <a:pt x="3166" y="3620"/>
                    </a:cubicBezTo>
                    <a:cubicBezTo>
                      <a:pt x="3224" y="3547"/>
                      <a:pt x="3307" y="3511"/>
                      <a:pt x="3392" y="3511"/>
                    </a:cubicBezTo>
                    <a:cubicBezTo>
                      <a:pt x="3470" y="3511"/>
                      <a:pt x="3548" y="3541"/>
                      <a:pt x="3610" y="3599"/>
                    </a:cubicBezTo>
                    <a:cubicBezTo>
                      <a:pt x="4718" y="4644"/>
                      <a:pt x="6209" y="5286"/>
                      <a:pt x="7853" y="5286"/>
                    </a:cubicBezTo>
                    <a:cubicBezTo>
                      <a:pt x="8483" y="5286"/>
                      <a:pt x="9092" y="5191"/>
                      <a:pt x="9664" y="5015"/>
                    </a:cubicBezTo>
                    <a:lnTo>
                      <a:pt x="9664" y="4968"/>
                    </a:lnTo>
                    <a:cubicBezTo>
                      <a:pt x="9664" y="2368"/>
                      <a:pt x="7665" y="129"/>
                      <a:pt x="5066" y="6"/>
                    </a:cubicBezTo>
                    <a:cubicBezTo>
                      <a:pt x="4988" y="2"/>
                      <a:pt x="4910" y="0"/>
                      <a:pt x="483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4"/>
              <p:cNvSpPr/>
              <p:nvPr/>
            </p:nvSpPr>
            <p:spPr>
              <a:xfrm>
                <a:off x="1402375" y="1398375"/>
                <a:ext cx="169450" cy="113250"/>
              </a:xfrm>
              <a:custGeom>
                <a:rect b="b" l="l" r="r" t="t"/>
                <a:pathLst>
                  <a:path extrusionOk="0" h="4530" w="6778">
                    <a:moveTo>
                      <a:pt x="2012" y="1"/>
                    </a:moveTo>
                    <a:cubicBezTo>
                      <a:pt x="1293" y="1"/>
                      <a:pt x="614" y="161"/>
                      <a:pt x="1" y="442"/>
                    </a:cubicBezTo>
                    <a:cubicBezTo>
                      <a:pt x="483" y="2776"/>
                      <a:pt x="2550" y="4530"/>
                      <a:pt x="5028" y="4530"/>
                    </a:cubicBezTo>
                    <a:cubicBezTo>
                      <a:pt x="5642" y="4530"/>
                      <a:pt x="6231" y="4416"/>
                      <a:pt x="6777" y="4218"/>
                    </a:cubicBezTo>
                    <a:cubicBezTo>
                      <a:pt x="6436" y="1951"/>
                      <a:pt x="4584" y="117"/>
                      <a:pt x="2241" y="6"/>
                    </a:cubicBezTo>
                    <a:cubicBezTo>
                      <a:pt x="2164" y="2"/>
                      <a:pt x="2088" y="1"/>
                      <a:pt x="201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4"/>
              <p:cNvSpPr/>
              <p:nvPr/>
            </p:nvSpPr>
            <p:spPr>
              <a:xfrm>
                <a:off x="1331750" y="1821175"/>
                <a:ext cx="15100" cy="45325"/>
              </a:xfrm>
              <a:custGeom>
                <a:rect b="b" l="l" r="r" t="t"/>
                <a:pathLst>
                  <a:path extrusionOk="0" h="1813" w="604">
                    <a:moveTo>
                      <a:pt x="1" y="0"/>
                    </a:moveTo>
                    <a:lnTo>
                      <a:pt x="1" y="1812"/>
                    </a:lnTo>
                    <a:lnTo>
                      <a:pt x="604" y="1812"/>
                    </a:lnTo>
                    <a:lnTo>
                      <a:pt x="604" y="603"/>
                    </a:lnTo>
                    <a:cubicBezTo>
                      <a:pt x="604" y="271"/>
                      <a:pt x="334" y="0"/>
                      <a:pt x="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4"/>
              <p:cNvSpPr/>
              <p:nvPr/>
            </p:nvSpPr>
            <p:spPr>
              <a:xfrm>
                <a:off x="1558250" y="1821175"/>
                <a:ext cx="15100" cy="45325"/>
              </a:xfrm>
              <a:custGeom>
                <a:rect b="b" l="l" r="r" t="t"/>
                <a:pathLst>
                  <a:path extrusionOk="0" h="1813" w="604">
                    <a:moveTo>
                      <a:pt x="604" y="0"/>
                    </a:moveTo>
                    <a:cubicBezTo>
                      <a:pt x="270" y="0"/>
                      <a:pt x="1" y="271"/>
                      <a:pt x="1" y="603"/>
                    </a:cubicBezTo>
                    <a:lnTo>
                      <a:pt x="1" y="1812"/>
                    </a:lnTo>
                    <a:lnTo>
                      <a:pt x="604" y="1812"/>
                    </a:lnTo>
                    <a:lnTo>
                      <a:pt x="604"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8" name="Google Shape;1148;p44"/>
          <p:cNvGrpSpPr/>
          <p:nvPr/>
        </p:nvGrpSpPr>
        <p:grpSpPr>
          <a:xfrm>
            <a:off x="7166642" y="1987810"/>
            <a:ext cx="274318" cy="698272"/>
            <a:chOff x="7531544" y="1376405"/>
            <a:chExt cx="199664" cy="512870"/>
          </a:xfrm>
        </p:grpSpPr>
        <p:sp>
          <p:nvSpPr>
            <p:cNvPr id="1149" name="Google Shape;1149;p44"/>
            <p:cNvSpPr/>
            <p:nvPr/>
          </p:nvSpPr>
          <p:spPr>
            <a:xfrm>
              <a:off x="7531544" y="1376405"/>
              <a:ext cx="199664" cy="512870"/>
            </a:xfrm>
            <a:custGeom>
              <a:rect b="b" l="l" r="r" t="t"/>
              <a:pathLst>
                <a:path extrusionOk="0" h="18723" w="7289">
                  <a:moveTo>
                    <a:pt x="3641" y="0"/>
                  </a:moveTo>
                  <a:cubicBezTo>
                    <a:pt x="3563" y="0"/>
                    <a:pt x="3486" y="30"/>
                    <a:pt x="3427" y="90"/>
                  </a:cubicBezTo>
                  <a:cubicBezTo>
                    <a:pt x="3239" y="281"/>
                    <a:pt x="2957" y="621"/>
                    <a:pt x="2700" y="1134"/>
                  </a:cubicBezTo>
                  <a:cubicBezTo>
                    <a:pt x="2535" y="1025"/>
                    <a:pt x="2370" y="941"/>
                    <a:pt x="2215" y="885"/>
                  </a:cubicBezTo>
                  <a:cubicBezTo>
                    <a:pt x="2183" y="873"/>
                    <a:pt x="2151" y="868"/>
                    <a:pt x="2119" y="868"/>
                  </a:cubicBezTo>
                  <a:cubicBezTo>
                    <a:pt x="1961" y="868"/>
                    <a:pt x="1821" y="1003"/>
                    <a:pt x="1821" y="1174"/>
                  </a:cubicBezTo>
                  <a:lnTo>
                    <a:pt x="1821" y="3237"/>
                  </a:lnTo>
                  <a:cubicBezTo>
                    <a:pt x="1821" y="4139"/>
                    <a:pt x="2477" y="4889"/>
                    <a:pt x="3340" y="5033"/>
                  </a:cubicBezTo>
                  <a:lnTo>
                    <a:pt x="3340" y="5644"/>
                  </a:lnTo>
                  <a:lnTo>
                    <a:pt x="3340" y="7999"/>
                  </a:lnTo>
                  <a:lnTo>
                    <a:pt x="2628" y="7287"/>
                  </a:lnTo>
                  <a:cubicBezTo>
                    <a:pt x="2790" y="6948"/>
                    <a:pt x="2731" y="6531"/>
                    <a:pt x="2450" y="6250"/>
                  </a:cubicBezTo>
                  <a:cubicBezTo>
                    <a:pt x="2006" y="5806"/>
                    <a:pt x="1153" y="5566"/>
                    <a:pt x="666" y="5460"/>
                  </a:cubicBezTo>
                  <a:cubicBezTo>
                    <a:pt x="648" y="5456"/>
                    <a:pt x="630" y="5454"/>
                    <a:pt x="613" y="5454"/>
                  </a:cubicBezTo>
                  <a:cubicBezTo>
                    <a:pt x="459" y="5454"/>
                    <a:pt x="336" y="5596"/>
                    <a:pt x="371" y="5756"/>
                  </a:cubicBezTo>
                  <a:cubicBezTo>
                    <a:pt x="478" y="6243"/>
                    <a:pt x="717" y="7095"/>
                    <a:pt x="1161" y="7539"/>
                  </a:cubicBezTo>
                  <a:cubicBezTo>
                    <a:pt x="1338" y="7717"/>
                    <a:pt x="1572" y="7806"/>
                    <a:pt x="1805" y="7806"/>
                  </a:cubicBezTo>
                  <a:cubicBezTo>
                    <a:pt x="1940" y="7806"/>
                    <a:pt x="2075" y="7776"/>
                    <a:pt x="2199" y="7717"/>
                  </a:cubicBezTo>
                  <a:lnTo>
                    <a:pt x="3161" y="8679"/>
                  </a:lnTo>
                  <a:cubicBezTo>
                    <a:pt x="3275" y="8794"/>
                    <a:pt x="3340" y="8948"/>
                    <a:pt x="3340" y="9110"/>
                  </a:cubicBezTo>
                  <a:lnTo>
                    <a:pt x="3340" y="12042"/>
                  </a:lnTo>
                  <a:lnTo>
                    <a:pt x="303" y="12042"/>
                  </a:lnTo>
                  <a:cubicBezTo>
                    <a:pt x="135" y="12042"/>
                    <a:pt x="0" y="12179"/>
                    <a:pt x="0" y="12345"/>
                  </a:cubicBezTo>
                  <a:lnTo>
                    <a:pt x="0" y="12952"/>
                  </a:lnTo>
                  <a:cubicBezTo>
                    <a:pt x="0" y="13121"/>
                    <a:pt x="136" y="13255"/>
                    <a:pt x="303" y="13255"/>
                  </a:cubicBezTo>
                  <a:lnTo>
                    <a:pt x="607" y="13255"/>
                  </a:lnTo>
                  <a:lnTo>
                    <a:pt x="1153" y="18181"/>
                  </a:lnTo>
                  <a:cubicBezTo>
                    <a:pt x="1188" y="18489"/>
                    <a:pt x="1447" y="18722"/>
                    <a:pt x="1757" y="18722"/>
                  </a:cubicBezTo>
                  <a:lnTo>
                    <a:pt x="5528" y="18722"/>
                  </a:lnTo>
                  <a:cubicBezTo>
                    <a:pt x="5837" y="18722"/>
                    <a:pt x="6098" y="18489"/>
                    <a:pt x="6131" y="18181"/>
                  </a:cubicBezTo>
                  <a:lnTo>
                    <a:pt x="6678" y="13255"/>
                  </a:lnTo>
                  <a:lnTo>
                    <a:pt x="6981" y="13255"/>
                  </a:lnTo>
                  <a:cubicBezTo>
                    <a:pt x="7150" y="13255"/>
                    <a:pt x="7284" y="13120"/>
                    <a:pt x="7285" y="12952"/>
                  </a:cubicBezTo>
                  <a:lnTo>
                    <a:pt x="7285" y="12345"/>
                  </a:lnTo>
                  <a:cubicBezTo>
                    <a:pt x="7289" y="12179"/>
                    <a:pt x="7152" y="12042"/>
                    <a:pt x="6983" y="12042"/>
                  </a:cubicBezTo>
                  <a:lnTo>
                    <a:pt x="3947" y="12042"/>
                  </a:lnTo>
                  <a:lnTo>
                    <a:pt x="3947" y="10619"/>
                  </a:lnTo>
                  <a:cubicBezTo>
                    <a:pt x="3947" y="10458"/>
                    <a:pt x="4012" y="10302"/>
                    <a:pt x="4124" y="10188"/>
                  </a:cubicBezTo>
                  <a:lnTo>
                    <a:pt x="5086" y="9227"/>
                  </a:lnTo>
                  <a:cubicBezTo>
                    <a:pt x="5206" y="9281"/>
                    <a:pt x="5335" y="9308"/>
                    <a:pt x="5463" y="9308"/>
                  </a:cubicBezTo>
                  <a:cubicBezTo>
                    <a:pt x="5697" y="9308"/>
                    <a:pt x="5930" y="9219"/>
                    <a:pt x="6108" y="9042"/>
                  </a:cubicBezTo>
                  <a:cubicBezTo>
                    <a:pt x="6552" y="8597"/>
                    <a:pt x="6792" y="7744"/>
                    <a:pt x="6899" y="7258"/>
                  </a:cubicBezTo>
                  <a:cubicBezTo>
                    <a:pt x="6933" y="7099"/>
                    <a:pt x="6812" y="6957"/>
                    <a:pt x="6658" y="6957"/>
                  </a:cubicBezTo>
                  <a:cubicBezTo>
                    <a:pt x="6640" y="6957"/>
                    <a:pt x="6622" y="6959"/>
                    <a:pt x="6603" y="6963"/>
                  </a:cubicBezTo>
                  <a:cubicBezTo>
                    <a:pt x="6118" y="7070"/>
                    <a:pt x="5265" y="7309"/>
                    <a:pt x="4820" y="7754"/>
                  </a:cubicBezTo>
                  <a:cubicBezTo>
                    <a:pt x="4535" y="8038"/>
                    <a:pt x="4479" y="8463"/>
                    <a:pt x="4650" y="8806"/>
                  </a:cubicBezTo>
                  <a:lnTo>
                    <a:pt x="3946" y="9509"/>
                  </a:lnTo>
                  <a:lnTo>
                    <a:pt x="3946" y="5033"/>
                  </a:lnTo>
                  <a:cubicBezTo>
                    <a:pt x="4808" y="4888"/>
                    <a:pt x="5463" y="4139"/>
                    <a:pt x="5463" y="3237"/>
                  </a:cubicBezTo>
                  <a:lnTo>
                    <a:pt x="5463" y="1174"/>
                  </a:lnTo>
                  <a:cubicBezTo>
                    <a:pt x="5463" y="1003"/>
                    <a:pt x="5323" y="868"/>
                    <a:pt x="5166" y="868"/>
                  </a:cubicBezTo>
                  <a:cubicBezTo>
                    <a:pt x="5134" y="868"/>
                    <a:pt x="5102" y="873"/>
                    <a:pt x="5070" y="885"/>
                  </a:cubicBezTo>
                  <a:cubicBezTo>
                    <a:pt x="4913" y="941"/>
                    <a:pt x="4748" y="1026"/>
                    <a:pt x="4582" y="1136"/>
                  </a:cubicBezTo>
                  <a:cubicBezTo>
                    <a:pt x="4325" y="621"/>
                    <a:pt x="4043" y="282"/>
                    <a:pt x="3855" y="90"/>
                  </a:cubicBezTo>
                  <a:cubicBezTo>
                    <a:pt x="3796" y="30"/>
                    <a:pt x="3718" y="0"/>
                    <a:pt x="364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28575">
                <a:schemeClr val="accent5">
                  <a:alpha val="2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 name="Google Shape;1150;p44"/>
            <p:cNvGrpSpPr/>
            <p:nvPr/>
          </p:nvGrpSpPr>
          <p:grpSpPr>
            <a:xfrm>
              <a:off x="7540263" y="1398750"/>
              <a:ext cx="182225" cy="468125"/>
              <a:chOff x="6101625" y="778850"/>
              <a:chExt cx="182225" cy="468125"/>
            </a:xfrm>
          </p:grpSpPr>
          <p:sp>
            <p:nvSpPr>
              <p:cNvPr id="1151" name="Google Shape;1151;p44"/>
              <p:cNvSpPr/>
              <p:nvPr/>
            </p:nvSpPr>
            <p:spPr>
              <a:xfrm>
                <a:off x="6213250" y="952775"/>
                <a:ext cx="61775" cy="58850"/>
              </a:xfrm>
              <a:custGeom>
                <a:rect b="b" l="l" r="r" t="t"/>
                <a:pathLst>
                  <a:path extrusionOk="0" h="2354" w="2471">
                    <a:moveTo>
                      <a:pt x="2194" y="1"/>
                    </a:moveTo>
                    <a:cubicBezTo>
                      <a:pt x="2177" y="1"/>
                      <a:pt x="2159" y="3"/>
                      <a:pt x="2140" y="7"/>
                    </a:cubicBezTo>
                    <a:cubicBezTo>
                      <a:pt x="1654" y="114"/>
                      <a:pt x="801" y="354"/>
                      <a:pt x="356" y="798"/>
                    </a:cubicBezTo>
                    <a:cubicBezTo>
                      <a:pt x="1" y="1155"/>
                      <a:pt x="1" y="1731"/>
                      <a:pt x="356" y="2087"/>
                    </a:cubicBezTo>
                    <a:cubicBezTo>
                      <a:pt x="534" y="2265"/>
                      <a:pt x="768" y="2353"/>
                      <a:pt x="1001" y="2353"/>
                    </a:cubicBezTo>
                    <a:cubicBezTo>
                      <a:pt x="1234" y="2353"/>
                      <a:pt x="1467" y="2265"/>
                      <a:pt x="1644" y="2087"/>
                    </a:cubicBezTo>
                    <a:cubicBezTo>
                      <a:pt x="2089" y="1642"/>
                      <a:pt x="2328" y="790"/>
                      <a:pt x="2435" y="303"/>
                    </a:cubicBezTo>
                    <a:cubicBezTo>
                      <a:pt x="2470" y="143"/>
                      <a:pt x="2347" y="1"/>
                      <a:pt x="2194"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4"/>
              <p:cNvSpPr/>
              <p:nvPr/>
            </p:nvSpPr>
            <p:spPr>
              <a:xfrm>
                <a:off x="6110025" y="915225"/>
                <a:ext cx="61750" cy="58825"/>
              </a:xfrm>
              <a:custGeom>
                <a:rect b="b" l="l" r="r" t="t"/>
                <a:pathLst>
                  <a:path extrusionOk="0" h="2353" w="2470">
                    <a:moveTo>
                      <a:pt x="276" y="1"/>
                    </a:moveTo>
                    <a:cubicBezTo>
                      <a:pt x="123" y="1"/>
                      <a:pt x="0" y="143"/>
                      <a:pt x="35" y="302"/>
                    </a:cubicBezTo>
                    <a:cubicBezTo>
                      <a:pt x="140" y="789"/>
                      <a:pt x="380" y="1641"/>
                      <a:pt x="825" y="2085"/>
                    </a:cubicBezTo>
                    <a:cubicBezTo>
                      <a:pt x="1003" y="2263"/>
                      <a:pt x="1237" y="2352"/>
                      <a:pt x="1470" y="2352"/>
                    </a:cubicBezTo>
                    <a:cubicBezTo>
                      <a:pt x="1703" y="2352"/>
                      <a:pt x="1936" y="2263"/>
                      <a:pt x="2114" y="2085"/>
                    </a:cubicBezTo>
                    <a:cubicBezTo>
                      <a:pt x="2470" y="1729"/>
                      <a:pt x="2470" y="1152"/>
                      <a:pt x="2114" y="796"/>
                    </a:cubicBezTo>
                    <a:cubicBezTo>
                      <a:pt x="1670" y="353"/>
                      <a:pt x="817" y="113"/>
                      <a:pt x="330" y="7"/>
                    </a:cubicBezTo>
                    <a:cubicBezTo>
                      <a:pt x="312" y="3"/>
                      <a:pt x="293" y="1"/>
                      <a:pt x="27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4"/>
              <p:cNvSpPr/>
              <p:nvPr/>
            </p:nvSpPr>
            <p:spPr>
              <a:xfrm>
                <a:off x="6143825" y="897725"/>
                <a:ext cx="98350" cy="189800"/>
              </a:xfrm>
              <a:custGeom>
                <a:rect b="b" l="l" r="r" t="t"/>
                <a:pathLst>
                  <a:path extrusionOk="0" h="7592" w="3934">
                    <a:moveTo>
                      <a:pt x="1652" y="0"/>
                    </a:moveTo>
                    <a:lnTo>
                      <a:pt x="1652" y="3245"/>
                    </a:lnTo>
                    <a:lnTo>
                      <a:pt x="548" y="2141"/>
                    </a:lnTo>
                    <a:cubicBezTo>
                      <a:pt x="489" y="2082"/>
                      <a:pt x="411" y="2052"/>
                      <a:pt x="333" y="2052"/>
                    </a:cubicBezTo>
                    <a:cubicBezTo>
                      <a:pt x="255" y="2052"/>
                      <a:pt x="177" y="2082"/>
                      <a:pt x="118" y="2141"/>
                    </a:cubicBezTo>
                    <a:cubicBezTo>
                      <a:pt x="0" y="2259"/>
                      <a:pt x="0" y="2451"/>
                      <a:pt x="118" y="2569"/>
                    </a:cubicBezTo>
                    <a:lnTo>
                      <a:pt x="1474" y="3925"/>
                    </a:lnTo>
                    <a:cubicBezTo>
                      <a:pt x="1589" y="4039"/>
                      <a:pt x="1653" y="4193"/>
                      <a:pt x="1653" y="4356"/>
                    </a:cubicBezTo>
                    <a:lnTo>
                      <a:pt x="1653" y="7591"/>
                    </a:lnTo>
                    <a:lnTo>
                      <a:pt x="2260" y="7591"/>
                    </a:lnTo>
                    <a:lnTo>
                      <a:pt x="2260" y="5865"/>
                    </a:lnTo>
                    <a:cubicBezTo>
                      <a:pt x="2260" y="5704"/>
                      <a:pt x="2325" y="5548"/>
                      <a:pt x="2438" y="5434"/>
                    </a:cubicBezTo>
                    <a:lnTo>
                      <a:pt x="3815" y="4058"/>
                    </a:lnTo>
                    <a:cubicBezTo>
                      <a:pt x="3933" y="3940"/>
                      <a:pt x="3933" y="3747"/>
                      <a:pt x="3814" y="3629"/>
                    </a:cubicBezTo>
                    <a:cubicBezTo>
                      <a:pt x="3755" y="3570"/>
                      <a:pt x="3677" y="3541"/>
                      <a:pt x="3600" y="3541"/>
                    </a:cubicBezTo>
                    <a:cubicBezTo>
                      <a:pt x="3522" y="3541"/>
                      <a:pt x="3444" y="3570"/>
                      <a:pt x="3385" y="3629"/>
                    </a:cubicBezTo>
                    <a:lnTo>
                      <a:pt x="2259" y="4755"/>
                    </a:lnTo>
                    <a:lnTo>
                      <a:pt x="2259"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4"/>
              <p:cNvSpPr/>
              <p:nvPr/>
            </p:nvSpPr>
            <p:spPr>
              <a:xfrm>
                <a:off x="6185100" y="897725"/>
                <a:ext cx="15175" cy="22775"/>
              </a:xfrm>
              <a:custGeom>
                <a:rect b="b" l="l" r="r" t="t"/>
                <a:pathLst>
                  <a:path extrusionOk="0" h="911" w="607">
                    <a:moveTo>
                      <a:pt x="1" y="0"/>
                    </a:moveTo>
                    <a:lnTo>
                      <a:pt x="1" y="890"/>
                    </a:lnTo>
                    <a:cubicBezTo>
                      <a:pt x="101" y="903"/>
                      <a:pt x="201" y="910"/>
                      <a:pt x="304" y="910"/>
                    </a:cubicBezTo>
                    <a:cubicBezTo>
                      <a:pt x="407" y="910"/>
                      <a:pt x="508" y="902"/>
                      <a:pt x="607" y="890"/>
                    </a:cubicBezTo>
                    <a:lnTo>
                      <a:pt x="607"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4"/>
              <p:cNvSpPr/>
              <p:nvPr/>
            </p:nvSpPr>
            <p:spPr>
              <a:xfrm>
                <a:off x="6166250" y="778850"/>
                <a:ext cx="53175" cy="58150"/>
              </a:xfrm>
              <a:custGeom>
                <a:rect b="b" l="l" r="r" t="t"/>
                <a:pathLst>
                  <a:path extrusionOk="0" h="2326" w="2127">
                    <a:moveTo>
                      <a:pt x="1057" y="1"/>
                    </a:moveTo>
                    <a:cubicBezTo>
                      <a:pt x="980" y="1"/>
                      <a:pt x="902" y="30"/>
                      <a:pt x="843" y="90"/>
                    </a:cubicBezTo>
                    <a:cubicBezTo>
                      <a:pt x="627" y="310"/>
                      <a:pt x="283" y="727"/>
                      <a:pt x="1" y="1384"/>
                    </a:cubicBezTo>
                    <a:lnTo>
                      <a:pt x="1058" y="2326"/>
                    </a:lnTo>
                    <a:lnTo>
                      <a:pt x="2126" y="1415"/>
                    </a:lnTo>
                    <a:cubicBezTo>
                      <a:pt x="1840" y="742"/>
                      <a:pt x="1490" y="313"/>
                      <a:pt x="1270" y="90"/>
                    </a:cubicBezTo>
                    <a:cubicBezTo>
                      <a:pt x="1212" y="30"/>
                      <a:pt x="1135" y="1"/>
                      <a:pt x="105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4"/>
              <p:cNvSpPr/>
              <p:nvPr/>
            </p:nvSpPr>
            <p:spPr>
              <a:xfrm>
                <a:off x="6177675" y="794175"/>
                <a:ext cx="41750" cy="42825"/>
              </a:xfrm>
              <a:custGeom>
                <a:rect b="b" l="l" r="r" t="t"/>
                <a:pathLst>
                  <a:path extrusionOk="0" h="1713" w="1670">
                    <a:moveTo>
                      <a:pt x="1236" y="0"/>
                    </a:moveTo>
                    <a:cubicBezTo>
                      <a:pt x="800" y="284"/>
                      <a:pt x="365" y="696"/>
                      <a:pt x="0" y="1178"/>
                    </a:cubicBezTo>
                    <a:lnTo>
                      <a:pt x="601" y="1713"/>
                    </a:lnTo>
                    <a:lnTo>
                      <a:pt x="1669" y="802"/>
                    </a:lnTo>
                    <a:cubicBezTo>
                      <a:pt x="1532" y="479"/>
                      <a:pt x="1382" y="214"/>
                      <a:pt x="123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4"/>
              <p:cNvSpPr/>
              <p:nvPr/>
            </p:nvSpPr>
            <p:spPr>
              <a:xfrm>
                <a:off x="6169925" y="800500"/>
                <a:ext cx="68375" cy="104825"/>
              </a:xfrm>
              <a:custGeom>
                <a:rect b="b" l="l" r="r" t="t"/>
                <a:pathLst>
                  <a:path extrusionOk="0" h="4193" w="2735">
                    <a:moveTo>
                      <a:pt x="2435" y="1"/>
                    </a:moveTo>
                    <a:cubicBezTo>
                      <a:pt x="2404" y="1"/>
                      <a:pt x="2372" y="6"/>
                      <a:pt x="2340" y="18"/>
                    </a:cubicBezTo>
                    <a:cubicBezTo>
                      <a:pt x="1332" y="380"/>
                      <a:pt x="1" y="1948"/>
                      <a:pt x="1" y="3282"/>
                    </a:cubicBezTo>
                    <a:cubicBezTo>
                      <a:pt x="1" y="3785"/>
                      <a:pt x="409" y="4192"/>
                      <a:pt x="912" y="4192"/>
                    </a:cubicBezTo>
                    <a:cubicBezTo>
                      <a:pt x="1919" y="4192"/>
                      <a:pt x="2734" y="3377"/>
                      <a:pt x="2734" y="2370"/>
                    </a:cubicBezTo>
                    <a:lnTo>
                      <a:pt x="2734" y="308"/>
                    </a:lnTo>
                    <a:cubicBezTo>
                      <a:pt x="2734" y="137"/>
                      <a:pt x="2594" y="1"/>
                      <a:pt x="243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4"/>
              <p:cNvSpPr/>
              <p:nvPr/>
            </p:nvSpPr>
            <p:spPr>
              <a:xfrm>
                <a:off x="6147125" y="800500"/>
                <a:ext cx="68375" cy="104825"/>
              </a:xfrm>
              <a:custGeom>
                <a:rect b="b" l="l" r="r" t="t"/>
                <a:pathLst>
                  <a:path extrusionOk="0" h="4193" w="2735">
                    <a:moveTo>
                      <a:pt x="300" y="1"/>
                    </a:moveTo>
                    <a:cubicBezTo>
                      <a:pt x="141" y="1"/>
                      <a:pt x="1" y="137"/>
                      <a:pt x="1" y="308"/>
                    </a:cubicBezTo>
                    <a:lnTo>
                      <a:pt x="1" y="2370"/>
                    </a:lnTo>
                    <a:cubicBezTo>
                      <a:pt x="1" y="3377"/>
                      <a:pt x="816" y="4192"/>
                      <a:pt x="1823" y="4192"/>
                    </a:cubicBezTo>
                    <a:cubicBezTo>
                      <a:pt x="2326" y="4192"/>
                      <a:pt x="2734" y="3785"/>
                      <a:pt x="2734" y="3282"/>
                    </a:cubicBezTo>
                    <a:cubicBezTo>
                      <a:pt x="2734" y="1948"/>
                      <a:pt x="1402" y="380"/>
                      <a:pt x="395" y="18"/>
                    </a:cubicBezTo>
                    <a:cubicBezTo>
                      <a:pt x="363" y="6"/>
                      <a:pt x="331" y="1"/>
                      <a:pt x="30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4"/>
              <p:cNvSpPr/>
              <p:nvPr/>
            </p:nvSpPr>
            <p:spPr>
              <a:xfrm>
                <a:off x="6116775" y="1110300"/>
                <a:ext cx="151825" cy="136675"/>
              </a:xfrm>
              <a:custGeom>
                <a:rect b="b" l="l" r="r" t="t"/>
                <a:pathLst>
                  <a:path extrusionOk="0" h="5467" w="6073">
                    <a:moveTo>
                      <a:pt x="1" y="1"/>
                    </a:moveTo>
                    <a:lnTo>
                      <a:pt x="547" y="4926"/>
                    </a:lnTo>
                    <a:cubicBezTo>
                      <a:pt x="582" y="5234"/>
                      <a:pt x="841" y="5466"/>
                      <a:pt x="1151" y="5466"/>
                    </a:cubicBezTo>
                    <a:lnTo>
                      <a:pt x="4922" y="5466"/>
                    </a:lnTo>
                    <a:cubicBezTo>
                      <a:pt x="5231" y="5466"/>
                      <a:pt x="5492" y="5234"/>
                      <a:pt x="5525" y="4926"/>
                    </a:cubicBezTo>
                    <a:lnTo>
                      <a:pt x="6072"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4"/>
              <p:cNvSpPr/>
              <p:nvPr/>
            </p:nvSpPr>
            <p:spPr>
              <a:xfrm>
                <a:off x="6101625" y="1079925"/>
                <a:ext cx="182225" cy="30400"/>
              </a:xfrm>
              <a:custGeom>
                <a:rect b="b" l="l" r="r" t="t"/>
                <a:pathLst>
                  <a:path extrusionOk="0" h="1216" w="7289">
                    <a:moveTo>
                      <a:pt x="303" y="0"/>
                    </a:moveTo>
                    <a:cubicBezTo>
                      <a:pt x="136" y="0"/>
                      <a:pt x="0" y="135"/>
                      <a:pt x="0" y="303"/>
                    </a:cubicBezTo>
                    <a:lnTo>
                      <a:pt x="0" y="912"/>
                    </a:lnTo>
                    <a:cubicBezTo>
                      <a:pt x="0" y="1079"/>
                      <a:pt x="135" y="1216"/>
                      <a:pt x="303" y="1216"/>
                    </a:cubicBezTo>
                    <a:lnTo>
                      <a:pt x="6983" y="1216"/>
                    </a:lnTo>
                    <a:cubicBezTo>
                      <a:pt x="7152" y="1216"/>
                      <a:pt x="7287" y="1079"/>
                      <a:pt x="7289" y="910"/>
                    </a:cubicBezTo>
                    <a:lnTo>
                      <a:pt x="7289" y="303"/>
                    </a:lnTo>
                    <a:cubicBezTo>
                      <a:pt x="7289" y="137"/>
                      <a:pt x="7152" y="0"/>
                      <a:pt x="698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4"/>
              <p:cNvSpPr/>
              <p:nvPr/>
            </p:nvSpPr>
            <p:spPr>
              <a:xfrm>
                <a:off x="6116800" y="1110300"/>
                <a:ext cx="151850" cy="136675"/>
              </a:xfrm>
              <a:custGeom>
                <a:rect b="b" l="l" r="r" t="t"/>
                <a:pathLst>
                  <a:path extrusionOk="0" h="5467" w="6074">
                    <a:moveTo>
                      <a:pt x="1" y="1"/>
                    </a:moveTo>
                    <a:lnTo>
                      <a:pt x="547" y="4926"/>
                    </a:lnTo>
                    <a:cubicBezTo>
                      <a:pt x="582" y="5234"/>
                      <a:pt x="842" y="5466"/>
                      <a:pt x="1151" y="5466"/>
                    </a:cubicBezTo>
                    <a:lnTo>
                      <a:pt x="2362" y="5466"/>
                    </a:lnTo>
                    <a:lnTo>
                      <a:pt x="1972" y="1955"/>
                    </a:lnTo>
                    <a:cubicBezTo>
                      <a:pt x="1892" y="1236"/>
                      <a:pt x="2456" y="608"/>
                      <a:pt x="3179" y="608"/>
                    </a:cubicBezTo>
                    <a:lnTo>
                      <a:pt x="6006" y="608"/>
                    </a:lnTo>
                    <a:lnTo>
                      <a:pt x="6073"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4"/>
              <p:cNvSpPr/>
              <p:nvPr/>
            </p:nvSpPr>
            <p:spPr>
              <a:xfrm>
                <a:off x="6101625" y="1079925"/>
                <a:ext cx="53125" cy="30350"/>
              </a:xfrm>
              <a:custGeom>
                <a:rect b="b" l="l" r="r" t="t"/>
                <a:pathLst>
                  <a:path extrusionOk="0" h="1214" w="2125">
                    <a:moveTo>
                      <a:pt x="303" y="0"/>
                    </a:moveTo>
                    <a:cubicBezTo>
                      <a:pt x="135" y="0"/>
                      <a:pt x="0" y="137"/>
                      <a:pt x="0" y="303"/>
                    </a:cubicBezTo>
                    <a:lnTo>
                      <a:pt x="0" y="910"/>
                    </a:lnTo>
                    <a:cubicBezTo>
                      <a:pt x="0" y="1079"/>
                      <a:pt x="136" y="1213"/>
                      <a:pt x="303" y="1213"/>
                    </a:cubicBezTo>
                    <a:lnTo>
                      <a:pt x="2117" y="1213"/>
                    </a:lnTo>
                    <a:cubicBezTo>
                      <a:pt x="1953" y="1211"/>
                      <a:pt x="1821" y="1076"/>
                      <a:pt x="1821" y="912"/>
                    </a:cubicBezTo>
                    <a:lnTo>
                      <a:pt x="1821" y="303"/>
                    </a:lnTo>
                    <a:cubicBezTo>
                      <a:pt x="1821" y="135"/>
                      <a:pt x="1957" y="0"/>
                      <a:pt x="2124" y="0"/>
                    </a:cubicBezTo>
                    <a:close/>
                    <a:moveTo>
                      <a:pt x="2117" y="1213"/>
                    </a:moveTo>
                    <a:lnTo>
                      <a:pt x="2117" y="1213"/>
                    </a:lnTo>
                    <a:cubicBezTo>
                      <a:pt x="2119" y="1213"/>
                      <a:pt x="2120" y="1213"/>
                      <a:pt x="2121" y="1213"/>
                    </a:cubicBezTo>
                    <a:cubicBezTo>
                      <a:pt x="2122" y="1213"/>
                      <a:pt x="2124" y="1213"/>
                      <a:pt x="2125" y="1213"/>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 name="Google Shape;1163;p44"/>
          <p:cNvGrpSpPr/>
          <p:nvPr/>
        </p:nvGrpSpPr>
        <p:grpSpPr>
          <a:xfrm rot="1389478">
            <a:off x="7645183" y="465395"/>
            <a:ext cx="861467" cy="852329"/>
            <a:chOff x="8304175" y="-24624"/>
            <a:chExt cx="861396" cy="852258"/>
          </a:xfrm>
        </p:grpSpPr>
        <p:sp>
          <p:nvSpPr>
            <p:cNvPr id="1164" name="Google Shape;1164;p44"/>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 name="Google Shape;1165;p44"/>
            <p:cNvGrpSpPr/>
            <p:nvPr/>
          </p:nvGrpSpPr>
          <p:grpSpPr>
            <a:xfrm rot="1478876">
              <a:off x="8407124" y="83046"/>
              <a:ext cx="655499" cy="636920"/>
              <a:chOff x="4594993" y="5098696"/>
              <a:chExt cx="287425" cy="279279"/>
            </a:xfrm>
          </p:grpSpPr>
          <p:sp>
            <p:nvSpPr>
              <p:cNvPr id="1166" name="Google Shape;1166;p44"/>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4"/>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 name="Google Shape;1168;p44"/>
          <p:cNvGrpSpPr/>
          <p:nvPr/>
        </p:nvGrpSpPr>
        <p:grpSpPr>
          <a:xfrm>
            <a:off x="5688795" y="2214638"/>
            <a:ext cx="346969" cy="344909"/>
            <a:chOff x="7645611" y="957875"/>
            <a:chExt cx="347004" cy="344943"/>
          </a:xfrm>
        </p:grpSpPr>
        <p:sp>
          <p:nvSpPr>
            <p:cNvPr id="1169" name="Google Shape;1169;p44"/>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4"/>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44"/>
          <p:cNvSpPr/>
          <p:nvPr/>
        </p:nvSpPr>
        <p:spPr>
          <a:xfrm rot="-1548580">
            <a:off x="964423" y="1570222"/>
            <a:ext cx="182501" cy="18143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4"/>
          <p:cNvSpPr/>
          <p:nvPr/>
        </p:nvSpPr>
        <p:spPr>
          <a:xfrm>
            <a:off x="5426750" y="43662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4"/>
          <p:cNvSpPr/>
          <p:nvPr/>
        </p:nvSpPr>
        <p:spPr>
          <a:xfrm>
            <a:off x="7471000" y="1751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 name="Google Shape;1174;p44"/>
          <p:cNvGrpSpPr/>
          <p:nvPr/>
        </p:nvGrpSpPr>
        <p:grpSpPr>
          <a:xfrm>
            <a:off x="3005920" y="1397063"/>
            <a:ext cx="346969" cy="344909"/>
            <a:chOff x="7645611" y="957875"/>
            <a:chExt cx="347004" cy="344943"/>
          </a:xfrm>
        </p:grpSpPr>
        <p:sp>
          <p:nvSpPr>
            <p:cNvPr id="1175" name="Google Shape;1175;p44"/>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4"/>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 name="Google Shape;1177;p44"/>
          <p:cNvSpPr/>
          <p:nvPr/>
        </p:nvSpPr>
        <p:spPr>
          <a:xfrm>
            <a:off x="8266925" y="42610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4"/>
          <p:cNvSpPr/>
          <p:nvPr/>
        </p:nvSpPr>
        <p:spPr>
          <a:xfrm>
            <a:off x="3109000" y="24532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4"/>
          <p:cNvSpPr/>
          <p:nvPr/>
        </p:nvSpPr>
        <p:spPr>
          <a:xfrm>
            <a:off x="4799700" y="14293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4"/>
          <p:cNvSpPr/>
          <p:nvPr/>
        </p:nvSpPr>
        <p:spPr>
          <a:xfrm>
            <a:off x="1704075" y="44773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4"/>
          <p:cNvSpPr/>
          <p:nvPr/>
        </p:nvSpPr>
        <p:spPr>
          <a:xfrm>
            <a:off x="6560350" y="15305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sp>
        <p:nvSpPr>
          <p:cNvPr id="1186" name="Google Shape;1186;p45"/>
          <p:cNvSpPr/>
          <p:nvPr/>
        </p:nvSpPr>
        <p:spPr>
          <a:xfrm>
            <a:off x="713163" y="1835375"/>
            <a:ext cx="3741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5"/>
          <p:cNvSpPr/>
          <p:nvPr/>
        </p:nvSpPr>
        <p:spPr>
          <a:xfrm>
            <a:off x="4689838" y="1835375"/>
            <a:ext cx="3741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5"/>
          <p:cNvSpPr/>
          <p:nvPr/>
        </p:nvSpPr>
        <p:spPr>
          <a:xfrm>
            <a:off x="713163" y="3216500"/>
            <a:ext cx="3741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5"/>
          <p:cNvSpPr/>
          <p:nvPr/>
        </p:nvSpPr>
        <p:spPr>
          <a:xfrm>
            <a:off x="4689838" y="3216500"/>
            <a:ext cx="3741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Mother’s Day celebration dates</a:t>
            </a:r>
            <a:endParaRPr/>
          </a:p>
        </p:txBody>
      </p:sp>
      <p:sp>
        <p:nvSpPr>
          <p:cNvPr id="1191" name="Google Shape;1191;p45"/>
          <p:cNvSpPr txBox="1"/>
          <p:nvPr>
            <p:ph idx="1" type="subTitle"/>
          </p:nvPr>
        </p:nvSpPr>
        <p:spPr>
          <a:xfrm>
            <a:off x="901563" y="2384075"/>
            <a:ext cx="33642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192" name="Google Shape;1192;p45"/>
          <p:cNvSpPr txBox="1"/>
          <p:nvPr>
            <p:ph idx="2" type="subTitle"/>
          </p:nvPr>
        </p:nvSpPr>
        <p:spPr>
          <a:xfrm>
            <a:off x="4878238" y="2384075"/>
            <a:ext cx="33642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193" name="Google Shape;1193;p45"/>
          <p:cNvSpPr txBox="1"/>
          <p:nvPr>
            <p:ph idx="8" type="subTitle"/>
          </p:nvPr>
        </p:nvSpPr>
        <p:spPr>
          <a:xfrm>
            <a:off x="4878238" y="3248600"/>
            <a:ext cx="3364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3rd Sunday of October</a:t>
            </a:r>
            <a:endParaRPr/>
          </a:p>
        </p:txBody>
      </p:sp>
      <p:sp>
        <p:nvSpPr>
          <p:cNvPr id="1194" name="Google Shape;1194;p45"/>
          <p:cNvSpPr txBox="1"/>
          <p:nvPr>
            <p:ph idx="5" type="subTitle"/>
          </p:nvPr>
        </p:nvSpPr>
        <p:spPr>
          <a:xfrm>
            <a:off x="901563" y="1867475"/>
            <a:ext cx="3364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1st Sunday of May</a:t>
            </a:r>
            <a:endParaRPr/>
          </a:p>
        </p:txBody>
      </p:sp>
      <p:sp>
        <p:nvSpPr>
          <p:cNvPr id="1195" name="Google Shape;1195;p45"/>
          <p:cNvSpPr txBox="1"/>
          <p:nvPr>
            <p:ph idx="6" type="subTitle"/>
          </p:nvPr>
        </p:nvSpPr>
        <p:spPr>
          <a:xfrm>
            <a:off x="901563" y="3248600"/>
            <a:ext cx="3364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Women’s Day</a:t>
            </a:r>
            <a:endParaRPr/>
          </a:p>
        </p:txBody>
      </p:sp>
      <p:sp>
        <p:nvSpPr>
          <p:cNvPr id="1196" name="Google Shape;1196;p45"/>
          <p:cNvSpPr txBox="1"/>
          <p:nvPr>
            <p:ph idx="3" type="subTitle"/>
          </p:nvPr>
        </p:nvSpPr>
        <p:spPr>
          <a:xfrm>
            <a:off x="901563" y="3765200"/>
            <a:ext cx="33642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1197" name="Google Shape;1197;p45"/>
          <p:cNvSpPr txBox="1"/>
          <p:nvPr>
            <p:ph idx="4" type="subTitle"/>
          </p:nvPr>
        </p:nvSpPr>
        <p:spPr>
          <a:xfrm>
            <a:off x="4878238" y="3765200"/>
            <a:ext cx="33642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the Solar System</a:t>
            </a:r>
            <a:endParaRPr/>
          </a:p>
        </p:txBody>
      </p:sp>
      <p:sp>
        <p:nvSpPr>
          <p:cNvPr id="1198" name="Google Shape;1198;p45"/>
          <p:cNvSpPr txBox="1"/>
          <p:nvPr>
            <p:ph idx="7" type="subTitle"/>
          </p:nvPr>
        </p:nvSpPr>
        <p:spPr>
          <a:xfrm>
            <a:off x="4878238" y="1867475"/>
            <a:ext cx="3364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2nd Sunday of May</a:t>
            </a:r>
            <a:endParaRPr/>
          </a:p>
        </p:txBody>
      </p:sp>
      <p:sp>
        <p:nvSpPr>
          <p:cNvPr id="1199" name="Google Shape;1199;p45"/>
          <p:cNvSpPr/>
          <p:nvPr/>
        </p:nvSpPr>
        <p:spPr>
          <a:xfrm>
            <a:off x="8020875" y="42817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5"/>
          <p:cNvSpPr/>
          <p:nvPr/>
        </p:nvSpPr>
        <p:spPr>
          <a:xfrm>
            <a:off x="1321625" y="1400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5"/>
          <p:cNvSpPr/>
          <p:nvPr/>
        </p:nvSpPr>
        <p:spPr>
          <a:xfrm>
            <a:off x="4426280" y="29006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5"/>
          <p:cNvSpPr/>
          <p:nvPr/>
        </p:nvSpPr>
        <p:spPr>
          <a:xfrm>
            <a:off x="5631700" y="14243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5"/>
          <p:cNvSpPr/>
          <p:nvPr/>
        </p:nvSpPr>
        <p:spPr>
          <a:xfrm>
            <a:off x="4179850" y="1548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7" name="Shape 1207"/>
        <p:cNvGrpSpPr/>
        <p:nvPr/>
      </p:nvGrpSpPr>
      <p:grpSpPr>
        <a:xfrm>
          <a:off x="0" y="0"/>
          <a:ext cx="0" cy="0"/>
          <a:chOff x="0" y="0"/>
          <a:chExt cx="0" cy="0"/>
        </a:xfrm>
      </p:grpSpPr>
      <p:sp>
        <p:nvSpPr>
          <p:cNvPr id="1208" name="Google Shape;1208;p46"/>
          <p:cNvSpPr/>
          <p:nvPr/>
        </p:nvSpPr>
        <p:spPr>
          <a:xfrm>
            <a:off x="720006" y="1906400"/>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6"/>
          <p:cNvSpPr/>
          <p:nvPr/>
        </p:nvSpPr>
        <p:spPr>
          <a:xfrm>
            <a:off x="3451800" y="1906400"/>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6"/>
          <p:cNvSpPr/>
          <p:nvPr/>
        </p:nvSpPr>
        <p:spPr>
          <a:xfrm>
            <a:off x="6183000" y="1906400"/>
            <a:ext cx="2241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6"/>
          <p:cNvSpPr/>
          <p:nvPr/>
        </p:nvSpPr>
        <p:spPr>
          <a:xfrm>
            <a:off x="720006" y="3602300"/>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6"/>
          <p:cNvSpPr/>
          <p:nvPr/>
        </p:nvSpPr>
        <p:spPr>
          <a:xfrm>
            <a:off x="3451800" y="3602300"/>
            <a:ext cx="2240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6"/>
          <p:cNvSpPr/>
          <p:nvPr/>
        </p:nvSpPr>
        <p:spPr>
          <a:xfrm>
            <a:off x="6183000" y="3602300"/>
            <a:ext cx="2241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Gifts ideas for Mother’s Day</a:t>
            </a:r>
            <a:endParaRPr/>
          </a:p>
        </p:txBody>
      </p:sp>
      <p:sp>
        <p:nvSpPr>
          <p:cNvPr id="1215" name="Google Shape;1215;p46"/>
          <p:cNvSpPr txBox="1"/>
          <p:nvPr>
            <p:ph idx="1" type="subTitle"/>
          </p:nvPr>
        </p:nvSpPr>
        <p:spPr>
          <a:xfrm>
            <a:off x="852606" y="2421825"/>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216" name="Google Shape;1216;p46"/>
          <p:cNvSpPr txBox="1"/>
          <p:nvPr>
            <p:ph idx="2" type="subTitle"/>
          </p:nvPr>
        </p:nvSpPr>
        <p:spPr>
          <a:xfrm>
            <a:off x="3584400" y="2421825"/>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217" name="Google Shape;1217;p46"/>
          <p:cNvSpPr txBox="1"/>
          <p:nvPr>
            <p:ph idx="3" type="subTitle"/>
          </p:nvPr>
        </p:nvSpPr>
        <p:spPr>
          <a:xfrm>
            <a:off x="852606" y="4119200"/>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a:t>
            </a:r>
            <a:endParaRPr/>
          </a:p>
        </p:txBody>
      </p:sp>
      <p:sp>
        <p:nvSpPr>
          <p:cNvPr id="1218" name="Google Shape;1218;p46"/>
          <p:cNvSpPr txBox="1"/>
          <p:nvPr>
            <p:ph idx="4" type="subTitle"/>
          </p:nvPr>
        </p:nvSpPr>
        <p:spPr>
          <a:xfrm>
            <a:off x="3584400" y="4119200"/>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219" name="Google Shape;1219;p46"/>
          <p:cNvSpPr txBox="1"/>
          <p:nvPr>
            <p:ph idx="7" type="subTitle"/>
          </p:nvPr>
        </p:nvSpPr>
        <p:spPr>
          <a:xfrm>
            <a:off x="851106" y="1938488"/>
            <a:ext cx="1978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Jewelry</a:t>
            </a:r>
            <a:endParaRPr/>
          </a:p>
        </p:txBody>
      </p:sp>
      <p:sp>
        <p:nvSpPr>
          <p:cNvPr id="1220" name="Google Shape;1220;p46"/>
          <p:cNvSpPr txBox="1"/>
          <p:nvPr>
            <p:ph idx="8" type="subTitle"/>
          </p:nvPr>
        </p:nvSpPr>
        <p:spPr>
          <a:xfrm>
            <a:off x="3582900" y="1938488"/>
            <a:ext cx="1978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Parfums</a:t>
            </a:r>
            <a:endParaRPr/>
          </a:p>
        </p:txBody>
      </p:sp>
      <p:sp>
        <p:nvSpPr>
          <p:cNvPr id="1221" name="Google Shape;1221;p46"/>
          <p:cNvSpPr txBox="1"/>
          <p:nvPr>
            <p:ph idx="9" type="subTitle"/>
          </p:nvPr>
        </p:nvSpPr>
        <p:spPr>
          <a:xfrm>
            <a:off x="6314400" y="1938488"/>
            <a:ext cx="1978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Books</a:t>
            </a:r>
            <a:endParaRPr/>
          </a:p>
        </p:txBody>
      </p:sp>
      <p:sp>
        <p:nvSpPr>
          <p:cNvPr id="1222" name="Google Shape;1222;p46"/>
          <p:cNvSpPr txBox="1"/>
          <p:nvPr>
            <p:ph idx="13" type="subTitle"/>
          </p:nvPr>
        </p:nvSpPr>
        <p:spPr>
          <a:xfrm>
            <a:off x="851106" y="3634400"/>
            <a:ext cx="1978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Flowers</a:t>
            </a:r>
            <a:endParaRPr/>
          </a:p>
        </p:txBody>
      </p:sp>
      <p:sp>
        <p:nvSpPr>
          <p:cNvPr id="1223" name="Google Shape;1223;p46"/>
          <p:cNvSpPr txBox="1"/>
          <p:nvPr>
            <p:ph idx="5" type="subTitle"/>
          </p:nvPr>
        </p:nvSpPr>
        <p:spPr>
          <a:xfrm>
            <a:off x="6315900" y="2421825"/>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224" name="Google Shape;1224;p46"/>
          <p:cNvSpPr txBox="1"/>
          <p:nvPr>
            <p:ph idx="6" type="subTitle"/>
          </p:nvPr>
        </p:nvSpPr>
        <p:spPr>
          <a:xfrm>
            <a:off x="6315900" y="4119200"/>
            <a:ext cx="1975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225" name="Google Shape;1225;p46"/>
          <p:cNvSpPr txBox="1"/>
          <p:nvPr>
            <p:ph idx="14" type="subTitle"/>
          </p:nvPr>
        </p:nvSpPr>
        <p:spPr>
          <a:xfrm>
            <a:off x="3582900" y="3634400"/>
            <a:ext cx="1978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Skin care</a:t>
            </a:r>
            <a:endParaRPr/>
          </a:p>
        </p:txBody>
      </p:sp>
      <p:sp>
        <p:nvSpPr>
          <p:cNvPr id="1226" name="Google Shape;1226;p46"/>
          <p:cNvSpPr txBox="1"/>
          <p:nvPr>
            <p:ph idx="15" type="subTitle"/>
          </p:nvPr>
        </p:nvSpPr>
        <p:spPr>
          <a:xfrm>
            <a:off x="6314400" y="3634400"/>
            <a:ext cx="19782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Photos</a:t>
            </a:r>
            <a:endParaRPr/>
          </a:p>
        </p:txBody>
      </p:sp>
      <p:grpSp>
        <p:nvGrpSpPr>
          <p:cNvPr id="1227" name="Google Shape;1227;p46"/>
          <p:cNvGrpSpPr/>
          <p:nvPr/>
        </p:nvGrpSpPr>
        <p:grpSpPr>
          <a:xfrm>
            <a:off x="4461786" y="1312633"/>
            <a:ext cx="220429" cy="457199"/>
            <a:chOff x="4767271" y="2055441"/>
            <a:chExt cx="248231" cy="512842"/>
          </a:xfrm>
        </p:grpSpPr>
        <p:sp>
          <p:nvSpPr>
            <p:cNvPr id="1228" name="Google Shape;1228;p46"/>
            <p:cNvSpPr/>
            <p:nvPr/>
          </p:nvSpPr>
          <p:spPr>
            <a:xfrm>
              <a:off x="4767271" y="2055441"/>
              <a:ext cx="248231" cy="512842"/>
            </a:xfrm>
            <a:custGeom>
              <a:rect b="b" l="l" r="r" t="t"/>
              <a:pathLst>
                <a:path extrusionOk="0" h="18722" w="9062">
                  <a:moveTo>
                    <a:pt x="1812" y="0"/>
                  </a:moveTo>
                  <a:cubicBezTo>
                    <a:pt x="1478" y="0"/>
                    <a:pt x="1209" y="271"/>
                    <a:pt x="1209" y="603"/>
                  </a:cubicBezTo>
                  <a:lnTo>
                    <a:pt x="1209" y="4227"/>
                  </a:lnTo>
                  <a:cubicBezTo>
                    <a:pt x="1209" y="4561"/>
                    <a:pt x="1480" y="4830"/>
                    <a:pt x="1812" y="4830"/>
                  </a:cubicBezTo>
                  <a:lnTo>
                    <a:pt x="3322" y="4830"/>
                  </a:lnTo>
                  <a:lnTo>
                    <a:pt x="3322" y="5434"/>
                  </a:lnTo>
                  <a:lnTo>
                    <a:pt x="3322" y="6037"/>
                  </a:lnTo>
                  <a:lnTo>
                    <a:pt x="604" y="6037"/>
                  </a:lnTo>
                  <a:cubicBezTo>
                    <a:pt x="270" y="6037"/>
                    <a:pt x="1" y="6308"/>
                    <a:pt x="1" y="6641"/>
                  </a:cubicBezTo>
                  <a:lnTo>
                    <a:pt x="1" y="18117"/>
                  </a:lnTo>
                  <a:cubicBezTo>
                    <a:pt x="1" y="18451"/>
                    <a:pt x="270" y="18721"/>
                    <a:pt x="604" y="18721"/>
                  </a:cubicBezTo>
                  <a:lnTo>
                    <a:pt x="8457" y="18721"/>
                  </a:lnTo>
                  <a:cubicBezTo>
                    <a:pt x="8791" y="18721"/>
                    <a:pt x="9061" y="18450"/>
                    <a:pt x="9061" y="18117"/>
                  </a:cubicBezTo>
                  <a:lnTo>
                    <a:pt x="9061" y="6641"/>
                  </a:lnTo>
                  <a:cubicBezTo>
                    <a:pt x="9061" y="6307"/>
                    <a:pt x="8791" y="6037"/>
                    <a:pt x="8457" y="6037"/>
                  </a:cubicBezTo>
                  <a:lnTo>
                    <a:pt x="5739" y="6037"/>
                  </a:lnTo>
                  <a:lnTo>
                    <a:pt x="5739" y="5434"/>
                  </a:lnTo>
                  <a:lnTo>
                    <a:pt x="5739" y="4830"/>
                  </a:lnTo>
                  <a:lnTo>
                    <a:pt x="7249" y="4830"/>
                  </a:lnTo>
                  <a:cubicBezTo>
                    <a:pt x="7583" y="4830"/>
                    <a:pt x="7852" y="4560"/>
                    <a:pt x="7852" y="4227"/>
                  </a:cubicBezTo>
                  <a:lnTo>
                    <a:pt x="7852" y="603"/>
                  </a:lnTo>
                  <a:cubicBezTo>
                    <a:pt x="7852" y="269"/>
                    <a:pt x="7581" y="0"/>
                    <a:pt x="7249"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 name="Google Shape;1229;p46"/>
            <p:cNvGrpSpPr/>
            <p:nvPr/>
          </p:nvGrpSpPr>
          <p:grpSpPr>
            <a:xfrm>
              <a:off x="4778111" y="2077825"/>
              <a:ext cx="226550" cy="468075"/>
              <a:chOff x="3972700" y="1398575"/>
              <a:chExt cx="226550" cy="468075"/>
            </a:xfrm>
          </p:grpSpPr>
          <p:sp>
            <p:nvSpPr>
              <p:cNvPr id="1230" name="Google Shape;1230;p46"/>
              <p:cNvSpPr/>
              <p:nvPr/>
            </p:nvSpPr>
            <p:spPr>
              <a:xfrm>
                <a:off x="4002900" y="1398575"/>
                <a:ext cx="166125" cy="120775"/>
              </a:xfrm>
              <a:custGeom>
                <a:rect b="b" l="l" r="r" t="t"/>
                <a:pathLst>
                  <a:path extrusionOk="0" h="4831" w="6645">
                    <a:moveTo>
                      <a:pt x="604" y="0"/>
                    </a:moveTo>
                    <a:cubicBezTo>
                      <a:pt x="272" y="0"/>
                      <a:pt x="1" y="269"/>
                      <a:pt x="1" y="603"/>
                    </a:cubicBezTo>
                    <a:lnTo>
                      <a:pt x="1" y="4227"/>
                    </a:lnTo>
                    <a:cubicBezTo>
                      <a:pt x="1" y="4559"/>
                      <a:pt x="270" y="4830"/>
                      <a:pt x="604" y="4830"/>
                    </a:cubicBezTo>
                    <a:lnTo>
                      <a:pt x="6041" y="4830"/>
                    </a:lnTo>
                    <a:cubicBezTo>
                      <a:pt x="6375" y="4830"/>
                      <a:pt x="6644" y="4559"/>
                      <a:pt x="6644" y="4227"/>
                    </a:cubicBezTo>
                    <a:lnTo>
                      <a:pt x="6644" y="603"/>
                    </a:lnTo>
                    <a:cubicBezTo>
                      <a:pt x="6644" y="270"/>
                      <a:pt x="6375" y="0"/>
                      <a:pt x="604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6"/>
              <p:cNvSpPr/>
              <p:nvPr/>
            </p:nvSpPr>
            <p:spPr>
              <a:xfrm>
                <a:off x="4002900" y="1398575"/>
                <a:ext cx="52850" cy="120775"/>
              </a:xfrm>
              <a:custGeom>
                <a:rect b="b" l="l" r="r" t="t"/>
                <a:pathLst>
                  <a:path extrusionOk="0" h="4831" w="2114">
                    <a:moveTo>
                      <a:pt x="604" y="0"/>
                    </a:moveTo>
                    <a:cubicBezTo>
                      <a:pt x="270" y="0"/>
                      <a:pt x="1" y="270"/>
                      <a:pt x="1" y="603"/>
                    </a:cubicBezTo>
                    <a:lnTo>
                      <a:pt x="1" y="4227"/>
                    </a:lnTo>
                    <a:cubicBezTo>
                      <a:pt x="1" y="4561"/>
                      <a:pt x="272" y="4830"/>
                      <a:pt x="604" y="4830"/>
                    </a:cubicBezTo>
                    <a:lnTo>
                      <a:pt x="2114" y="4830"/>
                    </a:lnTo>
                    <a:cubicBezTo>
                      <a:pt x="1782" y="4830"/>
                      <a:pt x="1511" y="4559"/>
                      <a:pt x="1511" y="4227"/>
                    </a:cubicBezTo>
                    <a:lnTo>
                      <a:pt x="1511" y="603"/>
                    </a:lnTo>
                    <a:cubicBezTo>
                      <a:pt x="1511" y="269"/>
                      <a:pt x="1780" y="0"/>
                      <a:pt x="2114"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6"/>
              <p:cNvSpPr/>
              <p:nvPr/>
            </p:nvSpPr>
            <p:spPr>
              <a:xfrm>
                <a:off x="4018050" y="1413650"/>
                <a:ext cx="135900" cy="90625"/>
              </a:xfrm>
              <a:custGeom>
                <a:rect b="b" l="l" r="r" t="t"/>
                <a:pathLst>
                  <a:path extrusionOk="0" h="3625" w="5436">
                    <a:moveTo>
                      <a:pt x="301" y="0"/>
                    </a:moveTo>
                    <a:cubicBezTo>
                      <a:pt x="135" y="0"/>
                      <a:pt x="0" y="135"/>
                      <a:pt x="0" y="302"/>
                    </a:cubicBezTo>
                    <a:lnTo>
                      <a:pt x="0" y="3322"/>
                    </a:lnTo>
                    <a:cubicBezTo>
                      <a:pt x="0" y="3488"/>
                      <a:pt x="135" y="3624"/>
                      <a:pt x="301" y="3624"/>
                    </a:cubicBezTo>
                    <a:lnTo>
                      <a:pt x="5133" y="3624"/>
                    </a:lnTo>
                    <a:cubicBezTo>
                      <a:pt x="5300" y="3624"/>
                      <a:pt x="5435" y="3487"/>
                      <a:pt x="5435" y="3322"/>
                    </a:cubicBezTo>
                    <a:lnTo>
                      <a:pt x="5435" y="302"/>
                    </a:lnTo>
                    <a:cubicBezTo>
                      <a:pt x="5435" y="135"/>
                      <a:pt x="5300" y="0"/>
                      <a:pt x="513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6"/>
              <p:cNvSpPr/>
              <p:nvPr/>
            </p:nvSpPr>
            <p:spPr>
              <a:xfrm>
                <a:off x="4055800" y="1519325"/>
                <a:ext cx="60425" cy="37775"/>
              </a:xfrm>
              <a:custGeom>
                <a:rect b="b" l="l" r="r" t="t"/>
                <a:pathLst>
                  <a:path extrusionOk="0" h="1511" w="2417">
                    <a:moveTo>
                      <a:pt x="0" y="0"/>
                    </a:moveTo>
                    <a:lnTo>
                      <a:pt x="0" y="1510"/>
                    </a:lnTo>
                    <a:lnTo>
                      <a:pt x="2416" y="1510"/>
                    </a:lnTo>
                    <a:lnTo>
                      <a:pt x="241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6"/>
              <p:cNvSpPr/>
              <p:nvPr/>
            </p:nvSpPr>
            <p:spPr>
              <a:xfrm>
                <a:off x="4055800" y="1519325"/>
                <a:ext cx="60425" cy="15100"/>
              </a:xfrm>
              <a:custGeom>
                <a:rect b="b" l="l" r="r" t="t"/>
                <a:pathLst>
                  <a:path extrusionOk="0" h="604" w="2417">
                    <a:moveTo>
                      <a:pt x="0" y="0"/>
                    </a:moveTo>
                    <a:lnTo>
                      <a:pt x="0" y="603"/>
                    </a:lnTo>
                    <a:lnTo>
                      <a:pt x="2416" y="603"/>
                    </a:lnTo>
                    <a:lnTo>
                      <a:pt x="241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6"/>
              <p:cNvSpPr/>
              <p:nvPr/>
            </p:nvSpPr>
            <p:spPr>
              <a:xfrm>
                <a:off x="3972750" y="1549525"/>
                <a:ext cx="226500" cy="317125"/>
              </a:xfrm>
              <a:custGeom>
                <a:rect b="b" l="l" r="r" t="t"/>
                <a:pathLst>
                  <a:path extrusionOk="0" h="12685" w="9060">
                    <a:moveTo>
                      <a:pt x="603" y="0"/>
                    </a:moveTo>
                    <a:cubicBezTo>
                      <a:pt x="271" y="0"/>
                      <a:pt x="0" y="270"/>
                      <a:pt x="0" y="604"/>
                    </a:cubicBezTo>
                    <a:lnTo>
                      <a:pt x="0" y="12080"/>
                    </a:lnTo>
                    <a:cubicBezTo>
                      <a:pt x="0" y="12413"/>
                      <a:pt x="269" y="12684"/>
                      <a:pt x="603" y="12684"/>
                    </a:cubicBezTo>
                    <a:lnTo>
                      <a:pt x="8455" y="12684"/>
                    </a:lnTo>
                    <a:cubicBezTo>
                      <a:pt x="8789" y="12684"/>
                      <a:pt x="9059" y="12413"/>
                      <a:pt x="9059" y="12080"/>
                    </a:cubicBezTo>
                    <a:lnTo>
                      <a:pt x="9059" y="604"/>
                    </a:lnTo>
                    <a:cubicBezTo>
                      <a:pt x="9059" y="271"/>
                      <a:pt x="8789" y="0"/>
                      <a:pt x="8455"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6"/>
              <p:cNvSpPr/>
              <p:nvPr/>
            </p:nvSpPr>
            <p:spPr>
              <a:xfrm>
                <a:off x="3972700" y="1549525"/>
                <a:ext cx="75525" cy="317125"/>
              </a:xfrm>
              <a:custGeom>
                <a:rect b="b" l="l" r="r" t="t"/>
                <a:pathLst>
                  <a:path extrusionOk="0" h="12685" w="3021">
                    <a:moveTo>
                      <a:pt x="604" y="0"/>
                    </a:moveTo>
                    <a:cubicBezTo>
                      <a:pt x="270" y="0"/>
                      <a:pt x="1" y="271"/>
                      <a:pt x="1" y="604"/>
                    </a:cubicBezTo>
                    <a:lnTo>
                      <a:pt x="1" y="12080"/>
                    </a:lnTo>
                    <a:cubicBezTo>
                      <a:pt x="1" y="12414"/>
                      <a:pt x="271" y="12684"/>
                      <a:pt x="604" y="12684"/>
                    </a:cubicBezTo>
                    <a:lnTo>
                      <a:pt x="3021" y="12684"/>
                    </a:lnTo>
                    <a:cubicBezTo>
                      <a:pt x="2687" y="12684"/>
                      <a:pt x="2417" y="12413"/>
                      <a:pt x="2417" y="12080"/>
                    </a:cubicBezTo>
                    <a:lnTo>
                      <a:pt x="2417" y="604"/>
                    </a:lnTo>
                    <a:cubicBezTo>
                      <a:pt x="2417" y="270"/>
                      <a:pt x="2688" y="0"/>
                      <a:pt x="302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6"/>
              <p:cNvSpPr/>
              <p:nvPr/>
            </p:nvSpPr>
            <p:spPr>
              <a:xfrm>
                <a:off x="3987800" y="1564625"/>
                <a:ext cx="196350" cy="279350"/>
              </a:xfrm>
              <a:custGeom>
                <a:rect b="b" l="l" r="r" t="t"/>
                <a:pathLst>
                  <a:path extrusionOk="0" h="11174" w="7854">
                    <a:moveTo>
                      <a:pt x="605" y="0"/>
                    </a:moveTo>
                    <a:cubicBezTo>
                      <a:pt x="272" y="0"/>
                      <a:pt x="1" y="269"/>
                      <a:pt x="1" y="603"/>
                    </a:cubicBezTo>
                    <a:lnTo>
                      <a:pt x="1" y="10570"/>
                    </a:lnTo>
                    <a:cubicBezTo>
                      <a:pt x="1" y="10904"/>
                      <a:pt x="271" y="11173"/>
                      <a:pt x="605" y="11173"/>
                    </a:cubicBezTo>
                    <a:lnTo>
                      <a:pt x="7248" y="11173"/>
                    </a:lnTo>
                    <a:cubicBezTo>
                      <a:pt x="7582" y="11173"/>
                      <a:pt x="7853" y="10904"/>
                      <a:pt x="7852" y="10570"/>
                    </a:cubicBezTo>
                    <a:lnTo>
                      <a:pt x="7852" y="603"/>
                    </a:lnTo>
                    <a:cubicBezTo>
                      <a:pt x="7852" y="271"/>
                      <a:pt x="7582" y="0"/>
                      <a:pt x="7248"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6"/>
              <p:cNvSpPr/>
              <p:nvPr/>
            </p:nvSpPr>
            <p:spPr>
              <a:xfrm>
                <a:off x="3987800" y="1564650"/>
                <a:ext cx="45325" cy="279350"/>
              </a:xfrm>
              <a:custGeom>
                <a:rect b="b" l="l" r="r" t="t"/>
                <a:pathLst>
                  <a:path extrusionOk="0" h="11174" w="1813">
                    <a:moveTo>
                      <a:pt x="603" y="0"/>
                    </a:moveTo>
                    <a:cubicBezTo>
                      <a:pt x="270" y="0"/>
                      <a:pt x="1" y="270"/>
                      <a:pt x="1" y="603"/>
                    </a:cubicBezTo>
                    <a:lnTo>
                      <a:pt x="1" y="10570"/>
                    </a:lnTo>
                    <a:cubicBezTo>
                      <a:pt x="1" y="10904"/>
                      <a:pt x="272" y="11173"/>
                      <a:pt x="605" y="11173"/>
                    </a:cubicBezTo>
                    <a:lnTo>
                      <a:pt x="1813" y="11173"/>
                    </a:lnTo>
                    <a:lnTo>
                      <a:pt x="1813" y="0"/>
                    </a:lnTo>
                    <a:lnTo>
                      <a:pt x="605" y="0"/>
                    </a:lnTo>
                    <a:cubicBezTo>
                      <a:pt x="604" y="0"/>
                      <a:pt x="604" y="0"/>
                      <a:pt x="60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6"/>
              <p:cNvSpPr/>
              <p:nvPr/>
            </p:nvSpPr>
            <p:spPr>
              <a:xfrm>
                <a:off x="4055775" y="1436275"/>
                <a:ext cx="60425" cy="45325"/>
              </a:xfrm>
              <a:custGeom>
                <a:rect b="b" l="l" r="r" t="t"/>
                <a:pathLst>
                  <a:path extrusionOk="0" h="1813" w="2417">
                    <a:moveTo>
                      <a:pt x="302" y="0"/>
                    </a:moveTo>
                    <a:cubicBezTo>
                      <a:pt x="136" y="0"/>
                      <a:pt x="0" y="136"/>
                      <a:pt x="0" y="302"/>
                    </a:cubicBezTo>
                    <a:lnTo>
                      <a:pt x="0" y="1510"/>
                    </a:lnTo>
                    <a:cubicBezTo>
                      <a:pt x="0" y="1677"/>
                      <a:pt x="136" y="1812"/>
                      <a:pt x="302" y="1812"/>
                    </a:cubicBezTo>
                    <a:lnTo>
                      <a:pt x="2114" y="1812"/>
                    </a:lnTo>
                    <a:cubicBezTo>
                      <a:pt x="2280" y="1812"/>
                      <a:pt x="2416" y="1677"/>
                      <a:pt x="2416" y="1510"/>
                    </a:cubicBezTo>
                    <a:lnTo>
                      <a:pt x="2416" y="302"/>
                    </a:lnTo>
                    <a:cubicBezTo>
                      <a:pt x="2416" y="136"/>
                      <a:pt x="2280" y="0"/>
                      <a:pt x="2114"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6"/>
              <p:cNvSpPr/>
              <p:nvPr/>
            </p:nvSpPr>
            <p:spPr>
              <a:xfrm>
                <a:off x="4078475" y="1451400"/>
                <a:ext cx="15150" cy="15125"/>
              </a:xfrm>
              <a:custGeom>
                <a:rect b="b" l="l" r="r" t="t"/>
                <a:pathLst>
                  <a:path extrusionOk="0" h="605" w="606">
                    <a:moveTo>
                      <a:pt x="301" y="0"/>
                    </a:moveTo>
                    <a:cubicBezTo>
                      <a:pt x="134" y="0"/>
                      <a:pt x="0" y="135"/>
                      <a:pt x="0" y="302"/>
                    </a:cubicBezTo>
                    <a:cubicBezTo>
                      <a:pt x="0" y="468"/>
                      <a:pt x="137" y="604"/>
                      <a:pt x="303" y="604"/>
                    </a:cubicBezTo>
                    <a:cubicBezTo>
                      <a:pt x="471" y="604"/>
                      <a:pt x="605" y="467"/>
                      <a:pt x="605" y="302"/>
                    </a:cubicBezTo>
                    <a:cubicBezTo>
                      <a:pt x="605" y="135"/>
                      <a:pt x="471" y="0"/>
                      <a:pt x="30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6"/>
              <p:cNvSpPr/>
              <p:nvPr/>
            </p:nvSpPr>
            <p:spPr>
              <a:xfrm>
                <a:off x="4070875" y="1564625"/>
                <a:ext cx="30225" cy="271825"/>
              </a:xfrm>
              <a:custGeom>
                <a:rect b="b" l="l" r="r" t="t"/>
                <a:pathLst>
                  <a:path extrusionOk="0" h="10873" w="1209">
                    <a:moveTo>
                      <a:pt x="302" y="0"/>
                    </a:moveTo>
                    <a:lnTo>
                      <a:pt x="302" y="9748"/>
                    </a:lnTo>
                    <a:cubicBezTo>
                      <a:pt x="122" y="9853"/>
                      <a:pt x="0" y="10046"/>
                      <a:pt x="0" y="10268"/>
                    </a:cubicBezTo>
                    <a:lnTo>
                      <a:pt x="0" y="10570"/>
                    </a:lnTo>
                    <a:cubicBezTo>
                      <a:pt x="0" y="10737"/>
                      <a:pt x="135" y="10872"/>
                      <a:pt x="302" y="10872"/>
                    </a:cubicBezTo>
                    <a:lnTo>
                      <a:pt x="906" y="10872"/>
                    </a:lnTo>
                    <a:cubicBezTo>
                      <a:pt x="1073" y="10872"/>
                      <a:pt x="1208" y="10737"/>
                      <a:pt x="1208" y="10570"/>
                    </a:cubicBezTo>
                    <a:lnTo>
                      <a:pt x="1208" y="10268"/>
                    </a:lnTo>
                    <a:cubicBezTo>
                      <a:pt x="1208" y="10045"/>
                      <a:pt x="1085" y="9852"/>
                      <a:pt x="906" y="9748"/>
                    </a:cubicBezTo>
                    <a:lnTo>
                      <a:pt x="90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6"/>
              <p:cNvSpPr/>
              <p:nvPr/>
            </p:nvSpPr>
            <p:spPr>
              <a:xfrm>
                <a:off x="4018075" y="1636425"/>
                <a:ext cx="135875" cy="122725"/>
              </a:xfrm>
              <a:custGeom>
                <a:rect b="b" l="l" r="r" t="t"/>
                <a:pathLst>
                  <a:path extrusionOk="0" h="4909" w="5435">
                    <a:moveTo>
                      <a:pt x="1552" y="0"/>
                    </a:moveTo>
                    <a:cubicBezTo>
                      <a:pt x="694" y="0"/>
                      <a:pt x="0" y="695"/>
                      <a:pt x="0" y="1552"/>
                    </a:cubicBezTo>
                    <a:cubicBezTo>
                      <a:pt x="1" y="2860"/>
                      <a:pt x="1930" y="4397"/>
                      <a:pt x="2537" y="4849"/>
                    </a:cubicBezTo>
                    <a:cubicBezTo>
                      <a:pt x="2591" y="4889"/>
                      <a:pt x="2655" y="4909"/>
                      <a:pt x="2718" y="4909"/>
                    </a:cubicBezTo>
                    <a:cubicBezTo>
                      <a:pt x="2782" y="4909"/>
                      <a:pt x="2845" y="4889"/>
                      <a:pt x="2899" y="4849"/>
                    </a:cubicBezTo>
                    <a:cubicBezTo>
                      <a:pt x="3506" y="4397"/>
                      <a:pt x="5434" y="2860"/>
                      <a:pt x="5434" y="1552"/>
                    </a:cubicBezTo>
                    <a:cubicBezTo>
                      <a:pt x="5434" y="695"/>
                      <a:pt x="4739" y="0"/>
                      <a:pt x="3882" y="0"/>
                    </a:cubicBezTo>
                    <a:cubicBezTo>
                      <a:pt x="3512" y="0"/>
                      <a:pt x="3176" y="132"/>
                      <a:pt x="2911" y="348"/>
                    </a:cubicBezTo>
                    <a:cubicBezTo>
                      <a:pt x="2854" y="395"/>
                      <a:pt x="2785" y="419"/>
                      <a:pt x="2717" y="419"/>
                    </a:cubicBezTo>
                    <a:cubicBezTo>
                      <a:pt x="2648" y="419"/>
                      <a:pt x="2580" y="395"/>
                      <a:pt x="2523" y="348"/>
                    </a:cubicBezTo>
                    <a:cubicBezTo>
                      <a:pt x="2258" y="132"/>
                      <a:pt x="1922" y="0"/>
                      <a:pt x="155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6"/>
              <p:cNvSpPr/>
              <p:nvPr/>
            </p:nvSpPr>
            <p:spPr>
              <a:xfrm>
                <a:off x="4078425" y="1549525"/>
                <a:ext cx="15075" cy="15125"/>
              </a:xfrm>
              <a:custGeom>
                <a:rect b="b" l="l" r="r" t="t"/>
                <a:pathLst>
                  <a:path extrusionOk="0" h="605" w="603">
                    <a:moveTo>
                      <a:pt x="0" y="0"/>
                    </a:moveTo>
                    <a:lnTo>
                      <a:pt x="0" y="604"/>
                    </a:lnTo>
                    <a:lnTo>
                      <a:pt x="603" y="604"/>
                    </a:lnTo>
                    <a:lnTo>
                      <a:pt x="603"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6"/>
              <p:cNvSpPr/>
              <p:nvPr/>
            </p:nvSpPr>
            <p:spPr>
              <a:xfrm>
                <a:off x="4017975" y="1413625"/>
                <a:ext cx="22675" cy="90600"/>
              </a:xfrm>
              <a:custGeom>
                <a:rect b="b" l="l" r="r" t="t"/>
                <a:pathLst>
                  <a:path extrusionOk="0" h="3624" w="907">
                    <a:moveTo>
                      <a:pt x="303" y="0"/>
                    </a:moveTo>
                    <a:cubicBezTo>
                      <a:pt x="138" y="0"/>
                      <a:pt x="1" y="135"/>
                      <a:pt x="1" y="302"/>
                    </a:cubicBezTo>
                    <a:lnTo>
                      <a:pt x="1" y="3322"/>
                    </a:lnTo>
                    <a:cubicBezTo>
                      <a:pt x="1" y="3488"/>
                      <a:pt x="137" y="3623"/>
                      <a:pt x="303" y="3623"/>
                    </a:cubicBezTo>
                    <a:lnTo>
                      <a:pt x="907" y="3623"/>
                    </a:lnTo>
                    <a:lnTo>
                      <a:pt x="907"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6"/>
              <p:cNvSpPr/>
              <p:nvPr/>
            </p:nvSpPr>
            <p:spPr>
              <a:xfrm>
                <a:off x="4070875" y="1481575"/>
                <a:ext cx="30225" cy="22700"/>
              </a:xfrm>
              <a:custGeom>
                <a:rect b="b" l="l" r="r" t="t"/>
                <a:pathLst>
                  <a:path extrusionOk="0" h="908" w="1209">
                    <a:moveTo>
                      <a:pt x="0" y="0"/>
                    </a:moveTo>
                    <a:lnTo>
                      <a:pt x="0" y="907"/>
                    </a:lnTo>
                    <a:lnTo>
                      <a:pt x="1208" y="907"/>
                    </a:lnTo>
                    <a:lnTo>
                      <a:pt x="1208"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6"/>
              <p:cNvSpPr/>
              <p:nvPr/>
            </p:nvSpPr>
            <p:spPr>
              <a:xfrm>
                <a:off x="4070875" y="1504200"/>
                <a:ext cx="30225" cy="15125"/>
              </a:xfrm>
              <a:custGeom>
                <a:rect b="b" l="l" r="r" t="t"/>
                <a:pathLst>
                  <a:path extrusionOk="0" h="605" w="1209">
                    <a:moveTo>
                      <a:pt x="0" y="0"/>
                    </a:moveTo>
                    <a:lnTo>
                      <a:pt x="0" y="604"/>
                    </a:lnTo>
                    <a:lnTo>
                      <a:pt x="1208" y="604"/>
                    </a:lnTo>
                    <a:lnTo>
                      <a:pt x="1208"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6"/>
              <p:cNvSpPr/>
              <p:nvPr/>
            </p:nvSpPr>
            <p:spPr>
              <a:xfrm>
                <a:off x="4018100" y="1636800"/>
                <a:ext cx="77550" cy="122325"/>
              </a:xfrm>
              <a:custGeom>
                <a:rect b="b" l="l" r="r" t="t"/>
                <a:pathLst>
                  <a:path extrusionOk="0" h="4893" w="3102">
                    <a:moveTo>
                      <a:pt x="1398" y="1"/>
                    </a:moveTo>
                    <a:lnTo>
                      <a:pt x="1398" y="1"/>
                    </a:lnTo>
                    <a:cubicBezTo>
                      <a:pt x="615" y="79"/>
                      <a:pt x="0" y="733"/>
                      <a:pt x="0" y="1537"/>
                    </a:cubicBezTo>
                    <a:cubicBezTo>
                      <a:pt x="0" y="2845"/>
                      <a:pt x="1927" y="4382"/>
                      <a:pt x="2534" y="4834"/>
                    </a:cubicBezTo>
                    <a:cubicBezTo>
                      <a:pt x="2588" y="4873"/>
                      <a:pt x="2652" y="4893"/>
                      <a:pt x="2716" y="4893"/>
                    </a:cubicBezTo>
                    <a:cubicBezTo>
                      <a:pt x="2779" y="4893"/>
                      <a:pt x="2843" y="4873"/>
                      <a:pt x="2897" y="4834"/>
                    </a:cubicBezTo>
                    <a:cubicBezTo>
                      <a:pt x="2953" y="4792"/>
                      <a:pt x="3024" y="4737"/>
                      <a:pt x="3101" y="4679"/>
                    </a:cubicBezTo>
                    <a:cubicBezTo>
                      <a:pt x="2314" y="3969"/>
                      <a:pt x="907" y="2528"/>
                      <a:pt x="907" y="1272"/>
                    </a:cubicBezTo>
                    <a:cubicBezTo>
                      <a:pt x="907" y="770"/>
                      <a:pt x="1096" y="319"/>
                      <a:pt x="139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 name="Google Shape;1248;p46"/>
          <p:cNvGrpSpPr/>
          <p:nvPr/>
        </p:nvGrpSpPr>
        <p:grpSpPr>
          <a:xfrm>
            <a:off x="7123884" y="1312634"/>
            <a:ext cx="359231" cy="457197"/>
            <a:chOff x="4127128" y="2733711"/>
            <a:chExt cx="398040" cy="512897"/>
          </a:xfrm>
        </p:grpSpPr>
        <p:sp>
          <p:nvSpPr>
            <p:cNvPr id="1249" name="Google Shape;1249;p46"/>
            <p:cNvSpPr/>
            <p:nvPr/>
          </p:nvSpPr>
          <p:spPr>
            <a:xfrm>
              <a:off x="4127128" y="2733711"/>
              <a:ext cx="398040" cy="512897"/>
            </a:xfrm>
            <a:custGeom>
              <a:rect b="b" l="l" r="r" t="t"/>
              <a:pathLst>
                <a:path extrusionOk="0" h="18724" w="14531">
                  <a:moveTo>
                    <a:pt x="0" y="0"/>
                  </a:moveTo>
                  <a:lnTo>
                    <a:pt x="0" y="18723"/>
                  </a:lnTo>
                  <a:lnTo>
                    <a:pt x="14530" y="18723"/>
                  </a:lnTo>
                  <a:lnTo>
                    <a:pt x="14530" y="0"/>
                  </a:ln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 name="Google Shape;1250;p46"/>
            <p:cNvGrpSpPr/>
            <p:nvPr/>
          </p:nvGrpSpPr>
          <p:grpSpPr>
            <a:xfrm>
              <a:off x="4144135" y="2756085"/>
              <a:ext cx="364025" cy="468150"/>
              <a:chOff x="3376475" y="2017625"/>
              <a:chExt cx="364025" cy="468150"/>
            </a:xfrm>
          </p:grpSpPr>
          <p:sp>
            <p:nvSpPr>
              <p:cNvPr id="1251" name="Google Shape;1251;p46"/>
              <p:cNvSpPr/>
              <p:nvPr/>
            </p:nvSpPr>
            <p:spPr>
              <a:xfrm>
                <a:off x="3378075" y="2017625"/>
                <a:ext cx="30225" cy="437925"/>
              </a:xfrm>
              <a:custGeom>
                <a:rect b="b" l="l" r="r" t="t"/>
                <a:pathLst>
                  <a:path extrusionOk="0" h="17517" w="1209">
                    <a:moveTo>
                      <a:pt x="1209" y="0"/>
                    </a:moveTo>
                    <a:cubicBezTo>
                      <a:pt x="541" y="0"/>
                      <a:pt x="1" y="541"/>
                      <a:pt x="1" y="1208"/>
                    </a:cubicBezTo>
                    <a:lnTo>
                      <a:pt x="1" y="17516"/>
                    </a:lnTo>
                    <a:cubicBezTo>
                      <a:pt x="1" y="16849"/>
                      <a:pt x="541" y="16308"/>
                      <a:pt x="1209" y="16308"/>
                    </a:cubicBezTo>
                    <a:lnTo>
                      <a:pt x="120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6"/>
              <p:cNvSpPr/>
              <p:nvPr/>
            </p:nvSpPr>
            <p:spPr>
              <a:xfrm>
                <a:off x="3378075" y="2206375"/>
                <a:ext cx="30225" cy="60425"/>
              </a:xfrm>
              <a:custGeom>
                <a:rect b="b" l="l" r="r" t="t"/>
                <a:pathLst>
                  <a:path extrusionOk="0" h="2417" w="1209">
                    <a:moveTo>
                      <a:pt x="1209" y="0"/>
                    </a:moveTo>
                    <a:cubicBezTo>
                      <a:pt x="541" y="0"/>
                      <a:pt x="1" y="541"/>
                      <a:pt x="1" y="1208"/>
                    </a:cubicBezTo>
                    <a:lnTo>
                      <a:pt x="1" y="2416"/>
                    </a:lnTo>
                    <a:cubicBezTo>
                      <a:pt x="1" y="1749"/>
                      <a:pt x="541" y="1208"/>
                      <a:pt x="1209" y="1208"/>
                    </a:cubicBezTo>
                    <a:lnTo>
                      <a:pt x="120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46"/>
              <p:cNvGrpSpPr/>
              <p:nvPr/>
            </p:nvGrpSpPr>
            <p:grpSpPr>
              <a:xfrm>
                <a:off x="3376475" y="2017625"/>
                <a:ext cx="364025" cy="468150"/>
                <a:chOff x="3376475" y="2017625"/>
                <a:chExt cx="364025" cy="468150"/>
              </a:xfrm>
            </p:grpSpPr>
            <p:sp>
              <p:nvSpPr>
                <p:cNvPr id="1254" name="Google Shape;1254;p46"/>
                <p:cNvSpPr/>
                <p:nvPr/>
              </p:nvSpPr>
              <p:spPr>
                <a:xfrm>
                  <a:off x="3385600" y="2432875"/>
                  <a:ext cx="339775" cy="45325"/>
                </a:xfrm>
                <a:custGeom>
                  <a:rect b="b" l="l" r="r" t="t"/>
                  <a:pathLst>
                    <a:path extrusionOk="0" h="1813" w="13591">
                      <a:moveTo>
                        <a:pt x="908" y="0"/>
                      </a:moveTo>
                      <a:cubicBezTo>
                        <a:pt x="406" y="0"/>
                        <a:pt x="1" y="406"/>
                        <a:pt x="1" y="906"/>
                      </a:cubicBezTo>
                      <a:cubicBezTo>
                        <a:pt x="1" y="1407"/>
                        <a:pt x="406" y="1812"/>
                        <a:pt x="908" y="1812"/>
                      </a:cubicBezTo>
                      <a:lnTo>
                        <a:pt x="13591" y="1812"/>
                      </a:lnTo>
                      <a:lnTo>
                        <a:pt x="13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6"/>
                <p:cNvSpPr/>
                <p:nvPr/>
              </p:nvSpPr>
              <p:spPr>
                <a:xfrm>
                  <a:off x="3385600" y="2432875"/>
                  <a:ext cx="339775" cy="22675"/>
                </a:xfrm>
                <a:custGeom>
                  <a:rect b="b" l="l" r="r" t="t"/>
                  <a:pathLst>
                    <a:path extrusionOk="0" h="907" w="13591">
                      <a:moveTo>
                        <a:pt x="908" y="0"/>
                      </a:moveTo>
                      <a:cubicBezTo>
                        <a:pt x="406" y="0"/>
                        <a:pt x="1" y="406"/>
                        <a:pt x="1" y="906"/>
                      </a:cubicBezTo>
                      <a:lnTo>
                        <a:pt x="13591" y="906"/>
                      </a:lnTo>
                      <a:lnTo>
                        <a:pt x="13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6"/>
                <p:cNvSpPr/>
                <p:nvPr/>
              </p:nvSpPr>
              <p:spPr>
                <a:xfrm>
                  <a:off x="3376475" y="2410250"/>
                  <a:ext cx="364000" cy="75525"/>
                </a:xfrm>
                <a:custGeom>
                  <a:rect b="b" l="l" r="r" t="t"/>
                  <a:pathLst>
                    <a:path extrusionOk="0" h="3021" w="14560">
                      <a:moveTo>
                        <a:pt x="65" y="0"/>
                      </a:moveTo>
                      <a:lnTo>
                        <a:pt x="70" y="1693"/>
                      </a:lnTo>
                      <a:cubicBezTo>
                        <a:pt x="0" y="2414"/>
                        <a:pt x="565" y="3020"/>
                        <a:pt x="1272" y="3020"/>
                      </a:cubicBezTo>
                      <a:lnTo>
                        <a:pt x="14258" y="3020"/>
                      </a:lnTo>
                      <a:cubicBezTo>
                        <a:pt x="14425" y="3020"/>
                        <a:pt x="14560" y="2885"/>
                        <a:pt x="14560" y="2718"/>
                      </a:cubicBezTo>
                      <a:cubicBezTo>
                        <a:pt x="14560" y="2551"/>
                        <a:pt x="14425" y="2416"/>
                        <a:pt x="14258" y="2416"/>
                      </a:cubicBezTo>
                      <a:lnTo>
                        <a:pt x="1305" y="2416"/>
                      </a:lnTo>
                      <a:cubicBezTo>
                        <a:pt x="1005" y="2416"/>
                        <a:pt x="724" y="2211"/>
                        <a:pt x="677" y="1914"/>
                      </a:cubicBezTo>
                      <a:cubicBezTo>
                        <a:pt x="615" y="1534"/>
                        <a:pt x="905" y="1207"/>
                        <a:pt x="1273" y="1207"/>
                      </a:cubicBezTo>
                      <a:lnTo>
                        <a:pt x="13956" y="1207"/>
                      </a:lnTo>
                      <a:cubicBezTo>
                        <a:pt x="14290" y="1207"/>
                        <a:pt x="14560" y="936"/>
                        <a:pt x="14560" y="603"/>
                      </a:cubicBezTo>
                      <a:lnTo>
                        <a:pt x="1456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6"/>
                <p:cNvSpPr/>
                <p:nvPr/>
              </p:nvSpPr>
              <p:spPr>
                <a:xfrm>
                  <a:off x="3378050" y="2017625"/>
                  <a:ext cx="362450" cy="437925"/>
                </a:xfrm>
                <a:custGeom>
                  <a:rect b="b" l="l" r="r" t="t"/>
                  <a:pathLst>
                    <a:path extrusionOk="0" h="17517" w="14498">
                      <a:moveTo>
                        <a:pt x="1210" y="0"/>
                      </a:moveTo>
                      <a:cubicBezTo>
                        <a:pt x="542" y="0"/>
                        <a:pt x="1" y="541"/>
                        <a:pt x="1" y="1208"/>
                      </a:cubicBezTo>
                      <a:lnTo>
                        <a:pt x="1" y="17516"/>
                      </a:lnTo>
                      <a:cubicBezTo>
                        <a:pt x="1" y="16849"/>
                        <a:pt x="542" y="16308"/>
                        <a:pt x="1210" y="16308"/>
                      </a:cubicBezTo>
                      <a:lnTo>
                        <a:pt x="13893" y="16308"/>
                      </a:lnTo>
                      <a:cubicBezTo>
                        <a:pt x="14227" y="16308"/>
                        <a:pt x="14497" y="16037"/>
                        <a:pt x="14497" y="15703"/>
                      </a:cubicBezTo>
                      <a:lnTo>
                        <a:pt x="14497" y="603"/>
                      </a:lnTo>
                      <a:cubicBezTo>
                        <a:pt x="14498" y="269"/>
                        <a:pt x="14227" y="0"/>
                        <a:pt x="1389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6"/>
                <p:cNvSpPr/>
                <p:nvPr/>
              </p:nvSpPr>
              <p:spPr>
                <a:xfrm>
                  <a:off x="3378075" y="2206375"/>
                  <a:ext cx="362425" cy="60425"/>
                </a:xfrm>
                <a:custGeom>
                  <a:rect b="b" l="l" r="r" t="t"/>
                  <a:pathLst>
                    <a:path extrusionOk="0" h="2417" w="14497">
                      <a:moveTo>
                        <a:pt x="1209" y="0"/>
                      </a:moveTo>
                      <a:cubicBezTo>
                        <a:pt x="541" y="0"/>
                        <a:pt x="1" y="541"/>
                        <a:pt x="1" y="1208"/>
                      </a:cubicBezTo>
                      <a:lnTo>
                        <a:pt x="1" y="2416"/>
                      </a:lnTo>
                      <a:cubicBezTo>
                        <a:pt x="1" y="1749"/>
                        <a:pt x="541" y="1208"/>
                        <a:pt x="1209" y="1208"/>
                      </a:cubicBezTo>
                      <a:lnTo>
                        <a:pt x="14497" y="1208"/>
                      </a:lnTo>
                      <a:lnTo>
                        <a:pt x="14497"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6"/>
                <p:cNvSpPr/>
                <p:nvPr/>
              </p:nvSpPr>
              <p:spPr>
                <a:xfrm>
                  <a:off x="3453575" y="2206375"/>
                  <a:ext cx="211425" cy="30225"/>
                </a:xfrm>
                <a:custGeom>
                  <a:rect b="b" l="l" r="r" t="t"/>
                  <a:pathLst>
                    <a:path extrusionOk="0" h="1209" w="8457">
                      <a:moveTo>
                        <a:pt x="1" y="0"/>
                      </a:moveTo>
                      <a:lnTo>
                        <a:pt x="1" y="1208"/>
                      </a:lnTo>
                      <a:lnTo>
                        <a:pt x="8457" y="1208"/>
                      </a:lnTo>
                      <a:lnTo>
                        <a:pt x="8457"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6"/>
                <p:cNvSpPr/>
                <p:nvPr/>
              </p:nvSpPr>
              <p:spPr>
                <a:xfrm>
                  <a:off x="3544150" y="2425325"/>
                  <a:ext cx="30225" cy="60450"/>
                </a:xfrm>
                <a:custGeom>
                  <a:rect b="b" l="l" r="r" t="t"/>
                  <a:pathLst>
                    <a:path extrusionOk="0" h="2418" w="1209">
                      <a:moveTo>
                        <a:pt x="1" y="0"/>
                      </a:moveTo>
                      <a:lnTo>
                        <a:pt x="1" y="2417"/>
                      </a:lnTo>
                      <a:lnTo>
                        <a:pt x="1209" y="2417"/>
                      </a:lnTo>
                      <a:lnTo>
                        <a:pt x="120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6"/>
                <p:cNvSpPr/>
                <p:nvPr/>
              </p:nvSpPr>
              <p:spPr>
                <a:xfrm>
                  <a:off x="3468700" y="2017625"/>
                  <a:ext cx="181175" cy="468100"/>
                </a:xfrm>
                <a:custGeom>
                  <a:rect b="b" l="l" r="r" t="t"/>
                  <a:pathLst>
                    <a:path extrusionOk="0" h="18724" w="7247">
                      <a:moveTo>
                        <a:pt x="3020" y="0"/>
                      </a:moveTo>
                      <a:lnTo>
                        <a:pt x="3020" y="7109"/>
                      </a:lnTo>
                      <a:cubicBezTo>
                        <a:pt x="3020" y="7213"/>
                        <a:pt x="2934" y="7290"/>
                        <a:pt x="2839" y="7290"/>
                      </a:cubicBezTo>
                      <a:cubicBezTo>
                        <a:pt x="2817" y="7290"/>
                        <a:pt x="2794" y="7286"/>
                        <a:pt x="2772" y="7277"/>
                      </a:cubicBezTo>
                      <a:lnTo>
                        <a:pt x="1038" y="6589"/>
                      </a:lnTo>
                      <a:cubicBezTo>
                        <a:pt x="939" y="6549"/>
                        <a:pt x="837" y="6531"/>
                        <a:pt x="738" y="6531"/>
                      </a:cubicBezTo>
                      <a:cubicBezTo>
                        <a:pt x="349" y="6531"/>
                        <a:pt x="1" y="6810"/>
                        <a:pt x="1" y="7191"/>
                      </a:cubicBezTo>
                      <a:lnTo>
                        <a:pt x="1" y="9117"/>
                      </a:lnTo>
                      <a:cubicBezTo>
                        <a:pt x="1" y="9497"/>
                        <a:pt x="350" y="9777"/>
                        <a:pt x="738" y="9777"/>
                      </a:cubicBezTo>
                      <a:cubicBezTo>
                        <a:pt x="837" y="9777"/>
                        <a:pt x="939" y="9758"/>
                        <a:pt x="1038" y="9719"/>
                      </a:cubicBezTo>
                      <a:lnTo>
                        <a:pt x="2772" y="9031"/>
                      </a:lnTo>
                      <a:cubicBezTo>
                        <a:pt x="2795" y="9022"/>
                        <a:pt x="2817" y="9018"/>
                        <a:pt x="2839" y="9018"/>
                      </a:cubicBezTo>
                      <a:cubicBezTo>
                        <a:pt x="2935" y="9018"/>
                        <a:pt x="3020" y="9095"/>
                        <a:pt x="3020" y="9199"/>
                      </a:cubicBezTo>
                      <a:lnTo>
                        <a:pt x="3020" y="18723"/>
                      </a:lnTo>
                      <a:lnTo>
                        <a:pt x="4229" y="18723"/>
                      </a:lnTo>
                      <a:lnTo>
                        <a:pt x="4229" y="9199"/>
                      </a:lnTo>
                      <a:cubicBezTo>
                        <a:pt x="4229" y="9095"/>
                        <a:pt x="4314" y="9018"/>
                        <a:pt x="4410" y="9018"/>
                      </a:cubicBezTo>
                      <a:cubicBezTo>
                        <a:pt x="4432" y="9018"/>
                        <a:pt x="4454" y="9022"/>
                        <a:pt x="4476" y="9031"/>
                      </a:cubicBezTo>
                      <a:lnTo>
                        <a:pt x="6209" y="9719"/>
                      </a:lnTo>
                      <a:cubicBezTo>
                        <a:pt x="6309" y="9758"/>
                        <a:pt x="6410" y="9777"/>
                        <a:pt x="6509" y="9777"/>
                      </a:cubicBezTo>
                      <a:cubicBezTo>
                        <a:pt x="6898" y="9777"/>
                        <a:pt x="7247" y="9497"/>
                        <a:pt x="7247" y="9117"/>
                      </a:cubicBezTo>
                      <a:lnTo>
                        <a:pt x="7247" y="7191"/>
                      </a:lnTo>
                      <a:cubicBezTo>
                        <a:pt x="7247" y="6811"/>
                        <a:pt x="6898" y="6532"/>
                        <a:pt x="6509" y="6532"/>
                      </a:cubicBezTo>
                      <a:cubicBezTo>
                        <a:pt x="6410" y="6532"/>
                        <a:pt x="6308" y="6550"/>
                        <a:pt x="6209" y="6589"/>
                      </a:cubicBezTo>
                      <a:lnTo>
                        <a:pt x="4476" y="7277"/>
                      </a:lnTo>
                      <a:cubicBezTo>
                        <a:pt x="4454" y="7286"/>
                        <a:pt x="4431" y="7290"/>
                        <a:pt x="4409" y="7290"/>
                      </a:cubicBezTo>
                      <a:cubicBezTo>
                        <a:pt x="4314" y="7290"/>
                        <a:pt x="4229" y="7213"/>
                        <a:pt x="4229" y="7109"/>
                      </a:cubicBezTo>
                      <a:lnTo>
                        <a:pt x="422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6"/>
                <p:cNvSpPr/>
                <p:nvPr/>
              </p:nvSpPr>
              <p:spPr>
                <a:xfrm>
                  <a:off x="3506425" y="2202625"/>
                  <a:ext cx="105700" cy="37700"/>
                </a:xfrm>
                <a:custGeom>
                  <a:rect b="b" l="l" r="r" t="t"/>
                  <a:pathLst>
                    <a:path extrusionOk="0" h="1508" w="4228">
                      <a:moveTo>
                        <a:pt x="2115" y="0"/>
                      </a:moveTo>
                      <a:cubicBezTo>
                        <a:pt x="1884" y="0"/>
                        <a:pt x="1677" y="104"/>
                        <a:pt x="1539" y="268"/>
                      </a:cubicBezTo>
                      <a:cubicBezTo>
                        <a:pt x="1433" y="394"/>
                        <a:pt x="1267" y="452"/>
                        <a:pt x="1104" y="452"/>
                      </a:cubicBezTo>
                      <a:lnTo>
                        <a:pt x="303" y="452"/>
                      </a:lnTo>
                      <a:cubicBezTo>
                        <a:pt x="136" y="452"/>
                        <a:pt x="1" y="587"/>
                        <a:pt x="1" y="753"/>
                      </a:cubicBezTo>
                      <a:cubicBezTo>
                        <a:pt x="1" y="921"/>
                        <a:pt x="136" y="1055"/>
                        <a:pt x="303" y="1055"/>
                      </a:cubicBezTo>
                      <a:lnTo>
                        <a:pt x="1104" y="1055"/>
                      </a:lnTo>
                      <a:cubicBezTo>
                        <a:pt x="1267" y="1055"/>
                        <a:pt x="1433" y="1115"/>
                        <a:pt x="1539" y="1239"/>
                      </a:cubicBezTo>
                      <a:cubicBezTo>
                        <a:pt x="1677" y="1404"/>
                        <a:pt x="1884" y="1507"/>
                        <a:pt x="2115" y="1507"/>
                      </a:cubicBezTo>
                      <a:cubicBezTo>
                        <a:pt x="2346" y="1507"/>
                        <a:pt x="2552" y="1404"/>
                        <a:pt x="2691" y="1239"/>
                      </a:cubicBezTo>
                      <a:cubicBezTo>
                        <a:pt x="2797" y="1115"/>
                        <a:pt x="2962" y="1055"/>
                        <a:pt x="3126" y="1055"/>
                      </a:cubicBezTo>
                      <a:lnTo>
                        <a:pt x="3927" y="1055"/>
                      </a:lnTo>
                      <a:cubicBezTo>
                        <a:pt x="4093" y="1055"/>
                        <a:pt x="4228" y="921"/>
                        <a:pt x="4228" y="753"/>
                      </a:cubicBezTo>
                      <a:cubicBezTo>
                        <a:pt x="4228" y="587"/>
                        <a:pt x="4093" y="452"/>
                        <a:pt x="3927" y="452"/>
                      </a:cubicBezTo>
                      <a:lnTo>
                        <a:pt x="3126" y="452"/>
                      </a:lnTo>
                      <a:cubicBezTo>
                        <a:pt x="2961" y="452"/>
                        <a:pt x="2797" y="393"/>
                        <a:pt x="2691" y="268"/>
                      </a:cubicBezTo>
                      <a:cubicBezTo>
                        <a:pt x="2552" y="104"/>
                        <a:pt x="2346" y="0"/>
                        <a:pt x="211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6"/>
                <p:cNvSpPr/>
                <p:nvPr/>
              </p:nvSpPr>
              <p:spPr>
                <a:xfrm>
                  <a:off x="3544150" y="2425325"/>
                  <a:ext cx="30225" cy="60450"/>
                </a:xfrm>
                <a:custGeom>
                  <a:rect b="b" l="l" r="r" t="t"/>
                  <a:pathLst>
                    <a:path extrusionOk="0" h="2418" w="1209">
                      <a:moveTo>
                        <a:pt x="1" y="0"/>
                      </a:moveTo>
                      <a:lnTo>
                        <a:pt x="1" y="2417"/>
                      </a:lnTo>
                      <a:lnTo>
                        <a:pt x="1209" y="2417"/>
                      </a:lnTo>
                      <a:lnTo>
                        <a:pt x="120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64" name="Google Shape;1264;p46"/>
          <p:cNvGrpSpPr/>
          <p:nvPr/>
        </p:nvGrpSpPr>
        <p:grpSpPr>
          <a:xfrm>
            <a:off x="1689160" y="1312637"/>
            <a:ext cx="302093" cy="457189"/>
            <a:chOff x="7464419" y="3411543"/>
            <a:chExt cx="333915" cy="513062"/>
          </a:xfrm>
        </p:grpSpPr>
        <p:sp>
          <p:nvSpPr>
            <p:cNvPr id="1265" name="Google Shape;1265;p46"/>
            <p:cNvSpPr/>
            <p:nvPr/>
          </p:nvSpPr>
          <p:spPr>
            <a:xfrm>
              <a:off x="7464419" y="3411543"/>
              <a:ext cx="333915" cy="513062"/>
            </a:xfrm>
            <a:custGeom>
              <a:rect b="b" l="l" r="r" t="t"/>
              <a:pathLst>
                <a:path extrusionOk="0" h="18730" w="12190">
                  <a:moveTo>
                    <a:pt x="3568" y="1"/>
                  </a:moveTo>
                  <a:cubicBezTo>
                    <a:pt x="3453" y="1"/>
                    <a:pt x="3337" y="14"/>
                    <a:pt x="3222" y="40"/>
                  </a:cubicBezTo>
                  <a:cubicBezTo>
                    <a:pt x="2677" y="165"/>
                    <a:pt x="2246" y="597"/>
                    <a:pt x="2122" y="1141"/>
                  </a:cubicBezTo>
                  <a:cubicBezTo>
                    <a:pt x="1964" y="1826"/>
                    <a:pt x="2292" y="2518"/>
                    <a:pt x="2916" y="2823"/>
                  </a:cubicBezTo>
                  <a:cubicBezTo>
                    <a:pt x="3134" y="2930"/>
                    <a:pt x="3270" y="3129"/>
                    <a:pt x="3270" y="3342"/>
                  </a:cubicBezTo>
                  <a:lnTo>
                    <a:pt x="3270" y="5104"/>
                  </a:lnTo>
                  <a:cubicBezTo>
                    <a:pt x="3015" y="5195"/>
                    <a:pt x="2813" y="5397"/>
                    <a:pt x="2725" y="5654"/>
                  </a:cubicBezTo>
                  <a:cubicBezTo>
                    <a:pt x="2725" y="5656"/>
                    <a:pt x="2724" y="5657"/>
                    <a:pt x="2724" y="5658"/>
                  </a:cubicBezTo>
                  <a:cubicBezTo>
                    <a:pt x="2717" y="5676"/>
                    <a:pt x="2712" y="5694"/>
                    <a:pt x="2707" y="5712"/>
                  </a:cubicBezTo>
                  <a:cubicBezTo>
                    <a:pt x="2707" y="5713"/>
                    <a:pt x="2705" y="5715"/>
                    <a:pt x="2705" y="5717"/>
                  </a:cubicBezTo>
                  <a:cubicBezTo>
                    <a:pt x="2704" y="5724"/>
                    <a:pt x="2703" y="5730"/>
                    <a:pt x="2700" y="5736"/>
                  </a:cubicBezTo>
                  <a:cubicBezTo>
                    <a:pt x="2699" y="5743"/>
                    <a:pt x="2698" y="5749"/>
                    <a:pt x="2695" y="5757"/>
                  </a:cubicBezTo>
                  <a:cubicBezTo>
                    <a:pt x="2694" y="5762"/>
                    <a:pt x="2693" y="5769"/>
                    <a:pt x="2692" y="5774"/>
                  </a:cubicBezTo>
                  <a:cubicBezTo>
                    <a:pt x="2690" y="5782"/>
                    <a:pt x="2688" y="5792"/>
                    <a:pt x="2687" y="5802"/>
                  </a:cubicBezTo>
                  <a:cubicBezTo>
                    <a:pt x="2687" y="5806"/>
                    <a:pt x="2685" y="5808"/>
                    <a:pt x="2685" y="5812"/>
                  </a:cubicBezTo>
                  <a:cubicBezTo>
                    <a:pt x="2683" y="5825"/>
                    <a:pt x="2681" y="5838"/>
                    <a:pt x="2679" y="5851"/>
                  </a:cubicBezTo>
                  <a:cubicBezTo>
                    <a:pt x="2679" y="5854"/>
                    <a:pt x="2678" y="5858"/>
                    <a:pt x="2678" y="5862"/>
                  </a:cubicBezTo>
                  <a:cubicBezTo>
                    <a:pt x="2677" y="5873"/>
                    <a:pt x="2677" y="5883"/>
                    <a:pt x="2676" y="5893"/>
                  </a:cubicBezTo>
                  <a:cubicBezTo>
                    <a:pt x="2676" y="5897"/>
                    <a:pt x="2676" y="5900"/>
                    <a:pt x="2674" y="5904"/>
                  </a:cubicBezTo>
                  <a:cubicBezTo>
                    <a:pt x="2674" y="5919"/>
                    <a:pt x="2673" y="5931"/>
                    <a:pt x="2673" y="5946"/>
                  </a:cubicBezTo>
                  <a:cubicBezTo>
                    <a:pt x="2673" y="6311"/>
                    <a:pt x="2894" y="6627"/>
                    <a:pt x="3210" y="6763"/>
                  </a:cubicBezTo>
                  <a:cubicBezTo>
                    <a:pt x="3150" y="6952"/>
                    <a:pt x="3064" y="7132"/>
                    <a:pt x="2962" y="7301"/>
                  </a:cubicBezTo>
                  <a:cubicBezTo>
                    <a:pt x="2962" y="7301"/>
                    <a:pt x="2964" y="7301"/>
                    <a:pt x="2964" y="7302"/>
                  </a:cubicBezTo>
                  <a:cubicBezTo>
                    <a:pt x="2488" y="8091"/>
                    <a:pt x="1668" y="8621"/>
                    <a:pt x="1486" y="8621"/>
                  </a:cubicBezTo>
                  <a:cubicBezTo>
                    <a:pt x="1321" y="8621"/>
                    <a:pt x="1188" y="8755"/>
                    <a:pt x="1188" y="8919"/>
                  </a:cubicBezTo>
                  <a:lnTo>
                    <a:pt x="1188" y="9827"/>
                  </a:lnTo>
                  <a:cubicBezTo>
                    <a:pt x="598" y="10355"/>
                    <a:pt x="186" y="11074"/>
                    <a:pt x="49" y="11888"/>
                  </a:cubicBezTo>
                  <a:lnTo>
                    <a:pt x="49" y="11889"/>
                  </a:lnTo>
                  <a:cubicBezTo>
                    <a:pt x="45" y="11917"/>
                    <a:pt x="39" y="11942"/>
                    <a:pt x="36" y="11969"/>
                  </a:cubicBezTo>
                  <a:cubicBezTo>
                    <a:pt x="34" y="11975"/>
                    <a:pt x="34" y="11981"/>
                    <a:pt x="33" y="11990"/>
                  </a:cubicBezTo>
                  <a:cubicBezTo>
                    <a:pt x="31" y="12010"/>
                    <a:pt x="28" y="12031"/>
                    <a:pt x="26" y="12052"/>
                  </a:cubicBezTo>
                  <a:cubicBezTo>
                    <a:pt x="24" y="12066"/>
                    <a:pt x="23" y="12077"/>
                    <a:pt x="22" y="12089"/>
                  </a:cubicBezTo>
                  <a:cubicBezTo>
                    <a:pt x="21" y="12105"/>
                    <a:pt x="18" y="12120"/>
                    <a:pt x="17" y="12138"/>
                  </a:cubicBezTo>
                  <a:cubicBezTo>
                    <a:pt x="16" y="12154"/>
                    <a:pt x="14" y="12172"/>
                    <a:pt x="12" y="12189"/>
                  </a:cubicBezTo>
                  <a:cubicBezTo>
                    <a:pt x="11" y="12200"/>
                    <a:pt x="9" y="12212"/>
                    <a:pt x="9" y="12223"/>
                  </a:cubicBezTo>
                  <a:cubicBezTo>
                    <a:pt x="8" y="12245"/>
                    <a:pt x="7" y="12266"/>
                    <a:pt x="6" y="12288"/>
                  </a:cubicBezTo>
                  <a:cubicBezTo>
                    <a:pt x="6" y="12295"/>
                    <a:pt x="4" y="12303"/>
                    <a:pt x="4" y="12310"/>
                  </a:cubicBezTo>
                  <a:cubicBezTo>
                    <a:pt x="2" y="12335"/>
                    <a:pt x="1" y="12360"/>
                    <a:pt x="1" y="12384"/>
                  </a:cubicBezTo>
                  <a:lnTo>
                    <a:pt x="1" y="12401"/>
                  </a:lnTo>
                  <a:cubicBezTo>
                    <a:pt x="1" y="12426"/>
                    <a:pt x="0" y="12453"/>
                    <a:pt x="0" y="12479"/>
                  </a:cubicBezTo>
                  <a:lnTo>
                    <a:pt x="0" y="12488"/>
                  </a:lnTo>
                  <a:lnTo>
                    <a:pt x="0" y="12490"/>
                  </a:lnTo>
                  <a:cubicBezTo>
                    <a:pt x="0" y="12518"/>
                    <a:pt x="0" y="12544"/>
                    <a:pt x="1" y="12571"/>
                  </a:cubicBezTo>
                  <a:lnTo>
                    <a:pt x="1" y="12581"/>
                  </a:lnTo>
                  <a:cubicBezTo>
                    <a:pt x="2" y="12608"/>
                    <a:pt x="2" y="12637"/>
                    <a:pt x="4" y="12664"/>
                  </a:cubicBezTo>
                  <a:lnTo>
                    <a:pt x="4" y="12673"/>
                  </a:lnTo>
                  <a:cubicBezTo>
                    <a:pt x="6" y="12703"/>
                    <a:pt x="8" y="12731"/>
                    <a:pt x="9" y="12761"/>
                  </a:cubicBezTo>
                  <a:lnTo>
                    <a:pt x="9" y="12762"/>
                  </a:lnTo>
                  <a:cubicBezTo>
                    <a:pt x="17" y="12863"/>
                    <a:pt x="28" y="12965"/>
                    <a:pt x="44" y="13065"/>
                  </a:cubicBezTo>
                  <a:cubicBezTo>
                    <a:pt x="278" y="14550"/>
                    <a:pt x="1461" y="15751"/>
                    <a:pt x="2943" y="16002"/>
                  </a:cubicBezTo>
                  <a:cubicBezTo>
                    <a:pt x="3153" y="16037"/>
                    <a:pt x="3359" y="16054"/>
                    <a:pt x="3562" y="16054"/>
                  </a:cubicBezTo>
                  <a:cubicBezTo>
                    <a:pt x="3778" y="16054"/>
                    <a:pt x="3989" y="16035"/>
                    <a:pt x="4195" y="15998"/>
                  </a:cubicBezTo>
                  <a:lnTo>
                    <a:pt x="4197" y="15998"/>
                  </a:lnTo>
                  <a:cubicBezTo>
                    <a:pt x="4281" y="15983"/>
                    <a:pt x="4366" y="15965"/>
                    <a:pt x="4448" y="15943"/>
                  </a:cubicBezTo>
                  <a:cubicBezTo>
                    <a:pt x="4455" y="15941"/>
                    <a:pt x="4462" y="15939"/>
                    <a:pt x="4470" y="15938"/>
                  </a:cubicBezTo>
                  <a:cubicBezTo>
                    <a:pt x="4487" y="15933"/>
                    <a:pt x="4506" y="15928"/>
                    <a:pt x="4523" y="15924"/>
                  </a:cubicBezTo>
                  <a:cubicBezTo>
                    <a:pt x="4534" y="15921"/>
                    <a:pt x="4543" y="15919"/>
                    <a:pt x="4553" y="15916"/>
                  </a:cubicBezTo>
                  <a:cubicBezTo>
                    <a:pt x="4568" y="15913"/>
                    <a:pt x="4583" y="15908"/>
                    <a:pt x="4598" y="15903"/>
                  </a:cubicBezTo>
                  <a:cubicBezTo>
                    <a:pt x="4629" y="15894"/>
                    <a:pt x="4660" y="15884"/>
                    <a:pt x="4691" y="15874"/>
                  </a:cubicBezTo>
                  <a:cubicBezTo>
                    <a:pt x="4692" y="15874"/>
                    <a:pt x="4693" y="15873"/>
                    <a:pt x="4695" y="15873"/>
                  </a:cubicBezTo>
                  <a:cubicBezTo>
                    <a:pt x="4713" y="15866"/>
                    <a:pt x="4733" y="15859"/>
                    <a:pt x="4751" y="15853"/>
                  </a:cubicBezTo>
                  <a:cubicBezTo>
                    <a:pt x="4754" y="15852"/>
                    <a:pt x="4759" y="15851"/>
                    <a:pt x="4762" y="15849"/>
                  </a:cubicBezTo>
                  <a:cubicBezTo>
                    <a:pt x="4875" y="15810"/>
                    <a:pt x="4985" y="15764"/>
                    <a:pt x="5092" y="15712"/>
                  </a:cubicBezTo>
                  <a:cubicBezTo>
                    <a:pt x="5093" y="15721"/>
                    <a:pt x="5095" y="15730"/>
                    <a:pt x="5097" y="15739"/>
                  </a:cubicBezTo>
                  <a:cubicBezTo>
                    <a:pt x="5097" y="15740"/>
                    <a:pt x="5096" y="15740"/>
                    <a:pt x="5096" y="15740"/>
                  </a:cubicBezTo>
                  <a:cubicBezTo>
                    <a:pt x="5330" y="17224"/>
                    <a:pt x="6514" y="18426"/>
                    <a:pt x="7995" y="18677"/>
                  </a:cubicBezTo>
                  <a:cubicBezTo>
                    <a:pt x="8174" y="18707"/>
                    <a:pt x="8350" y="18724"/>
                    <a:pt x="8524" y="18728"/>
                  </a:cubicBezTo>
                  <a:lnTo>
                    <a:pt x="8528" y="18728"/>
                  </a:lnTo>
                  <a:cubicBezTo>
                    <a:pt x="8557" y="18729"/>
                    <a:pt x="8584" y="18729"/>
                    <a:pt x="8612" y="18729"/>
                  </a:cubicBezTo>
                  <a:lnTo>
                    <a:pt x="8624" y="18729"/>
                  </a:lnTo>
                  <a:cubicBezTo>
                    <a:pt x="8652" y="18729"/>
                    <a:pt x="8680" y="18729"/>
                    <a:pt x="8707" y="18728"/>
                  </a:cubicBezTo>
                  <a:lnTo>
                    <a:pt x="8709" y="18728"/>
                  </a:lnTo>
                  <a:cubicBezTo>
                    <a:pt x="8775" y="18724"/>
                    <a:pt x="8835" y="18722"/>
                    <a:pt x="8893" y="18718"/>
                  </a:cubicBezTo>
                  <a:cubicBezTo>
                    <a:pt x="8898" y="18718"/>
                    <a:pt x="8902" y="18717"/>
                    <a:pt x="8907" y="18717"/>
                  </a:cubicBezTo>
                  <a:cubicBezTo>
                    <a:pt x="8932" y="18715"/>
                    <a:pt x="8955" y="18713"/>
                    <a:pt x="8979" y="18710"/>
                  </a:cubicBezTo>
                  <a:cubicBezTo>
                    <a:pt x="8984" y="18710"/>
                    <a:pt x="8991" y="18709"/>
                    <a:pt x="8996" y="18709"/>
                  </a:cubicBezTo>
                  <a:cubicBezTo>
                    <a:pt x="9024" y="18707"/>
                    <a:pt x="9050" y="18703"/>
                    <a:pt x="9077" y="18700"/>
                  </a:cubicBezTo>
                  <a:lnTo>
                    <a:pt x="9080" y="18700"/>
                  </a:lnTo>
                  <a:cubicBezTo>
                    <a:pt x="9107" y="18696"/>
                    <a:pt x="9134" y="18692"/>
                    <a:pt x="9162" y="18688"/>
                  </a:cubicBezTo>
                  <a:lnTo>
                    <a:pt x="9185" y="18684"/>
                  </a:lnTo>
                  <a:cubicBezTo>
                    <a:pt x="9202" y="18682"/>
                    <a:pt x="9222" y="18678"/>
                    <a:pt x="9240" y="18676"/>
                  </a:cubicBezTo>
                  <a:cubicBezTo>
                    <a:pt x="9251" y="18674"/>
                    <a:pt x="9262" y="18672"/>
                    <a:pt x="9272" y="18669"/>
                  </a:cubicBezTo>
                  <a:cubicBezTo>
                    <a:pt x="9288" y="18667"/>
                    <a:pt x="9302" y="18664"/>
                    <a:pt x="9317" y="18660"/>
                  </a:cubicBezTo>
                  <a:cubicBezTo>
                    <a:pt x="9329" y="18657"/>
                    <a:pt x="9341" y="18655"/>
                    <a:pt x="9353" y="18652"/>
                  </a:cubicBezTo>
                  <a:cubicBezTo>
                    <a:pt x="9365" y="18650"/>
                    <a:pt x="9377" y="18647"/>
                    <a:pt x="9389" y="18645"/>
                  </a:cubicBezTo>
                  <a:cubicBezTo>
                    <a:pt x="9418" y="18638"/>
                    <a:pt x="9447" y="18632"/>
                    <a:pt x="9477" y="18625"/>
                  </a:cubicBezTo>
                  <a:cubicBezTo>
                    <a:pt x="9483" y="18622"/>
                    <a:pt x="9488" y="18621"/>
                    <a:pt x="9494" y="18620"/>
                  </a:cubicBezTo>
                  <a:cubicBezTo>
                    <a:pt x="9514" y="18615"/>
                    <a:pt x="9533" y="18610"/>
                    <a:pt x="9550" y="18605"/>
                  </a:cubicBezTo>
                  <a:cubicBezTo>
                    <a:pt x="9555" y="18604"/>
                    <a:pt x="9559" y="18602"/>
                    <a:pt x="9562" y="18602"/>
                  </a:cubicBezTo>
                  <a:cubicBezTo>
                    <a:pt x="11076" y="18190"/>
                    <a:pt x="12189" y="16806"/>
                    <a:pt x="12189" y="15161"/>
                  </a:cubicBezTo>
                  <a:cubicBezTo>
                    <a:pt x="12189" y="14105"/>
                    <a:pt x="11729" y="13157"/>
                    <a:pt x="11000" y="12503"/>
                  </a:cubicBezTo>
                  <a:lnTo>
                    <a:pt x="11000" y="11909"/>
                  </a:lnTo>
                  <a:lnTo>
                    <a:pt x="11000" y="11594"/>
                  </a:lnTo>
                  <a:cubicBezTo>
                    <a:pt x="11000" y="11430"/>
                    <a:pt x="10866" y="11297"/>
                    <a:pt x="10702" y="11297"/>
                  </a:cubicBezTo>
                  <a:cubicBezTo>
                    <a:pt x="10520" y="11297"/>
                    <a:pt x="9698" y="10767"/>
                    <a:pt x="9225" y="9978"/>
                  </a:cubicBezTo>
                  <a:cubicBezTo>
                    <a:pt x="9225" y="9978"/>
                    <a:pt x="9226" y="9978"/>
                    <a:pt x="9226" y="9977"/>
                  </a:cubicBezTo>
                  <a:cubicBezTo>
                    <a:pt x="9124" y="9809"/>
                    <a:pt x="9038" y="9629"/>
                    <a:pt x="8978" y="9439"/>
                  </a:cubicBezTo>
                  <a:cubicBezTo>
                    <a:pt x="9294" y="9302"/>
                    <a:pt x="9515" y="8987"/>
                    <a:pt x="9515" y="8621"/>
                  </a:cubicBezTo>
                  <a:cubicBezTo>
                    <a:pt x="9515" y="8234"/>
                    <a:pt x="9267" y="7902"/>
                    <a:pt x="8920" y="7780"/>
                  </a:cubicBezTo>
                  <a:lnTo>
                    <a:pt x="8920" y="6017"/>
                  </a:lnTo>
                  <a:cubicBezTo>
                    <a:pt x="8920" y="5576"/>
                    <a:pt x="8657" y="5173"/>
                    <a:pt x="8232" y="4965"/>
                  </a:cubicBezTo>
                  <a:cubicBezTo>
                    <a:pt x="7857" y="4781"/>
                    <a:pt x="7660" y="4364"/>
                    <a:pt x="7756" y="3949"/>
                  </a:cubicBezTo>
                  <a:cubicBezTo>
                    <a:pt x="7829" y="3630"/>
                    <a:pt x="8091" y="3368"/>
                    <a:pt x="8409" y="3295"/>
                  </a:cubicBezTo>
                  <a:cubicBezTo>
                    <a:pt x="8482" y="3279"/>
                    <a:pt x="8554" y="3271"/>
                    <a:pt x="8625" y="3271"/>
                  </a:cubicBezTo>
                  <a:cubicBezTo>
                    <a:pt x="8827" y="3271"/>
                    <a:pt x="9018" y="3336"/>
                    <a:pt x="9179" y="3465"/>
                  </a:cubicBezTo>
                  <a:cubicBezTo>
                    <a:pt x="9392" y="3635"/>
                    <a:pt x="9515" y="3890"/>
                    <a:pt x="9515" y="4163"/>
                  </a:cubicBezTo>
                  <a:cubicBezTo>
                    <a:pt x="9515" y="4328"/>
                    <a:pt x="9648" y="4460"/>
                    <a:pt x="9811" y="4460"/>
                  </a:cubicBezTo>
                  <a:cubicBezTo>
                    <a:pt x="9976" y="4460"/>
                    <a:pt x="10108" y="4327"/>
                    <a:pt x="10108" y="4163"/>
                  </a:cubicBezTo>
                  <a:cubicBezTo>
                    <a:pt x="10108" y="3709"/>
                    <a:pt x="9904" y="3285"/>
                    <a:pt x="9548" y="3002"/>
                  </a:cubicBezTo>
                  <a:cubicBezTo>
                    <a:pt x="9283" y="2790"/>
                    <a:pt x="8958" y="2678"/>
                    <a:pt x="8622" y="2678"/>
                  </a:cubicBezTo>
                  <a:cubicBezTo>
                    <a:pt x="8508" y="2678"/>
                    <a:pt x="8391" y="2691"/>
                    <a:pt x="8276" y="2718"/>
                  </a:cubicBezTo>
                  <a:cubicBezTo>
                    <a:pt x="7731" y="2842"/>
                    <a:pt x="7300" y="3274"/>
                    <a:pt x="7176" y="3818"/>
                  </a:cubicBezTo>
                  <a:cubicBezTo>
                    <a:pt x="7018" y="4503"/>
                    <a:pt x="7346" y="5195"/>
                    <a:pt x="7970" y="5500"/>
                  </a:cubicBezTo>
                  <a:cubicBezTo>
                    <a:pt x="8188" y="5607"/>
                    <a:pt x="8324" y="5806"/>
                    <a:pt x="8324" y="6018"/>
                  </a:cubicBezTo>
                  <a:lnTo>
                    <a:pt x="8324" y="7782"/>
                  </a:lnTo>
                  <a:cubicBezTo>
                    <a:pt x="8042" y="7882"/>
                    <a:pt x="7825" y="8121"/>
                    <a:pt x="7754" y="8416"/>
                  </a:cubicBezTo>
                  <a:lnTo>
                    <a:pt x="7751" y="8431"/>
                  </a:lnTo>
                  <a:lnTo>
                    <a:pt x="7747" y="8451"/>
                  </a:lnTo>
                  <a:lnTo>
                    <a:pt x="7743" y="8474"/>
                  </a:lnTo>
                  <a:cubicBezTo>
                    <a:pt x="7742" y="8479"/>
                    <a:pt x="7742" y="8483"/>
                    <a:pt x="7741" y="8488"/>
                  </a:cubicBezTo>
                  <a:cubicBezTo>
                    <a:pt x="7738" y="8501"/>
                    <a:pt x="7736" y="8514"/>
                    <a:pt x="7735" y="8525"/>
                  </a:cubicBezTo>
                  <a:cubicBezTo>
                    <a:pt x="7735" y="8529"/>
                    <a:pt x="7733" y="8534"/>
                    <a:pt x="7733" y="8538"/>
                  </a:cubicBezTo>
                  <a:cubicBezTo>
                    <a:pt x="7732" y="8549"/>
                    <a:pt x="7732" y="8558"/>
                    <a:pt x="7731" y="8568"/>
                  </a:cubicBezTo>
                  <a:cubicBezTo>
                    <a:pt x="7731" y="8571"/>
                    <a:pt x="7731" y="8575"/>
                    <a:pt x="7730" y="8580"/>
                  </a:cubicBezTo>
                  <a:cubicBezTo>
                    <a:pt x="7730" y="8595"/>
                    <a:pt x="7728" y="8607"/>
                    <a:pt x="7728" y="8621"/>
                  </a:cubicBezTo>
                  <a:cubicBezTo>
                    <a:pt x="7728" y="8987"/>
                    <a:pt x="7949" y="9302"/>
                    <a:pt x="8265" y="9439"/>
                  </a:cubicBezTo>
                  <a:cubicBezTo>
                    <a:pt x="8205" y="9628"/>
                    <a:pt x="8118" y="9808"/>
                    <a:pt x="8016" y="9977"/>
                  </a:cubicBezTo>
                  <a:cubicBezTo>
                    <a:pt x="8016" y="9977"/>
                    <a:pt x="8018" y="9977"/>
                    <a:pt x="8018" y="9978"/>
                  </a:cubicBezTo>
                  <a:cubicBezTo>
                    <a:pt x="7692" y="10518"/>
                    <a:pt x="7207" y="10936"/>
                    <a:pt x="6874" y="11147"/>
                  </a:cubicBezTo>
                  <a:cubicBezTo>
                    <a:pt x="6667" y="10639"/>
                    <a:pt x="6347" y="10189"/>
                    <a:pt x="5945" y="9828"/>
                  </a:cubicBezTo>
                  <a:lnTo>
                    <a:pt x="5945" y="9234"/>
                  </a:lnTo>
                  <a:lnTo>
                    <a:pt x="5945" y="8919"/>
                  </a:lnTo>
                  <a:cubicBezTo>
                    <a:pt x="5945" y="8755"/>
                    <a:pt x="5811" y="8621"/>
                    <a:pt x="5648" y="8621"/>
                  </a:cubicBezTo>
                  <a:cubicBezTo>
                    <a:pt x="5466" y="8621"/>
                    <a:pt x="4644" y="8091"/>
                    <a:pt x="4171" y="7302"/>
                  </a:cubicBezTo>
                  <a:cubicBezTo>
                    <a:pt x="4171" y="7302"/>
                    <a:pt x="4172" y="7302"/>
                    <a:pt x="4172" y="7301"/>
                  </a:cubicBezTo>
                  <a:cubicBezTo>
                    <a:pt x="4070" y="7133"/>
                    <a:pt x="3984" y="6953"/>
                    <a:pt x="3922" y="6763"/>
                  </a:cubicBezTo>
                  <a:cubicBezTo>
                    <a:pt x="4239" y="6627"/>
                    <a:pt x="4460" y="6311"/>
                    <a:pt x="4460" y="5946"/>
                  </a:cubicBezTo>
                  <a:cubicBezTo>
                    <a:pt x="4460" y="5558"/>
                    <a:pt x="4212" y="5228"/>
                    <a:pt x="3865" y="5104"/>
                  </a:cubicBezTo>
                  <a:lnTo>
                    <a:pt x="3865" y="3342"/>
                  </a:lnTo>
                  <a:cubicBezTo>
                    <a:pt x="3865" y="2900"/>
                    <a:pt x="3602" y="2497"/>
                    <a:pt x="3177" y="2289"/>
                  </a:cubicBezTo>
                  <a:cubicBezTo>
                    <a:pt x="2802" y="2105"/>
                    <a:pt x="2605" y="1688"/>
                    <a:pt x="2700" y="1273"/>
                  </a:cubicBezTo>
                  <a:cubicBezTo>
                    <a:pt x="2774" y="954"/>
                    <a:pt x="3036" y="692"/>
                    <a:pt x="3354" y="619"/>
                  </a:cubicBezTo>
                  <a:cubicBezTo>
                    <a:pt x="3427" y="603"/>
                    <a:pt x="3500" y="595"/>
                    <a:pt x="3571" y="595"/>
                  </a:cubicBezTo>
                  <a:cubicBezTo>
                    <a:pt x="3772" y="595"/>
                    <a:pt x="3962" y="661"/>
                    <a:pt x="4123" y="789"/>
                  </a:cubicBezTo>
                  <a:cubicBezTo>
                    <a:pt x="4337" y="959"/>
                    <a:pt x="4460" y="1214"/>
                    <a:pt x="4460" y="1486"/>
                  </a:cubicBezTo>
                  <a:cubicBezTo>
                    <a:pt x="4460" y="1651"/>
                    <a:pt x="4593" y="1783"/>
                    <a:pt x="4757" y="1783"/>
                  </a:cubicBezTo>
                  <a:cubicBezTo>
                    <a:pt x="4922" y="1783"/>
                    <a:pt x="5054" y="1651"/>
                    <a:pt x="5054" y="1486"/>
                  </a:cubicBezTo>
                  <a:cubicBezTo>
                    <a:pt x="5054" y="1031"/>
                    <a:pt x="4850" y="608"/>
                    <a:pt x="4495" y="325"/>
                  </a:cubicBezTo>
                  <a:cubicBezTo>
                    <a:pt x="4229" y="112"/>
                    <a:pt x="3904" y="1"/>
                    <a:pt x="3568"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6"/>
            <p:cNvSpPr/>
            <p:nvPr/>
          </p:nvSpPr>
          <p:spPr>
            <a:xfrm>
              <a:off x="7606788" y="3723811"/>
              <a:ext cx="178325" cy="178350"/>
            </a:xfrm>
            <a:custGeom>
              <a:rect b="b" l="l" r="r" t="t"/>
              <a:pathLst>
                <a:path extrusionOk="0" h="7134" w="7133">
                  <a:moveTo>
                    <a:pt x="3566" y="0"/>
                  </a:moveTo>
                  <a:cubicBezTo>
                    <a:pt x="1598" y="0"/>
                    <a:pt x="0" y="1597"/>
                    <a:pt x="0" y="3567"/>
                  </a:cubicBezTo>
                  <a:cubicBezTo>
                    <a:pt x="0" y="5536"/>
                    <a:pt x="1596" y="7133"/>
                    <a:pt x="3566" y="7133"/>
                  </a:cubicBezTo>
                  <a:cubicBezTo>
                    <a:pt x="5535" y="7133"/>
                    <a:pt x="7132" y="5536"/>
                    <a:pt x="7132" y="3567"/>
                  </a:cubicBezTo>
                  <a:cubicBezTo>
                    <a:pt x="7132" y="1597"/>
                    <a:pt x="5535" y="0"/>
                    <a:pt x="356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6"/>
            <p:cNvSpPr/>
            <p:nvPr/>
          </p:nvSpPr>
          <p:spPr>
            <a:xfrm>
              <a:off x="7606713" y="3723811"/>
              <a:ext cx="166600" cy="178350"/>
            </a:xfrm>
            <a:custGeom>
              <a:rect b="b" l="l" r="r" t="t"/>
              <a:pathLst>
                <a:path extrusionOk="0" h="7134" w="6664">
                  <a:moveTo>
                    <a:pt x="3568" y="0"/>
                  </a:moveTo>
                  <a:cubicBezTo>
                    <a:pt x="3131" y="0"/>
                    <a:pt x="2712" y="81"/>
                    <a:pt x="2327" y="225"/>
                  </a:cubicBezTo>
                  <a:lnTo>
                    <a:pt x="2327" y="226"/>
                  </a:lnTo>
                  <a:cubicBezTo>
                    <a:pt x="970" y="730"/>
                    <a:pt x="0" y="2034"/>
                    <a:pt x="0" y="3568"/>
                  </a:cubicBezTo>
                  <a:cubicBezTo>
                    <a:pt x="0" y="3763"/>
                    <a:pt x="17" y="3954"/>
                    <a:pt x="48" y="4140"/>
                  </a:cubicBezTo>
                  <a:cubicBezTo>
                    <a:pt x="48" y="4142"/>
                    <a:pt x="46" y="4144"/>
                    <a:pt x="46" y="4144"/>
                  </a:cubicBezTo>
                  <a:cubicBezTo>
                    <a:pt x="279" y="5628"/>
                    <a:pt x="1463" y="6830"/>
                    <a:pt x="2944" y="7081"/>
                  </a:cubicBezTo>
                  <a:cubicBezTo>
                    <a:pt x="3155" y="7116"/>
                    <a:pt x="3362" y="7133"/>
                    <a:pt x="3566" y="7133"/>
                  </a:cubicBezTo>
                  <a:cubicBezTo>
                    <a:pt x="4894" y="7133"/>
                    <a:pt x="6051" y="6406"/>
                    <a:pt x="6664" y="5328"/>
                  </a:cubicBezTo>
                  <a:lnTo>
                    <a:pt x="6664" y="5328"/>
                  </a:lnTo>
                  <a:cubicBezTo>
                    <a:pt x="6147" y="5623"/>
                    <a:pt x="5547" y="5796"/>
                    <a:pt x="4905" y="5796"/>
                  </a:cubicBezTo>
                  <a:cubicBezTo>
                    <a:pt x="3585" y="5796"/>
                    <a:pt x="2438" y="5078"/>
                    <a:pt x="1822" y="4012"/>
                  </a:cubicBezTo>
                  <a:cubicBezTo>
                    <a:pt x="1702" y="3808"/>
                    <a:pt x="1721" y="3551"/>
                    <a:pt x="1861" y="3362"/>
                  </a:cubicBezTo>
                  <a:cubicBezTo>
                    <a:pt x="2173" y="2942"/>
                    <a:pt x="2405" y="2460"/>
                    <a:pt x="2541" y="1940"/>
                  </a:cubicBezTo>
                  <a:cubicBezTo>
                    <a:pt x="2608" y="1675"/>
                    <a:pt x="2842" y="1487"/>
                    <a:pt x="3115" y="1487"/>
                  </a:cubicBezTo>
                  <a:lnTo>
                    <a:pt x="6461" y="1487"/>
                  </a:lnTo>
                  <a:cubicBezTo>
                    <a:pt x="5813" y="588"/>
                    <a:pt x="4761" y="0"/>
                    <a:pt x="356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6"/>
            <p:cNvSpPr/>
            <p:nvPr/>
          </p:nvSpPr>
          <p:spPr>
            <a:xfrm>
              <a:off x="7643888" y="3664361"/>
              <a:ext cx="104050" cy="52025"/>
            </a:xfrm>
            <a:custGeom>
              <a:rect b="b" l="l" r="r" t="t"/>
              <a:pathLst>
                <a:path extrusionOk="0" h="2081" w="4162">
                  <a:moveTo>
                    <a:pt x="1784" y="0"/>
                  </a:moveTo>
                  <a:cubicBezTo>
                    <a:pt x="1548" y="1190"/>
                    <a:pt x="237" y="2080"/>
                    <a:pt x="1" y="2080"/>
                  </a:cubicBezTo>
                  <a:lnTo>
                    <a:pt x="4161" y="2080"/>
                  </a:lnTo>
                  <a:cubicBezTo>
                    <a:pt x="3926" y="2080"/>
                    <a:pt x="2615" y="1189"/>
                    <a:pt x="237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6"/>
            <p:cNvSpPr/>
            <p:nvPr/>
          </p:nvSpPr>
          <p:spPr>
            <a:xfrm>
              <a:off x="7655813" y="3500886"/>
              <a:ext cx="77275" cy="148650"/>
            </a:xfrm>
            <a:custGeom>
              <a:rect b="b" l="l" r="r" t="t"/>
              <a:pathLst>
                <a:path extrusionOk="0" h="5946" w="3091">
                  <a:moveTo>
                    <a:pt x="1604" y="1"/>
                  </a:moveTo>
                  <a:cubicBezTo>
                    <a:pt x="1490" y="1"/>
                    <a:pt x="1373" y="14"/>
                    <a:pt x="1258" y="40"/>
                  </a:cubicBezTo>
                  <a:cubicBezTo>
                    <a:pt x="713" y="164"/>
                    <a:pt x="282" y="596"/>
                    <a:pt x="158" y="1140"/>
                  </a:cubicBezTo>
                  <a:cubicBezTo>
                    <a:pt x="0" y="1826"/>
                    <a:pt x="328" y="2518"/>
                    <a:pt x="953" y="2823"/>
                  </a:cubicBezTo>
                  <a:cubicBezTo>
                    <a:pt x="1170" y="2931"/>
                    <a:pt x="1307" y="3128"/>
                    <a:pt x="1307" y="3341"/>
                  </a:cubicBezTo>
                  <a:lnTo>
                    <a:pt x="1307" y="5649"/>
                  </a:lnTo>
                  <a:cubicBezTo>
                    <a:pt x="1307" y="5812"/>
                    <a:pt x="1441" y="5946"/>
                    <a:pt x="1605" y="5946"/>
                  </a:cubicBezTo>
                  <a:cubicBezTo>
                    <a:pt x="1769" y="5946"/>
                    <a:pt x="1902" y="5812"/>
                    <a:pt x="1903" y="5648"/>
                  </a:cubicBezTo>
                  <a:lnTo>
                    <a:pt x="1903" y="3339"/>
                  </a:lnTo>
                  <a:cubicBezTo>
                    <a:pt x="1903" y="2898"/>
                    <a:pt x="1638" y="2495"/>
                    <a:pt x="1215" y="2287"/>
                  </a:cubicBezTo>
                  <a:cubicBezTo>
                    <a:pt x="840" y="2104"/>
                    <a:pt x="643" y="1686"/>
                    <a:pt x="738" y="1272"/>
                  </a:cubicBezTo>
                  <a:cubicBezTo>
                    <a:pt x="811" y="953"/>
                    <a:pt x="1073" y="691"/>
                    <a:pt x="1391" y="617"/>
                  </a:cubicBezTo>
                  <a:cubicBezTo>
                    <a:pt x="1464" y="601"/>
                    <a:pt x="1536" y="593"/>
                    <a:pt x="1607" y="593"/>
                  </a:cubicBezTo>
                  <a:cubicBezTo>
                    <a:pt x="1809" y="593"/>
                    <a:pt x="2000" y="659"/>
                    <a:pt x="2161" y="787"/>
                  </a:cubicBezTo>
                  <a:cubicBezTo>
                    <a:pt x="2375" y="958"/>
                    <a:pt x="2498" y="1212"/>
                    <a:pt x="2498" y="1485"/>
                  </a:cubicBezTo>
                  <a:cubicBezTo>
                    <a:pt x="2498" y="1649"/>
                    <a:pt x="2629" y="1782"/>
                    <a:pt x="2793" y="1782"/>
                  </a:cubicBezTo>
                  <a:cubicBezTo>
                    <a:pt x="2958" y="1782"/>
                    <a:pt x="3090" y="1650"/>
                    <a:pt x="3090" y="1485"/>
                  </a:cubicBezTo>
                  <a:cubicBezTo>
                    <a:pt x="3090" y="1031"/>
                    <a:pt x="2886" y="607"/>
                    <a:pt x="2530" y="324"/>
                  </a:cubicBezTo>
                  <a:cubicBezTo>
                    <a:pt x="2265" y="112"/>
                    <a:pt x="1941" y="1"/>
                    <a:pt x="160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6"/>
            <p:cNvSpPr/>
            <p:nvPr/>
          </p:nvSpPr>
          <p:spPr>
            <a:xfrm>
              <a:off x="7636463" y="3716361"/>
              <a:ext cx="118925" cy="30175"/>
            </a:xfrm>
            <a:custGeom>
              <a:rect b="b" l="l" r="r" t="t"/>
              <a:pathLst>
                <a:path extrusionOk="0" h="1207" w="4757">
                  <a:moveTo>
                    <a:pt x="299" y="0"/>
                  </a:moveTo>
                  <a:cubicBezTo>
                    <a:pt x="134" y="0"/>
                    <a:pt x="1" y="133"/>
                    <a:pt x="1" y="297"/>
                  </a:cubicBezTo>
                  <a:lnTo>
                    <a:pt x="1" y="1206"/>
                  </a:lnTo>
                  <a:lnTo>
                    <a:pt x="4757" y="1206"/>
                  </a:lnTo>
                  <a:lnTo>
                    <a:pt x="4757" y="297"/>
                  </a:lnTo>
                  <a:cubicBezTo>
                    <a:pt x="4757" y="134"/>
                    <a:pt x="4623" y="0"/>
                    <a:pt x="445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6"/>
            <p:cNvSpPr/>
            <p:nvPr/>
          </p:nvSpPr>
          <p:spPr>
            <a:xfrm>
              <a:off x="7636413" y="3716361"/>
              <a:ext cx="118925" cy="30200"/>
            </a:xfrm>
            <a:custGeom>
              <a:rect b="b" l="l" r="r" t="t"/>
              <a:pathLst>
                <a:path extrusionOk="0" h="1208" w="4757">
                  <a:moveTo>
                    <a:pt x="300" y="0"/>
                  </a:moveTo>
                  <a:cubicBezTo>
                    <a:pt x="135" y="0"/>
                    <a:pt x="1" y="134"/>
                    <a:pt x="1" y="298"/>
                  </a:cubicBezTo>
                  <a:lnTo>
                    <a:pt x="1" y="1207"/>
                  </a:lnTo>
                  <a:lnTo>
                    <a:pt x="4757" y="1207"/>
                  </a:lnTo>
                  <a:lnTo>
                    <a:pt x="4757" y="614"/>
                  </a:lnTo>
                  <a:lnTo>
                    <a:pt x="2083" y="614"/>
                  </a:lnTo>
                  <a:cubicBezTo>
                    <a:pt x="1755" y="612"/>
                    <a:pt x="1488" y="347"/>
                    <a:pt x="1488" y="17"/>
                  </a:cubicBezTo>
                  <a:lnTo>
                    <a:pt x="148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6"/>
            <p:cNvSpPr/>
            <p:nvPr/>
          </p:nvSpPr>
          <p:spPr>
            <a:xfrm>
              <a:off x="7680813" y="3664336"/>
              <a:ext cx="30200" cy="22325"/>
            </a:xfrm>
            <a:custGeom>
              <a:rect b="b" l="l" r="r" t="t"/>
              <a:pathLst>
                <a:path extrusionOk="0" h="893" w="1208">
                  <a:moveTo>
                    <a:pt x="307" y="0"/>
                  </a:moveTo>
                  <a:cubicBezTo>
                    <a:pt x="253" y="273"/>
                    <a:pt x="142" y="528"/>
                    <a:pt x="1" y="761"/>
                  </a:cubicBezTo>
                  <a:cubicBezTo>
                    <a:pt x="186" y="844"/>
                    <a:pt x="389" y="893"/>
                    <a:pt x="605" y="893"/>
                  </a:cubicBezTo>
                  <a:cubicBezTo>
                    <a:pt x="821" y="893"/>
                    <a:pt x="1023" y="846"/>
                    <a:pt x="1208" y="761"/>
                  </a:cubicBezTo>
                  <a:cubicBezTo>
                    <a:pt x="1067" y="528"/>
                    <a:pt x="955" y="272"/>
                    <a:pt x="902"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6"/>
            <p:cNvSpPr/>
            <p:nvPr/>
          </p:nvSpPr>
          <p:spPr>
            <a:xfrm>
              <a:off x="7673638" y="3627186"/>
              <a:ext cx="44575" cy="44625"/>
            </a:xfrm>
            <a:custGeom>
              <a:rect b="b" l="l" r="r" t="t"/>
              <a:pathLst>
                <a:path extrusionOk="0" h="1785" w="1783">
                  <a:moveTo>
                    <a:pt x="892" y="1"/>
                  </a:moveTo>
                  <a:cubicBezTo>
                    <a:pt x="400" y="1"/>
                    <a:pt x="0" y="400"/>
                    <a:pt x="0" y="894"/>
                  </a:cubicBezTo>
                  <a:cubicBezTo>
                    <a:pt x="0" y="1385"/>
                    <a:pt x="399" y="1784"/>
                    <a:pt x="892" y="1784"/>
                  </a:cubicBezTo>
                  <a:cubicBezTo>
                    <a:pt x="1384" y="1784"/>
                    <a:pt x="1783" y="1385"/>
                    <a:pt x="1783" y="894"/>
                  </a:cubicBezTo>
                  <a:cubicBezTo>
                    <a:pt x="1783" y="400"/>
                    <a:pt x="1384" y="1"/>
                    <a:pt x="89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6"/>
            <p:cNvSpPr/>
            <p:nvPr/>
          </p:nvSpPr>
          <p:spPr>
            <a:xfrm>
              <a:off x="7673613" y="3629161"/>
              <a:ext cx="42600" cy="42625"/>
            </a:xfrm>
            <a:custGeom>
              <a:rect b="b" l="l" r="r" t="t"/>
              <a:pathLst>
                <a:path extrusionOk="0" h="1705" w="1704">
                  <a:moveTo>
                    <a:pt x="527" y="1"/>
                  </a:moveTo>
                  <a:lnTo>
                    <a:pt x="527" y="1"/>
                  </a:lnTo>
                  <a:cubicBezTo>
                    <a:pt x="217" y="141"/>
                    <a:pt x="0" y="451"/>
                    <a:pt x="0" y="812"/>
                  </a:cubicBezTo>
                  <a:cubicBezTo>
                    <a:pt x="0" y="1304"/>
                    <a:pt x="400" y="1704"/>
                    <a:pt x="892" y="1704"/>
                  </a:cubicBezTo>
                  <a:cubicBezTo>
                    <a:pt x="1253" y="1704"/>
                    <a:pt x="1563" y="1487"/>
                    <a:pt x="1703" y="1177"/>
                  </a:cubicBezTo>
                  <a:lnTo>
                    <a:pt x="1703" y="1177"/>
                  </a:lnTo>
                  <a:cubicBezTo>
                    <a:pt x="1592" y="1231"/>
                    <a:pt x="1469" y="1259"/>
                    <a:pt x="1339" y="1259"/>
                  </a:cubicBezTo>
                  <a:cubicBezTo>
                    <a:pt x="847" y="1259"/>
                    <a:pt x="447" y="860"/>
                    <a:pt x="447" y="368"/>
                  </a:cubicBezTo>
                  <a:cubicBezTo>
                    <a:pt x="447" y="236"/>
                    <a:pt x="477" y="113"/>
                    <a:pt x="52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6"/>
            <p:cNvSpPr/>
            <p:nvPr/>
          </p:nvSpPr>
          <p:spPr>
            <a:xfrm>
              <a:off x="7517588" y="3597461"/>
              <a:ext cx="104050" cy="52025"/>
            </a:xfrm>
            <a:custGeom>
              <a:rect b="b" l="l" r="r" t="t"/>
              <a:pathLst>
                <a:path extrusionOk="0" h="2081" w="4162">
                  <a:moveTo>
                    <a:pt x="1784" y="0"/>
                  </a:moveTo>
                  <a:cubicBezTo>
                    <a:pt x="1548" y="1190"/>
                    <a:pt x="237" y="2080"/>
                    <a:pt x="1" y="2080"/>
                  </a:cubicBezTo>
                  <a:lnTo>
                    <a:pt x="4160" y="2080"/>
                  </a:lnTo>
                  <a:cubicBezTo>
                    <a:pt x="3919" y="2078"/>
                    <a:pt x="2614" y="1187"/>
                    <a:pt x="2379" y="0"/>
                  </a:cubicBezTo>
                  <a:close/>
                  <a:moveTo>
                    <a:pt x="4160" y="2080"/>
                  </a:moveTo>
                  <a:cubicBezTo>
                    <a:pt x="4160" y="2080"/>
                    <a:pt x="4160" y="2080"/>
                    <a:pt x="4160" y="2080"/>
                  </a:cubicBezTo>
                  <a:cubicBezTo>
                    <a:pt x="4161" y="2080"/>
                    <a:pt x="4161" y="2080"/>
                    <a:pt x="4161" y="208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6"/>
            <p:cNvSpPr/>
            <p:nvPr/>
          </p:nvSpPr>
          <p:spPr>
            <a:xfrm>
              <a:off x="7480463" y="3656961"/>
              <a:ext cx="178350" cy="178325"/>
            </a:xfrm>
            <a:custGeom>
              <a:rect b="b" l="l" r="r" t="t"/>
              <a:pathLst>
                <a:path extrusionOk="0" h="7133" w="7134">
                  <a:moveTo>
                    <a:pt x="3570" y="0"/>
                  </a:moveTo>
                  <a:cubicBezTo>
                    <a:pt x="3569" y="0"/>
                    <a:pt x="3567" y="0"/>
                    <a:pt x="3566" y="0"/>
                  </a:cubicBezTo>
                  <a:cubicBezTo>
                    <a:pt x="1598" y="0"/>
                    <a:pt x="1" y="1596"/>
                    <a:pt x="1" y="3566"/>
                  </a:cubicBezTo>
                  <a:cubicBezTo>
                    <a:pt x="1" y="5535"/>
                    <a:pt x="1597" y="7132"/>
                    <a:pt x="3566" y="7132"/>
                  </a:cubicBezTo>
                  <a:cubicBezTo>
                    <a:pt x="5536" y="7132"/>
                    <a:pt x="7134" y="5535"/>
                    <a:pt x="7134" y="3566"/>
                  </a:cubicBezTo>
                  <a:cubicBezTo>
                    <a:pt x="7134" y="1597"/>
                    <a:pt x="5538" y="0"/>
                    <a:pt x="3570"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6"/>
            <p:cNvSpPr/>
            <p:nvPr/>
          </p:nvSpPr>
          <p:spPr>
            <a:xfrm>
              <a:off x="7529538" y="3433986"/>
              <a:ext cx="77275" cy="148675"/>
            </a:xfrm>
            <a:custGeom>
              <a:rect b="b" l="l" r="r" t="t"/>
              <a:pathLst>
                <a:path extrusionOk="0" h="5947" w="3091">
                  <a:moveTo>
                    <a:pt x="1604" y="1"/>
                  </a:moveTo>
                  <a:cubicBezTo>
                    <a:pt x="1489" y="1"/>
                    <a:pt x="1373" y="14"/>
                    <a:pt x="1258" y="40"/>
                  </a:cubicBezTo>
                  <a:cubicBezTo>
                    <a:pt x="713" y="164"/>
                    <a:pt x="282" y="596"/>
                    <a:pt x="158" y="1140"/>
                  </a:cubicBezTo>
                  <a:cubicBezTo>
                    <a:pt x="1" y="1826"/>
                    <a:pt x="328" y="2517"/>
                    <a:pt x="952" y="2823"/>
                  </a:cubicBezTo>
                  <a:cubicBezTo>
                    <a:pt x="1171" y="2931"/>
                    <a:pt x="1306" y="3128"/>
                    <a:pt x="1306" y="3342"/>
                  </a:cubicBezTo>
                  <a:lnTo>
                    <a:pt x="1306" y="5649"/>
                  </a:lnTo>
                  <a:cubicBezTo>
                    <a:pt x="1306" y="5813"/>
                    <a:pt x="1439" y="5947"/>
                    <a:pt x="1603" y="5947"/>
                  </a:cubicBezTo>
                  <a:cubicBezTo>
                    <a:pt x="1767" y="5947"/>
                    <a:pt x="1901" y="5813"/>
                    <a:pt x="1901" y="5649"/>
                  </a:cubicBezTo>
                  <a:lnTo>
                    <a:pt x="1901" y="3342"/>
                  </a:lnTo>
                  <a:cubicBezTo>
                    <a:pt x="1901" y="2900"/>
                    <a:pt x="1637" y="2496"/>
                    <a:pt x="1213" y="2289"/>
                  </a:cubicBezTo>
                  <a:cubicBezTo>
                    <a:pt x="838" y="2105"/>
                    <a:pt x="642" y="1688"/>
                    <a:pt x="736" y="1273"/>
                  </a:cubicBezTo>
                  <a:cubicBezTo>
                    <a:pt x="809" y="954"/>
                    <a:pt x="1072" y="692"/>
                    <a:pt x="1390" y="619"/>
                  </a:cubicBezTo>
                  <a:cubicBezTo>
                    <a:pt x="1463" y="603"/>
                    <a:pt x="1536" y="594"/>
                    <a:pt x="1607" y="594"/>
                  </a:cubicBezTo>
                  <a:cubicBezTo>
                    <a:pt x="1808" y="594"/>
                    <a:pt x="1999" y="661"/>
                    <a:pt x="2159" y="789"/>
                  </a:cubicBezTo>
                  <a:cubicBezTo>
                    <a:pt x="2373" y="959"/>
                    <a:pt x="2496" y="1213"/>
                    <a:pt x="2496" y="1485"/>
                  </a:cubicBezTo>
                  <a:cubicBezTo>
                    <a:pt x="2496" y="1650"/>
                    <a:pt x="2629" y="1782"/>
                    <a:pt x="2794" y="1782"/>
                  </a:cubicBezTo>
                  <a:cubicBezTo>
                    <a:pt x="2957" y="1782"/>
                    <a:pt x="3090" y="1650"/>
                    <a:pt x="3090" y="1485"/>
                  </a:cubicBezTo>
                  <a:cubicBezTo>
                    <a:pt x="3090" y="1031"/>
                    <a:pt x="2886" y="607"/>
                    <a:pt x="2531" y="324"/>
                  </a:cubicBezTo>
                  <a:cubicBezTo>
                    <a:pt x="2265" y="112"/>
                    <a:pt x="1940" y="1"/>
                    <a:pt x="160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6"/>
            <p:cNvSpPr/>
            <p:nvPr/>
          </p:nvSpPr>
          <p:spPr>
            <a:xfrm>
              <a:off x="7477638" y="3656911"/>
              <a:ext cx="169450" cy="178350"/>
            </a:xfrm>
            <a:custGeom>
              <a:rect b="b" l="l" r="r" t="t"/>
              <a:pathLst>
                <a:path extrusionOk="0" h="7134" w="6778">
                  <a:moveTo>
                    <a:pt x="3679" y="0"/>
                  </a:moveTo>
                  <a:cubicBezTo>
                    <a:pt x="2486" y="0"/>
                    <a:pt x="1434" y="588"/>
                    <a:pt x="786" y="1487"/>
                  </a:cubicBezTo>
                  <a:cubicBezTo>
                    <a:pt x="261" y="2214"/>
                    <a:pt x="1" y="3147"/>
                    <a:pt x="159" y="4144"/>
                  </a:cubicBezTo>
                  <a:cubicBezTo>
                    <a:pt x="392" y="5628"/>
                    <a:pt x="1576" y="6830"/>
                    <a:pt x="3058" y="7081"/>
                  </a:cubicBezTo>
                  <a:cubicBezTo>
                    <a:pt x="3268" y="7116"/>
                    <a:pt x="3475" y="7134"/>
                    <a:pt x="3679" y="7134"/>
                  </a:cubicBezTo>
                  <a:cubicBezTo>
                    <a:pt x="5008" y="7134"/>
                    <a:pt x="6164" y="6406"/>
                    <a:pt x="6777" y="5329"/>
                  </a:cubicBezTo>
                  <a:lnTo>
                    <a:pt x="6777" y="5329"/>
                  </a:lnTo>
                  <a:cubicBezTo>
                    <a:pt x="6257" y="5624"/>
                    <a:pt x="5657" y="5797"/>
                    <a:pt x="5018" y="5797"/>
                  </a:cubicBezTo>
                  <a:cubicBezTo>
                    <a:pt x="3047" y="5797"/>
                    <a:pt x="1450" y="4200"/>
                    <a:pt x="1450" y="2229"/>
                  </a:cubicBezTo>
                  <a:cubicBezTo>
                    <a:pt x="1450" y="2171"/>
                    <a:pt x="1451" y="2113"/>
                    <a:pt x="1455" y="2055"/>
                  </a:cubicBezTo>
                  <a:cubicBezTo>
                    <a:pt x="1475" y="1736"/>
                    <a:pt x="1732" y="1487"/>
                    <a:pt x="2051" y="1487"/>
                  </a:cubicBezTo>
                  <a:lnTo>
                    <a:pt x="6572" y="1487"/>
                  </a:lnTo>
                  <a:cubicBezTo>
                    <a:pt x="5925" y="588"/>
                    <a:pt x="4872" y="0"/>
                    <a:pt x="367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6"/>
            <p:cNvSpPr/>
            <p:nvPr/>
          </p:nvSpPr>
          <p:spPr>
            <a:xfrm>
              <a:off x="7510188" y="3649461"/>
              <a:ext cx="118900" cy="30200"/>
            </a:xfrm>
            <a:custGeom>
              <a:rect b="b" l="l" r="r" t="t"/>
              <a:pathLst>
                <a:path extrusionOk="0" h="1208" w="4756">
                  <a:moveTo>
                    <a:pt x="298" y="0"/>
                  </a:moveTo>
                  <a:cubicBezTo>
                    <a:pt x="134" y="0"/>
                    <a:pt x="0" y="134"/>
                    <a:pt x="0" y="298"/>
                  </a:cubicBezTo>
                  <a:lnTo>
                    <a:pt x="0" y="1207"/>
                  </a:lnTo>
                  <a:lnTo>
                    <a:pt x="4755" y="1207"/>
                  </a:lnTo>
                  <a:lnTo>
                    <a:pt x="4755" y="298"/>
                  </a:lnTo>
                  <a:cubicBezTo>
                    <a:pt x="4755" y="134"/>
                    <a:pt x="4623" y="0"/>
                    <a:pt x="445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6"/>
            <p:cNvSpPr/>
            <p:nvPr/>
          </p:nvSpPr>
          <p:spPr>
            <a:xfrm>
              <a:off x="7510163" y="3649511"/>
              <a:ext cx="118900" cy="30175"/>
            </a:xfrm>
            <a:custGeom>
              <a:rect b="b" l="l" r="r" t="t"/>
              <a:pathLst>
                <a:path extrusionOk="0" h="1207" w="4756">
                  <a:moveTo>
                    <a:pt x="298" y="1"/>
                  </a:moveTo>
                  <a:cubicBezTo>
                    <a:pt x="134" y="1"/>
                    <a:pt x="0" y="134"/>
                    <a:pt x="0" y="298"/>
                  </a:cubicBezTo>
                  <a:lnTo>
                    <a:pt x="0" y="1206"/>
                  </a:lnTo>
                  <a:lnTo>
                    <a:pt x="4755" y="1206"/>
                  </a:lnTo>
                  <a:lnTo>
                    <a:pt x="4755" y="613"/>
                  </a:lnTo>
                  <a:lnTo>
                    <a:pt x="2080" y="613"/>
                  </a:lnTo>
                  <a:cubicBezTo>
                    <a:pt x="1752" y="612"/>
                    <a:pt x="1487" y="346"/>
                    <a:pt x="1487" y="17"/>
                  </a:cubicBezTo>
                  <a:lnTo>
                    <a:pt x="148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6"/>
            <p:cNvSpPr/>
            <p:nvPr/>
          </p:nvSpPr>
          <p:spPr>
            <a:xfrm>
              <a:off x="7554538" y="3597461"/>
              <a:ext cx="30200" cy="22325"/>
            </a:xfrm>
            <a:custGeom>
              <a:rect b="b" l="l" r="r" t="t"/>
              <a:pathLst>
                <a:path extrusionOk="0" h="893" w="1208">
                  <a:moveTo>
                    <a:pt x="305" y="0"/>
                  </a:moveTo>
                  <a:cubicBezTo>
                    <a:pt x="252" y="273"/>
                    <a:pt x="140" y="528"/>
                    <a:pt x="0" y="763"/>
                  </a:cubicBezTo>
                  <a:cubicBezTo>
                    <a:pt x="185" y="844"/>
                    <a:pt x="387" y="893"/>
                    <a:pt x="603" y="893"/>
                  </a:cubicBezTo>
                  <a:cubicBezTo>
                    <a:pt x="819" y="893"/>
                    <a:pt x="1022" y="846"/>
                    <a:pt x="1207" y="763"/>
                  </a:cubicBezTo>
                  <a:cubicBezTo>
                    <a:pt x="1065" y="528"/>
                    <a:pt x="953" y="273"/>
                    <a:pt x="90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6"/>
            <p:cNvSpPr/>
            <p:nvPr/>
          </p:nvSpPr>
          <p:spPr>
            <a:xfrm>
              <a:off x="7547338" y="3560336"/>
              <a:ext cx="44575" cy="44600"/>
            </a:xfrm>
            <a:custGeom>
              <a:rect b="b" l="l" r="r" t="t"/>
              <a:pathLst>
                <a:path extrusionOk="0" h="1784" w="1783">
                  <a:moveTo>
                    <a:pt x="893" y="1"/>
                  </a:moveTo>
                  <a:cubicBezTo>
                    <a:pt x="892" y="1"/>
                    <a:pt x="892" y="1"/>
                    <a:pt x="891" y="1"/>
                  </a:cubicBezTo>
                  <a:cubicBezTo>
                    <a:pt x="399" y="1"/>
                    <a:pt x="0" y="400"/>
                    <a:pt x="0" y="893"/>
                  </a:cubicBezTo>
                  <a:cubicBezTo>
                    <a:pt x="0" y="1384"/>
                    <a:pt x="399" y="1783"/>
                    <a:pt x="891" y="1783"/>
                  </a:cubicBezTo>
                  <a:cubicBezTo>
                    <a:pt x="1383" y="1783"/>
                    <a:pt x="1783" y="1385"/>
                    <a:pt x="1783" y="893"/>
                  </a:cubicBezTo>
                  <a:cubicBezTo>
                    <a:pt x="1783" y="400"/>
                    <a:pt x="1384" y="1"/>
                    <a:pt x="89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6"/>
            <p:cNvSpPr/>
            <p:nvPr/>
          </p:nvSpPr>
          <p:spPr>
            <a:xfrm>
              <a:off x="7547288" y="3562361"/>
              <a:ext cx="42600" cy="42625"/>
            </a:xfrm>
            <a:custGeom>
              <a:rect b="b" l="l" r="r" t="t"/>
              <a:pathLst>
                <a:path extrusionOk="0" h="1705" w="1704">
                  <a:moveTo>
                    <a:pt x="527" y="0"/>
                  </a:moveTo>
                  <a:cubicBezTo>
                    <a:pt x="218" y="140"/>
                    <a:pt x="0" y="449"/>
                    <a:pt x="0" y="812"/>
                  </a:cubicBezTo>
                  <a:cubicBezTo>
                    <a:pt x="0" y="1305"/>
                    <a:pt x="400" y="1704"/>
                    <a:pt x="892" y="1704"/>
                  </a:cubicBezTo>
                  <a:cubicBezTo>
                    <a:pt x="1254" y="1704"/>
                    <a:pt x="1564" y="1489"/>
                    <a:pt x="1704" y="1177"/>
                  </a:cubicBezTo>
                  <a:lnTo>
                    <a:pt x="1704" y="1177"/>
                  </a:lnTo>
                  <a:cubicBezTo>
                    <a:pt x="1593" y="1228"/>
                    <a:pt x="1469" y="1257"/>
                    <a:pt x="1339" y="1257"/>
                  </a:cubicBezTo>
                  <a:cubicBezTo>
                    <a:pt x="846" y="1257"/>
                    <a:pt x="447" y="858"/>
                    <a:pt x="447" y="366"/>
                  </a:cubicBezTo>
                  <a:cubicBezTo>
                    <a:pt x="447" y="235"/>
                    <a:pt x="477" y="112"/>
                    <a:pt x="52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46"/>
          <p:cNvGrpSpPr/>
          <p:nvPr/>
        </p:nvGrpSpPr>
        <p:grpSpPr>
          <a:xfrm>
            <a:off x="1693255" y="3017059"/>
            <a:ext cx="293902" cy="457201"/>
            <a:chOff x="6789206" y="1376983"/>
            <a:chExt cx="327066" cy="512788"/>
          </a:xfrm>
        </p:grpSpPr>
        <p:sp>
          <p:nvSpPr>
            <p:cNvPr id="1285" name="Google Shape;1285;p46"/>
            <p:cNvSpPr/>
            <p:nvPr/>
          </p:nvSpPr>
          <p:spPr>
            <a:xfrm>
              <a:off x="6789206" y="1376983"/>
              <a:ext cx="327066" cy="512788"/>
            </a:xfrm>
            <a:custGeom>
              <a:rect b="b" l="l" r="r" t="t"/>
              <a:pathLst>
                <a:path extrusionOk="0" h="18720" w="11940">
                  <a:moveTo>
                    <a:pt x="4926" y="1"/>
                  </a:moveTo>
                  <a:cubicBezTo>
                    <a:pt x="4846" y="1"/>
                    <a:pt x="4774" y="65"/>
                    <a:pt x="4774" y="154"/>
                  </a:cubicBezTo>
                  <a:lnTo>
                    <a:pt x="4774" y="551"/>
                  </a:lnTo>
                  <a:lnTo>
                    <a:pt x="4774" y="2223"/>
                  </a:lnTo>
                  <a:cubicBezTo>
                    <a:pt x="4771" y="2292"/>
                    <a:pt x="4772" y="2359"/>
                    <a:pt x="4778" y="2424"/>
                  </a:cubicBezTo>
                  <a:cubicBezTo>
                    <a:pt x="4784" y="2501"/>
                    <a:pt x="4798" y="2576"/>
                    <a:pt x="4817" y="2649"/>
                  </a:cubicBezTo>
                  <a:cubicBezTo>
                    <a:pt x="4872" y="2858"/>
                    <a:pt x="4977" y="3039"/>
                    <a:pt x="5125" y="3184"/>
                  </a:cubicBezTo>
                  <a:cubicBezTo>
                    <a:pt x="5264" y="3326"/>
                    <a:pt x="5437" y="3433"/>
                    <a:pt x="5632" y="3491"/>
                  </a:cubicBezTo>
                  <a:cubicBezTo>
                    <a:pt x="5650" y="3496"/>
                    <a:pt x="5668" y="3503"/>
                    <a:pt x="5686" y="3507"/>
                  </a:cubicBezTo>
                  <a:lnTo>
                    <a:pt x="5686" y="4118"/>
                  </a:lnTo>
                  <a:lnTo>
                    <a:pt x="5686" y="5241"/>
                  </a:lnTo>
                  <a:lnTo>
                    <a:pt x="4990" y="4544"/>
                  </a:lnTo>
                  <a:cubicBezTo>
                    <a:pt x="4931" y="4485"/>
                    <a:pt x="4853" y="4456"/>
                    <a:pt x="4776" y="4456"/>
                  </a:cubicBezTo>
                  <a:cubicBezTo>
                    <a:pt x="4698" y="4456"/>
                    <a:pt x="4621" y="4485"/>
                    <a:pt x="4561" y="4544"/>
                  </a:cubicBezTo>
                  <a:cubicBezTo>
                    <a:pt x="4443" y="4662"/>
                    <a:pt x="4443" y="4855"/>
                    <a:pt x="4561" y="4974"/>
                  </a:cubicBezTo>
                  <a:lnTo>
                    <a:pt x="5509" y="5921"/>
                  </a:lnTo>
                  <a:cubicBezTo>
                    <a:pt x="5624" y="6035"/>
                    <a:pt x="5687" y="6189"/>
                    <a:pt x="5687" y="6350"/>
                  </a:cubicBezTo>
                  <a:lnTo>
                    <a:pt x="5687" y="7506"/>
                  </a:lnTo>
                  <a:cubicBezTo>
                    <a:pt x="5062" y="6317"/>
                    <a:pt x="4187" y="5166"/>
                    <a:pt x="3652" y="4507"/>
                  </a:cubicBezTo>
                  <a:cubicBezTo>
                    <a:pt x="3541" y="4373"/>
                    <a:pt x="3447" y="4257"/>
                    <a:pt x="3370" y="4167"/>
                  </a:cubicBezTo>
                  <a:cubicBezTo>
                    <a:pt x="3329" y="4118"/>
                    <a:pt x="3293" y="4076"/>
                    <a:pt x="3263" y="4042"/>
                  </a:cubicBezTo>
                  <a:cubicBezTo>
                    <a:pt x="3325" y="3972"/>
                    <a:pt x="3381" y="3888"/>
                    <a:pt x="3427" y="3793"/>
                  </a:cubicBezTo>
                  <a:cubicBezTo>
                    <a:pt x="3505" y="3640"/>
                    <a:pt x="3550" y="3474"/>
                    <a:pt x="3559" y="3304"/>
                  </a:cubicBezTo>
                  <a:cubicBezTo>
                    <a:pt x="3577" y="3007"/>
                    <a:pt x="3488" y="2701"/>
                    <a:pt x="3252" y="2423"/>
                  </a:cubicBezTo>
                  <a:lnTo>
                    <a:pt x="2009" y="770"/>
                  </a:lnTo>
                  <a:cubicBezTo>
                    <a:pt x="1978" y="729"/>
                    <a:pt x="1932" y="709"/>
                    <a:pt x="1887" y="709"/>
                  </a:cubicBezTo>
                  <a:cubicBezTo>
                    <a:pt x="1830" y="709"/>
                    <a:pt x="1775" y="740"/>
                    <a:pt x="1749" y="799"/>
                  </a:cubicBezTo>
                  <a:cubicBezTo>
                    <a:pt x="1643" y="1041"/>
                    <a:pt x="1475" y="1448"/>
                    <a:pt x="1343" y="1903"/>
                  </a:cubicBezTo>
                  <a:cubicBezTo>
                    <a:pt x="870" y="1903"/>
                    <a:pt x="432" y="1950"/>
                    <a:pt x="170" y="1986"/>
                  </a:cubicBezTo>
                  <a:cubicBezTo>
                    <a:pt x="56" y="2002"/>
                    <a:pt x="1" y="2135"/>
                    <a:pt x="69" y="2228"/>
                  </a:cubicBezTo>
                  <a:lnTo>
                    <a:pt x="1346" y="3924"/>
                  </a:lnTo>
                  <a:cubicBezTo>
                    <a:pt x="1352" y="3933"/>
                    <a:pt x="1361" y="3942"/>
                    <a:pt x="1367" y="3951"/>
                  </a:cubicBezTo>
                  <a:cubicBezTo>
                    <a:pt x="1371" y="3957"/>
                    <a:pt x="1373" y="3962"/>
                    <a:pt x="1377" y="3965"/>
                  </a:cubicBezTo>
                  <a:cubicBezTo>
                    <a:pt x="1616" y="4282"/>
                    <a:pt x="1980" y="4450"/>
                    <a:pt x="2349" y="4450"/>
                  </a:cubicBezTo>
                  <a:cubicBezTo>
                    <a:pt x="2485" y="4450"/>
                    <a:pt x="2623" y="4427"/>
                    <a:pt x="2755" y="4380"/>
                  </a:cubicBezTo>
                  <a:cubicBezTo>
                    <a:pt x="2812" y="4447"/>
                    <a:pt x="2960" y="4617"/>
                    <a:pt x="3159" y="4863"/>
                  </a:cubicBezTo>
                  <a:cubicBezTo>
                    <a:pt x="3208" y="4923"/>
                    <a:pt x="3261" y="4989"/>
                    <a:pt x="3315" y="5058"/>
                  </a:cubicBezTo>
                  <a:lnTo>
                    <a:pt x="3124" y="5058"/>
                  </a:lnTo>
                  <a:cubicBezTo>
                    <a:pt x="2956" y="5058"/>
                    <a:pt x="2821" y="5194"/>
                    <a:pt x="2821" y="5361"/>
                  </a:cubicBezTo>
                  <a:cubicBezTo>
                    <a:pt x="2821" y="5529"/>
                    <a:pt x="2958" y="5664"/>
                    <a:pt x="3124" y="5664"/>
                  </a:cubicBezTo>
                  <a:lnTo>
                    <a:pt x="3629" y="5664"/>
                  </a:lnTo>
                  <a:cubicBezTo>
                    <a:pt x="3725" y="5664"/>
                    <a:pt x="3817" y="5708"/>
                    <a:pt x="3873" y="5786"/>
                  </a:cubicBezTo>
                  <a:cubicBezTo>
                    <a:pt x="4438" y="6555"/>
                    <a:pt x="5077" y="7528"/>
                    <a:pt x="5466" y="8446"/>
                  </a:cubicBezTo>
                  <a:cubicBezTo>
                    <a:pt x="3801" y="6463"/>
                    <a:pt x="1665" y="5715"/>
                    <a:pt x="715" y="5469"/>
                  </a:cubicBezTo>
                  <a:cubicBezTo>
                    <a:pt x="708" y="5468"/>
                    <a:pt x="701" y="5467"/>
                    <a:pt x="696" y="5463"/>
                  </a:cubicBezTo>
                  <a:cubicBezTo>
                    <a:pt x="693" y="5462"/>
                    <a:pt x="690" y="5462"/>
                    <a:pt x="686" y="5461"/>
                  </a:cubicBezTo>
                  <a:cubicBezTo>
                    <a:pt x="678" y="5458"/>
                    <a:pt x="668" y="5456"/>
                    <a:pt x="659" y="5454"/>
                  </a:cubicBezTo>
                  <a:cubicBezTo>
                    <a:pt x="658" y="5454"/>
                    <a:pt x="657" y="5453"/>
                    <a:pt x="655" y="5453"/>
                  </a:cubicBezTo>
                  <a:cubicBezTo>
                    <a:pt x="645" y="5451"/>
                    <a:pt x="633" y="5448"/>
                    <a:pt x="623" y="5446"/>
                  </a:cubicBezTo>
                  <a:cubicBezTo>
                    <a:pt x="598" y="5440"/>
                    <a:pt x="573" y="5437"/>
                    <a:pt x="548" y="5437"/>
                  </a:cubicBezTo>
                  <a:cubicBezTo>
                    <a:pt x="375" y="5437"/>
                    <a:pt x="229" y="5586"/>
                    <a:pt x="248" y="5770"/>
                  </a:cubicBezTo>
                  <a:cubicBezTo>
                    <a:pt x="249" y="5787"/>
                    <a:pt x="252" y="5806"/>
                    <a:pt x="254" y="5824"/>
                  </a:cubicBezTo>
                  <a:cubicBezTo>
                    <a:pt x="388" y="7000"/>
                    <a:pt x="1049" y="10190"/>
                    <a:pt x="4340" y="12845"/>
                  </a:cubicBezTo>
                  <a:cubicBezTo>
                    <a:pt x="4326" y="12879"/>
                    <a:pt x="4320" y="12914"/>
                    <a:pt x="4320" y="12951"/>
                  </a:cubicBezTo>
                  <a:lnTo>
                    <a:pt x="4320" y="13861"/>
                  </a:lnTo>
                  <a:cubicBezTo>
                    <a:pt x="4320" y="14020"/>
                    <a:pt x="4442" y="14150"/>
                    <a:pt x="4597" y="14164"/>
                  </a:cubicBezTo>
                  <a:lnTo>
                    <a:pt x="3372" y="18330"/>
                  </a:lnTo>
                  <a:cubicBezTo>
                    <a:pt x="3314" y="18525"/>
                    <a:pt x="3461" y="18720"/>
                    <a:pt x="3664" y="18720"/>
                  </a:cubicBezTo>
                  <a:lnTo>
                    <a:pt x="8317" y="18720"/>
                  </a:lnTo>
                  <a:cubicBezTo>
                    <a:pt x="8520" y="18720"/>
                    <a:pt x="8665" y="18525"/>
                    <a:pt x="8609" y="18330"/>
                  </a:cubicBezTo>
                  <a:lnTo>
                    <a:pt x="7562" y="14773"/>
                  </a:lnTo>
                  <a:lnTo>
                    <a:pt x="7384" y="14164"/>
                  </a:lnTo>
                  <a:cubicBezTo>
                    <a:pt x="7539" y="14152"/>
                    <a:pt x="7662" y="14020"/>
                    <a:pt x="7662" y="13861"/>
                  </a:cubicBezTo>
                  <a:lnTo>
                    <a:pt x="7662" y="13254"/>
                  </a:lnTo>
                  <a:lnTo>
                    <a:pt x="7662" y="12951"/>
                  </a:lnTo>
                  <a:cubicBezTo>
                    <a:pt x="7662" y="12914"/>
                    <a:pt x="7654" y="12878"/>
                    <a:pt x="7642" y="12845"/>
                  </a:cubicBezTo>
                  <a:cubicBezTo>
                    <a:pt x="10985" y="10148"/>
                    <a:pt x="11613" y="6898"/>
                    <a:pt x="11732" y="5770"/>
                  </a:cubicBezTo>
                  <a:cubicBezTo>
                    <a:pt x="11747" y="5629"/>
                    <a:pt x="11666" y="5510"/>
                    <a:pt x="11551" y="5459"/>
                  </a:cubicBezTo>
                  <a:cubicBezTo>
                    <a:pt x="11546" y="5457"/>
                    <a:pt x="11541" y="5456"/>
                    <a:pt x="11536" y="5454"/>
                  </a:cubicBezTo>
                  <a:lnTo>
                    <a:pt x="11535" y="5454"/>
                  </a:lnTo>
                  <a:cubicBezTo>
                    <a:pt x="11521" y="5449"/>
                    <a:pt x="11509" y="5446"/>
                    <a:pt x="11493" y="5443"/>
                  </a:cubicBezTo>
                  <a:cubicBezTo>
                    <a:pt x="11491" y="5443"/>
                    <a:pt x="11490" y="5443"/>
                    <a:pt x="11489" y="5442"/>
                  </a:cubicBezTo>
                  <a:cubicBezTo>
                    <a:pt x="11486" y="5442"/>
                    <a:pt x="11483" y="5441"/>
                    <a:pt x="11480" y="5441"/>
                  </a:cubicBezTo>
                  <a:cubicBezTo>
                    <a:pt x="11478" y="5441"/>
                    <a:pt x="11475" y="5439"/>
                    <a:pt x="11471" y="5439"/>
                  </a:cubicBezTo>
                  <a:cubicBezTo>
                    <a:pt x="11468" y="5439"/>
                    <a:pt x="11465" y="5439"/>
                    <a:pt x="11463" y="5438"/>
                  </a:cubicBezTo>
                  <a:cubicBezTo>
                    <a:pt x="11460" y="5438"/>
                    <a:pt x="11457" y="5437"/>
                    <a:pt x="11454" y="5437"/>
                  </a:cubicBezTo>
                  <a:lnTo>
                    <a:pt x="11411" y="5437"/>
                  </a:lnTo>
                  <a:cubicBezTo>
                    <a:pt x="11407" y="5437"/>
                    <a:pt x="11403" y="5437"/>
                    <a:pt x="11401" y="5438"/>
                  </a:cubicBezTo>
                  <a:cubicBezTo>
                    <a:pt x="11398" y="5438"/>
                    <a:pt x="11396" y="5438"/>
                    <a:pt x="11392" y="5439"/>
                  </a:cubicBezTo>
                  <a:cubicBezTo>
                    <a:pt x="11388" y="5439"/>
                    <a:pt x="11385" y="5441"/>
                    <a:pt x="11381" y="5441"/>
                  </a:cubicBezTo>
                  <a:cubicBezTo>
                    <a:pt x="11378" y="5441"/>
                    <a:pt x="11377" y="5441"/>
                    <a:pt x="11375" y="5442"/>
                  </a:cubicBezTo>
                  <a:cubicBezTo>
                    <a:pt x="11368" y="5443"/>
                    <a:pt x="11363" y="5444"/>
                    <a:pt x="11357" y="5446"/>
                  </a:cubicBezTo>
                  <a:cubicBezTo>
                    <a:pt x="11342" y="5449"/>
                    <a:pt x="11329" y="5452"/>
                    <a:pt x="11314" y="5456"/>
                  </a:cubicBezTo>
                  <a:cubicBezTo>
                    <a:pt x="11313" y="5456"/>
                    <a:pt x="11310" y="5457"/>
                    <a:pt x="11309" y="5457"/>
                  </a:cubicBezTo>
                  <a:cubicBezTo>
                    <a:pt x="10382" y="5693"/>
                    <a:pt x="8203" y="6432"/>
                    <a:pt x="6511" y="8448"/>
                  </a:cubicBezTo>
                  <a:cubicBezTo>
                    <a:pt x="6901" y="7513"/>
                    <a:pt x="7538" y="6538"/>
                    <a:pt x="8089" y="5786"/>
                  </a:cubicBezTo>
                  <a:cubicBezTo>
                    <a:pt x="8146" y="5708"/>
                    <a:pt x="8237" y="5663"/>
                    <a:pt x="8332" y="5663"/>
                  </a:cubicBezTo>
                  <a:lnTo>
                    <a:pt x="8855" y="5663"/>
                  </a:lnTo>
                  <a:cubicBezTo>
                    <a:pt x="9024" y="5663"/>
                    <a:pt x="9158" y="5526"/>
                    <a:pt x="9158" y="5360"/>
                  </a:cubicBezTo>
                  <a:cubicBezTo>
                    <a:pt x="9158" y="5191"/>
                    <a:pt x="9023" y="5057"/>
                    <a:pt x="8855" y="5057"/>
                  </a:cubicBezTo>
                  <a:lnTo>
                    <a:pt x="8646" y="5057"/>
                  </a:lnTo>
                  <a:cubicBezTo>
                    <a:pt x="8923" y="4707"/>
                    <a:pt x="9117" y="4484"/>
                    <a:pt x="9139" y="4460"/>
                  </a:cubicBezTo>
                  <a:cubicBezTo>
                    <a:pt x="9142" y="4466"/>
                    <a:pt x="9146" y="4467"/>
                    <a:pt x="9148" y="4470"/>
                  </a:cubicBezTo>
                  <a:cubicBezTo>
                    <a:pt x="9152" y="4471"/>
                    <a:pt x="9154" y="4472"/>
                    <a:pt x="9158" y="4473"/>
                  </a:cubicBezTo>
                  <a:cubicBezTo>
                    <a:pt x="9163" y="4475"/>
                    <a:pt x="9167" y="4477"/>
                    <a:pt x="9173" y="4478"/>
                  </a:cubicBezTo>
                  <a:cubicBezTo>
                    <a:pt x="9321" y="4540"/>
                    <a:pt x="9477" y="4569"/>
                    <a:pt x="9633" y="4569"/>
                  </a:cubicBezTo>
                  <a:cubicBezTo>
                    <a:pt x="10016" y="4569"/>
                    <a:pt x="10393" y="4388"/>
                    <a:pt x="10628" y="4050"/>
                  </a:cubicBezTo>
                  <a:cubicBezTo>
                    <a:pt x="10632" y="4045"/>
                    <a:pt x="10635" y="4040"/>
                    <a:pt x="10638" y="4035"/>
                  </a:cubicBezTo>
                  <a:lnTo>
                    <a:pt x="10658" y="4008"/>
                  </a:lnTo>
                  <a:lnTo>
                    <a:pt x="11873" y="2267"/>
                  </a:lnTo>
                  <a:cubicBezTo>
                    <a:pt x="11940" y="2171"/>
                    <a:pt x="11880" y="2041"/>
                    <a:pt x="11765" y="2028"/>
                  </a:cubicBezTo>
                  <a:cubicBezTo>
                    <a:pt x="11552" y="2007"/>
                    <a:pt x="11223" y="1982"/>
                    <a:pt x="10853" y="1982"/>
                  </a:cubicBezTo>
                  <a:cubicBezTo>
                    <a:pt x="10766" y="1982"/>
                    <a:pt x="10677" y="1983"/>
                    <a:pt x="10587" y="1986"/>
                  </a:cubicBezTo>
                  <a:cubicBezTo>
                    <a:pt x="10439" y="1537"/>
                    <a:pt x="10257" y="1135"/>
                    <a:pt x="10141" y="896"/>
                  </a:cubicBezTo>
                  <a:cubicBezTo>
                    <a:pt x="10115" y="841"/>
                    <a:pt x="10061" y="812"/>
                    <a:pt x="10007" y="812"/>
                  </a:cubicBezTo>
                  <a:cubicBezTo>
                    <a:pt x="9960" y="812"/>
                    <a:pt x="9912" y="833"/>
                    <a:pt x="9881" y="877"/>
                  </a:cubicBezTo>
                  <a:lnTo>
                    <a:pt x="9653" y="1202"/>
                  </a:lnTo>
                  <a:lnTo>
                    <a:pt x="9220" y="1823"/>
                  </a:lnTo>
                  <a:lnTo>
                    <a:pt x="8695" y="2576"/>
                  </a:lnTo>
                  <a:cubicBezTo>
                    <a:pt x="8672" y="2604"/>
                    <a:pt x="8654" y="2634"/>
                    <a:pt x="8634" y="2662"/>
                  </a:cubicBezTo>
                  <a:cubicBezTo>
                    <a:pt x="8359" y="3056"/>
                    <a:pt x="8352" y="3556"/>
                    <a:pt x="8572" y="3948"/>
                  </a:cubicBezTo>
                  <a:cubicBezTo>
                    <a:pt x="8598" y="3999"/>
                    <a:pt x="8628" y="4045"/>
                    <a:pt x="8660" y="4088"/>
                  </a:cubicBezTo>
                  <a:cubicBezTo>
                    <a:pt x="8542" y="4224"/>
                    <a:pt x="8058" y="4789"/>
                    <a:pt x="7505" y="5555"/>
                  </a:cubicBezTo>
                  <a:lnTo>
                    <a:pt x="7505" y="5366"/>
                  </a:lnTo>
                  <a:cubicBezTo>
                    <a:pt x="7505" y="5197"/>
                    <a:pt x="7370" y="5063"/>
                    <a:pt x="7202" y="5063"/>
                  </a:cubicBezTo>
                  <a:cubicBezTo>
                    <a:pt x="7034" y="5063"/>
                    <a:pt x="6899" y="5200"/>
                    <a:pt x="6899" y="5366"/>
                  </a:cubicBezTo>
                  <a:lnTo>
                    <a:pt x="6899" y="6224"/>
                  </a:lnTo>
                  <a:cubicBezTo>
                    <a:pt x="6899" y="6371"/>
                    <a:pt x="6857" y="6511"/>
                    <a:pt x="6781" y="6636"/>
                  </a:cubicBezTo>
                  <a:cubicBezTo>
                    <a:pt x="6611" y="6913"/>
                    <a:pt x="6443" y="7200"/>
                    <a:pt x="6292" y="7491"/>
                  </a:cubicBezTo>
                  <a:lnTo>
                    <a:pt x="6292" y="5744"/>
                  </a:lnTo>
                  <a:cubicBezTo>
                    <a:pt x="6292" y="5582"/>
                    <a:pt x="6356" y="5428"/>
                    <a:pt x="6471" y="5314"/>
                  </a:cubicBezTo>
                  <a:lnTo>
                    <a:pt x="7115" y="4668"/>
                  </a:lnTo>
                  <a:cubicBezTo>
                    <a:pt x="7233" y="4550"/>
                    <a:pt x="7233" y="4358"/>
                    <a:pt x="7115" y="4240"/>
                  </a:cubicBezTo>
                  <a:cubicBezTo>
                    <a:pt x="7056" y="4181"/>
                    <a:pt x="6978" y="4151"/>
                    <a:pt x="6901" y="4151"/>
                  </a:cubicBezTo>
                  <a:cubicBezTo>
                    <a:pt x="6823" y="4151"/>
                    <a:pt x="6746" y="4181"/>
                    <a:pt x="6687" y="4240"/>
                  </a:cubicBezTo>
                  <a:lnTo>
                    <a:pt x="6293" y="4632"/>
                  </a:lnTo>
                  <a:lnTo>
                    <a:pt x="6293" y="4124"/>
                  </a:lnTo>
                  <a:lnTo>
                    <a:pt x="6293" y="3507"/>
                  </a:lnTo>
                  <a:cubicBezTo>
                    <a:pt x="6817" y="3372"/>
                    <a:pt x="7203" y="2896"/>
                    <a:pt x="7203" y="2330"/>
                  </a:cubicBezTo>
                  <a:lnTo>
                    <a:pt x="7203" y="2311"/>
                  </a:lnTo>
                  <a:lnTo>
                    <a:pt x="7203" y="2278"/>
                  </a:lnTo>
                  <a:lnTo>
                    <a:pt x="7203" y="154"/>
                  </a:lnTo>
                  <a:cubicBezTo>
                    <a:pt x="7203" y="66"/>
                    <a:pt x="7131" y="1"/>
                    <a:pt x="7052" y="1"/>
                  </a:cubicBezTo>
                  <a:cubicBezTo>
                    <a:pt x="7028" y="1"/>
                    <a:pt x="7003" y="7"/>
                    <a:pt x="6980" y="20"/>
                  </a:cubicBezTo>
                  <a:cubicBezTo>
                    <a:pt x="6748" y="151"/>
                    <a:pt x="6369" y="375"/>
                    <a:pt x="5989" y="659"/>
                  </a:cubicBezTo>
                  <a:cubicBezTo>
                    <a:pt x="5610" y="375"/>
                    <a:pt x="5231" y="149"/>
                    <a:pt x="4999" y="20"/>
                  </a:cubicBezTo>
                  <a:cubicBezTo>
                    <a:pt x="4975" y="7"/>
                    <a:pt x="4950" y="1"/>
                    <a:pt x="4926"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 name="Google Shape;1286;p46"/>
            <p:cNvGrpSpPr/>
            <p:nvPr/>
          </p:nvGrpSpPr>
          <p:grpSpPr>
            <a:xfrm>
              <a:off x="6803501" y="1399301"/>
              <a:ext cx="298475" cy="468150"/>
              <a:chOff x="5516775" y="779350"/>
              <a:chExt cx="298475" cy="468150"/>
            </a:xfrm>
          </p:grpSpPr>
          <p:sp>
            <p:nvSpPr>
              <p:cNvPr id="1287" name="Google Shape;1287;p46"/>
              <p:cNvSpPr/>
              <p:nvPr/>
            </p:nvSpPr>
            <p:spPr>
              <a:xfrm>
                <a:off x="5585050" y="860375"/>
                <a:ext cx="160750" cy="151750"/>
              </a:xfrm>
              <a:custGeom>
                <a:rect b="b" l="l" r="r" t="t"/>
                <a:pathLst>
                  <a:path extrusionOk="0" h="6070" w="6430">
                    <a:moveTo>
                      <a:pt x="2959" y="1"/>
                    </a:moveTo>
                    <a:lnTo>
                      <a:pt x="2959" y="2001"/>
                    </a:lnTo>
                    <a:lnTo>
                      <a:pt x="2263" y="1304"/>
                    </a:lnTo>
                    <a:cubicBezTo>
                      <a:pt x="2204" y="1245"/>
                      <a:pt x="2126" y="1216"/>
                      <a:pt x="2049" y="1216"/>
                    </a:cubicBezTo>
                    <a:cubicBezTo>
                      <a:pt x="1971" y="1216"/>
                      <a:pt x="1894" y="1245"/>
                      <a:pt x="1835" y="1304"/>
                    </a:cubicBezTo>
                    <a:cubicBezTo>
                      <a:pt x="1716" y="1422"/>
                      <a:pt x="1716" y="1615"/>
                      <a:pt x="1835" y="1734"/>
                    </a:cubicBezTo>
                    <a:lnTo>
                      <a:pt x="2782" y="2681"/>
                    </a:lnTo>
                    <a:cubicBezTo>
                      <a:pt x="2896" y="2795"/>
                      <a:pt x="2960" y="2949"/>
                      <a:pt x="2960" y="3110"/>
                    </a:cubicBezTo>
                    <a:lnTo>
                      <a:pt x="2960" y="4266"/>
                    </a:lnTo>
                    <a:cubicBezTo>
                      <a:pt x="2027" y="2491"/>
                      <a:pt x="533" y="799"/>
                      <a:pt x="454" y="708"/>
                    </a:cubicBezTo>
                    <a:lnTo>
                      <a:pt x="1" y="1112"/>
                    </a:lnTo>
                    <a:cubicBezTo>
                      <a:pt x="8" y="1120"/>
                      <a:pt x="247" y="1390"/>
                      <a:pt x="589" y="1821"/>
                    </a:cubicBezTo>
                    <a:lnTo>
                      <a:pt x="397" y="1821"/>
                    </a:lnTo>
                    <a:cubicBezTo>
                      <a:pt x="229" y="1821"/>
                      <a:pt x="94" y="1956"/>
                      <a:pt x="94" y="2124"/>
                    </a:cubicBezTo>
                    <a:cubicBezTo>
                      <a:pt x="94" y="2291"/>
                      <a:pt x="230" y="2427"/>
                      <a:pt x="397" y="2427"/>
                    </a:cubicBezTo>
                    <a:lnTo>
                      <a:pt x="902" y="2427"/>
                    </a:lnTo>
                    <a:cubicBezTo>
                      <a:pt x="998" y="2427"/>
                      <a:pt x="1089" y="2470"/>
                      <a:pt x="1145" y="2548"/>
                    </a:cubicBezTo>
                    <a:cubicBezTo>
                      <a:pt x="1838" y="3490"/>
                      <a:pt x="2643" y="4739"/>
                      <a:pt x="2958" y="5815"/>
                    </a:cubicBezTo>
                    <a:lnTo>
                      <a:pt x="3262" y="6069"/>
                    </a:lnTo>
                    <a:lnTo>
                      <a:pt x="3565" y="5814"/>
                    </a:lnTo>
                    <a:cubicBezTo>
                      <a:pt x="3891" y="4710"/>
                      <a:pt x="4690" y="3465"/>
                      <a:pt x="5360" y="2548"/>
                    </a:cubicBezTo>
                    <a:cubicBezTo>
                      <a:pt x="5417" y="2470"/>
                      <a:pt x="5508" y="2425"/>
                      <a:pt x="5603" y="2425"/>
                    </a:cubicBezTo>
                    <a:lnTo>
                      <a:pt x="6126" y="2425"/>
                    </a:lnTo>
                    <a:cubicBezTo>
                      <a:pt x="6295" y="2425"/>
                      <a:pt x="6429" y="2289"/>
                      <a:pt x="6429" y="2122"/>
                    </a:cubicBezTo>
                    <a:cubicBezTo>
                      <a:pt x="6428" y="1957"/>
                      <a:pt x="6293" y="1822"/>
                      <a:pt x="6124" y="1822"/>
                    </a:cubicBezTo>
                    <a:lnTo>
                      <a:pt x="5915" y="1822"/>
                    </a:lnTo>
                    <a:cubicBezTo>
                      <a:pt x="6203" y="1458"/>
                      <a:pt x="6404" y="1230"/>
                      <a:pt x="6411" y="1222"/>
                    </a:cubicBezTo>
                    <a:lnTo>
                      <a:pt x="5956" y="820"/>
                    </a:lnTo>
                    <a:cubicBezTo>
                      <a:pt x="5911" y="872"/>
                      <a:pt x="5386" y="1472"/>
                      <a:pt x="4779" y="2315"/>
                    </a:cubicBezTo>
                    <a:lnTo>
                      <a:pt x="4779" y="2126"/>
                    </a:lnTo>
                    <a:cubicBezTo>
                      <a:pt x="4779" y="1957"/>
                      <a:pt x="4642" y="1823"/>
                      <a:pt x="4476" y="1823"/>
                    </a:cubicBezTo>
                    <a:cubicBezTo>
                      <a:pt x="4307" y="1823"/>
                      <a:pt x="4172" y="1960"/>
                      <a:pt x="4172" y="2126"/>
                    </a:cubicBezTo>
                    <a:lnTo>
                      <a:pt x="4172" y="2984"/>
                    </a:lnTo>
                    <a:cubicBezTo>
                      <a:pt x="4172" y="3131"/>
                      <a:pt x="4130" y="3271"/>
                      <a:pt x="4054" y="3396"/>
                    </a:cubicBezTo>
                    <a:cubicBezTo>
                      <a:pt x="3884" y="3673"/>
                      <a:pt x="3716" y="3960"/>
                      <a:pt x="3565" y="4251"/>
                    </a:cubicBezTo>
                    <a:lnTo>
                      <a:pt x="3565" y="2504"/>
                    </a:lnTo>
                    <a:cubicBezTo>
                      <a:pt x="3565" y="2342"/>
                      <a:pt x="3629" y="2188"/>
                      <a:pt x="3743" y="2074"/>
                    </a:cubicBezTo>
                    <a:lnTo>
                      <a:pt x="4388" y="1428"/>
                    </a:lnTo>
                    <a:cubicBezTo>
                      <a:pt x="4506" y="1310"/>
                      <a:pt x="4506" y="1118"/>
                      <a:pt x="4388" y="1000"/>
                    </a:cubicBezTo>
                    <a:cubicBezTo>
                      <a:pt x="4329" y="941"/>
                      <a:pt x="4251" y="911"/>
                      <a:pt x="4174" y="911"/>
                    </a:cubicBezTo>
                    <a:cubicBezTo>
                      <a:pt x="4096" y="911"/>
                      <a:pt x="4018" y="941"/>
                      <a:pt x="3959" y="1000"/>
                    </a:cubicBezTo>
                    <a:lnTo>
                      <a:pt x="3566" y="1392"/>
                    </a:lnTo>
                    <a:lnTo>
                      <a:pt x="3566"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6"/>
              <p:cNvSpPr/>
              <p:nvPr/>
            </p:nvSpPr>
            <p:spPr>
              <a:xfrm>
                <a:off x="5628550" y="915400"/>
                <a:ext cx="182000" cy="187900"/>
              </a:xfrm>
              <a:custGeom>
                <a:rect b="b" l="l" r="r" t="t"/>
                <a:pathLst>
                  <a:path extrusionOk="0" h="7516" w="7280">
                    <a:moveTo>
                      <a:pt x="6961" y="1"/>
                    </a:moveTo>
                    <a:cubicBezTo>
                      <a:pt x="6936" y="1"/>
                      <a:pt x="6911" y="4"/>
                      <a:pt x="6885" y="10"/>
                    </a:cubicBezTo>
                    <a:cubicBezTo>
                      <a:pt x="5509" y="349"/>
                      <a:pt x="1025" y="1878"/>
                      <a:pt x="0" y="7515"/>
                    </a:cubicBezTo>
                    <a:lnTo>
                      <a:pt x="3038" y="7515"/>
                    </a:lnTo>
                    <a:cubicBezTo>
                      <a:pt x="6496" y="4797"/>
                      <a:pt x="7141" y="1476"/>
                      <a:pt x="7260" y="334"/>
                    </a:cubicBezTo>
                    <a:cubicBezTo>
                      <a:pt x="7279" y="150"/>
                      <a:pt x="7134" y="1"/>
                      <a:pt x="696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6"/>
              <p:cNvSpPr/>
              <p:nvPr/>
            </p:nvSpPr>
            <p:spPr>
              <a:xfrm>
                <a:off x="5628500" y="915375"/>
                <a:ext cx="181550" cy="187950"/>
              </a:xfrm>
              <a:custGeom>
                <a:rect b="b" l="l" r="r" t="t"/>
                <a:pathLst>
                  <a:path extrusionOk="0" h="7518" w="7262">
                    <a:moveTo>
                      <a:pt x="6961" y="0"/>
                    </a:moveTo>
                    <a:cubicBezTo>
                      <a:pt x="6937" y="0"/>
                      <a:pt x="6912" y="3"/>
                      <a:pt x="6887" y="9"/>
                    </a:cubicBezTo>
                    <a:cubicBezTo>
                      <a:pt x="5964" y="238"/>
                      <a:pt x="3641" y="1006"/>
                      <a:pt x="1902" y="3189"/>
                    </a:cubicBezTo>
                    <a:lnTo>
                      <a:pt x="1901" y="3188"/>
                    </a:lnTo>
                    <a:cubicBezTo>
                      <a:pt x="1892" y="3201"/>
                      <a:pt x="1840" y="3270"/>
                      <a:pt x="1839" y="3273"/>
                    </a:cubicBezTo>
                    <a:cubicBezTo>
                      <a:pt x="1015" y="4331"/>
                      <a:pt x="330" y="5710"/>
                      <a:pt x="1" y="7517"/>
                    </a:cubicBezTo>
                    <a:lnTo>
                      <a:pt x="3037" y="7517"/>
                    </a:lnTo>
                    <a:cubicBezTo>
                      <a:pt x="3223" y="7371"/>
                      <a:pt x="3397" y="7223"/>
                      <a:pt x="3566" y="7074"/>
                    </a:cubicBezTo>
                    <a:cubicBezTo>
                      <a:pt x="3355" y="6066"/>
                      <a:pt x="3035" y="5189"/>
                      <a:pt x="2645" y="4422"/>
                    </a:cubicBezTo>
                    <a:cubicBezTo>
                      <a:pt x="2546" y="4228"/>
                      <a:pt x="2549" y="3994"/>
                      <a:pt x="2670" y="3812"/>
                    </a:cubicBezTo>
                    <a:cubicBezTo>
                      <a:pt x="4059" y="1713"/>
                      <a:pt x="6004" y="715"/>
                      <a:pt x="7261" y="265"/>
                    </a:cubicBezTo>
                    <a:cubicBezTo>
                      <a:pt x="7242" y="114"/>
                      <a:pt x="7112" y="0"/>
                      <a:pt x="696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6"/>
              <p:cNvSpPr/>
              <p:nvPr/>
            </p:nvSpPr>
            <p:spPr>
              <a:xfrm>
                <a:off x="5723525" y="880875"/>
                <a:ext cx="21725" cy="22050"/>
              </a:xfrm>
              <a:custGeom>
                <a:rect b="b" l="l" r="r" t="t"/>
                <a:pathLst>
                  <a:path extrusionOk="0" h="882" w="869">
                    <a:moveTo>
                      <a:pt x="416" y="0"/>
                    </a:moveTo>
                    <a:cubicBezTo>
                      <a:pt x="391" y="27"/>
                      <a:pt x="233" y="210"/>
                      <a:pt x="1" y="495"/>
                    </a:cubicBezTo>
                    <a:cubicBezTo>
                      <a:pt x="57" y="560"/>
                      <a:pt x="114" y="626"/>
                      <a:pt x="179" y="681"/>
                    </a:cubicBezTo>
                    <a:cubicBezTo>
                      <a:pt x="271" y="758"/>
                      <a:pt x="368" y="824"/>
                      <a:pt x="471" y="882"/>
                    </a:cubicBezTo>
                    <a:cubicBezTo>
                      <a:pt x="707" y="589"/>
                      <a:pt x="864" y="409"/>
                      <a:pt x="869" y="403"/>
                    </a:cubicBezTo>
                    <a:lnTo>
                      <a:pt x="416"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6"/>
              <p:cNvSpPr/>
              <p:nvPr/>
            </p:nvSpPr>
            <p:spPr>
              <a:xfrm>
                <a:off x="5584925" y="878075"/>
                <a:ext cx="23150" cy="22950"/>
              </a:xfrm>
              <a:custGeom>
                <a:rect b="b" l="l" r="r" t="t"/>
                <a:pathLst>
                  <a:path extrusionOk="0" h="918" w="926">
                    <a:moveTo>
                      <a:pt x="454" y="0"/>
                    </a:moveTo>
                    <a:lnTo>
                      <a:pt x="1" y="404"/>
                    </a:lnTo>
                    <a:cubicBezTo>
                      <a:pt x="7" y="411"/>
                      <a:pt x="176" y="604"/>
                      <a:pt x="432" y="918"/>
                    </a:cubicBezTo>
                    <a:cubicBezTo>
                      <a:pt x="478" y="894"/>
                      <a:pt x="525" y="873"/>
                      <a:pt x="569" y="847"/>
                    </a:cubicBezTo>
                    <a:cubicBezTo>
                      <a:pt x="701" y="766"/>
                      <a:pt x="820" y="668"/>
                      <a:pt x="925" y="559"/>
                    </a:cubicBezTo>
                    <a:cubicBezTo>
                      <a:pt x="661" y="237"/>
                      <a:pt x="481" y="30"/>
                      <a:pt x="454"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6"/>
              <p:cNvSpPr/>
              <p:nvPr/>
            </p:nvSpPr>
            <p:spPr>
              <a:xfrm>
                <a:off x="5658925" y="860350"/>
                <a:ext cx="15200" cy="22775"/>
              </a:xfrm>
              <a:custGeom>
                <a:rect b="b" l="l" r="r" t="t"/>
                <a:pathLst>
                  <a:path extrusionOk="0" h="911" w="608">
                    <a:moveTo>
                      <a:pt x="0" y="1"/>
                    </a:moveTo>
                    <a:lnTo>
                      <a:pt x="0" y="878"/>
                    </a:lnTo>
                    <a:cubicBezTo>
                      <a:pt x="42" y="885"/>
                      <a:pt x="83" y="898"/>
                      <a:pt x="128" y="902"/>
                    </a:cubicBezTo>
                    <a:cubicBezTo>
                      <a:pt x="186" y="908"/>
                      <a:pt x="246" y="911"/>
                      <a:pt x="304" y="911"/>
                    </a:cubicBezTo>
                    <a:cubicBezTo>
                      <a:pt x="408" y="911"/>
                      <a:pt x="509" y="900"/>
                      <a:pt x="607" y="884"/>
                    </a:cubicBezTo>
                    <a:lnTo>
                      <a:pt x="607"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6"/>
              <p:cNvSpPr/>
              <p:nvPr/>
            </p:nvSpPr>
            <p:spPr>
              <a:xfrm>
                <a:off x="5599600" y="1118450"/>
                <a:ext cx="133800" cy="129050"/>
              </a:xfrm>
              <a:custGeom>
                <a:rect b="b" l="l" r="r" t="t"/>
                <a:pathLst>
                  <a:path extrusionOk="0" h="5162" w="5352">
                    <a:moveTo>
                      <a:pt x="1461" y="0"/>
                    </a:moveTo>
                    <a:lnTo>
                      <a:pt x="58" y="4773"/>
                    </a:lnTo>
                    <a:cubicBezTo>
                      <a:pt x="0" y="4967"/>
                      <a:pt x="146" y="5162"/>
                      <a:pt x="350" y="5162"/>
                    </a:cubicBezTo>
                    <a:lnTo>
                      <a:pt x="5003" y="5162"/>
                    </a:lnTo>
                    <a:cubicBezTo>
                      <a:pt x="5205" y="5162"/>
                      <a:pt x="5351" y="4967"/>
                      <a:pt x="5295" y="4773"/>
                    </a:cubicBezTo>
                    <a:lnTo>
                      <a:pt x="389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6"/>
              <p:cNvSpPr/>
              <p:nvPr/>
            </p:nvSpPr>
            <p:spPr>
              <a:xfrm>
                <a:off x="5636175" y="779350"/>
                <a:ext cx="60725" cy="88625"/>
              </a:xfrm>
              <a:custGeom>
                <a:rect b="b" l="l" r="r" t="t"/>
                <a:pathLst>
                  <a:path extrusionOk="0" h="3545" w="2429">
                    <a:moveTo>
                      <a:pt x="2277" y="1"/>
                    </a:moveTo>
                    <a:cubicBezTo>
                      <a:pt x="2253" y="1"/>
                      <a:pt x="2228" y="7"/>
                      <a:pt x="2205" y="20"/>
                    </a:cubicBezTo>
                    <a:cubicBezTo>
                      <a:pt x="1601" y="357"/>
                      <a:pt x="0" y="1343"/>
                      <a:pt x="0" y="2330"/>
                    </a:cubicBezTo>
                    <a:cubicBezTo>
                      <a:pt x="0" y="3001"/>
                      <a:pt x="543" y="3544"/>
                      <a:pt x="1213" y="3544"/>
                    </a:cubicBezTo>
                    <a:cubicBezTo>
                      <a:pt x="1253" y="3544"/>
                      <a:pt x="1293" y="3542"/>
                      <a:pt x="1333" y="3538"/>
                    </a:cubicBezTo>
                    <a:cubicBezTo>
                      <a:pt x="1965" y="3478"/>
                      <a:pt x="2428" y="2912"/>
                      <a:pt x="2428" y="2278"/>
                    </a:cubicBezTo>
                    <a:lnTo>
                      <a:pt x="2428" y="154"/>
                    </a:lnTo>
                    <a:cubicBezTo>
                      <a:pt x="2428" y="65"/>
                      <a:pt x="2356" y="1"/>
                      <a:pt x="227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6"/>
              <p:cNvSpPr/>
              <p:nvPr/>
            </p:nvSpPr>
            <p:spPr>
              <a:xfrm>
                <a:off x="5636125" y="779350"/>
                <a:ext cx="60750" cy="88625"/>
              </a:xfrm>
              <a:custGeom>
                <a:rect b="b" l="l" r="r" t="t"/>
                <a:pathLst>
                  <a:path extrusionOk="0" h="3545" w="2430">
                    <a:moveTo>
                      <a:pt x="152" y="1"/>
                    </a:moveTo>
                    <a:cubicBezTo>
                      <a:pt x="72" y="1"/>
                      <a:pt x="0" y="65"/>
                      <a:pt x="0" y="154"/>
                    </a:cubicBezTo>
                    <a:lnTo>
                      <a:pt x="0" y="2278"/>
                    </a:lnTo>
                    <a:cubicBezTo>
                      <a:pt x="0" y="2912"/>
                      <a:pt x="464" y="3478"/>
                      <a:pt x="1096" y="3538"/>
                    </a:cubicBezTo>
                    <a:cubicBezTo>
                      <a:pt x="1137" y="3542"/>
                      <a:pt x="1177" y="3544"/>
                      <a:pt x="1217" y="3544"/>
                    </a:cubicBezTo>
                    <a:cubicBezTo>
                      <a:pt x="1887" y="3544"/>
                      <a:pt x="2429" y="3001"/>
                      <a:pt x="2429" y="2330"/>
                    </a:cubicBezTo>
                    <a:cubicBezTo>
                      <a:pt x="2429" y="1343"/>
                      <a:pt x="829" y="357"/>
                      <a:pt x="225" y="20"/>
                    </a:cubicBezTo>
                    <a:cubicBezTo>
                      <a:pt x="201" y="7"/>
                      <a:pt x="176" y="1"/>
                      <a:pt x="15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6"/>
              <p:cNvSpPr/>
              <p:nvPr/>
            </p:nvSpPr>
            <p:spPr>
              <a:xfrm>
                <a:off x="5636125" y="793075"/>
                <a:ext cx="37850" cy="74850"/>
              </a:xfrm>
              <a:custGeom>
                <a:rect b="b" l="l" r="r" t="t"/>
                <a:pathLst>
                  <a:path extrusionOk="0" h="2994" w="1514">
                    <a:moveTo>
                      <a:pt x="0" y="0"/>
                    </a:moveTo>
                    <a:lnTo>
                      <a:pt x="0" y="1673"/>
                    </a:lnTo>
                    <a:cubicBezTo>
                      <a:pt x="0" y="2167"/>
                      <a:pt x="257" y="2641"/>
                      <a:pt x="697" y="2867"/>
                    </a:cubicBezTo>
                    <a:cubicBezTo>
                      <a:pt x="873" y="2959"/>
                      <a:pt x="1040" y="2993"/>
                      <a:pt x="1199" y="2993"/>
                    </a:cubicBezTo>
                    <a:cubicBezTo>
                      <a:pt x="1308" y="2993"/>
                      <a:pt x="1412" y="2977"/>
                      <a:pt x="1513" y="2951"/>
                    </a:cubicBezTo>
                    <a:cubicBezTo>
                      <a:pt x="983" y="2809"/>
                      <a:pt x="609" y="2297"/>
                      <a:pt x="609" y="1729"/>
                    </a:cubicBezTo>
                    <a:lnTo>
                      <a:pt x="609" y="728"/>
                    </a:lnTo>
                    <a:cubicBezTo>
                      <a:pt x="609" y="525"/>
                      <a:pt x="508" y="337"/>
                      <a:pt x="341" y="222"/>
                    </a:cubicBezTo>
                    <a:cubicBezTo>
                      <a:pt x="223" y="142"/>
                      <a:pt x="108" y="67"/>
                      <a:pt x="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6"/>
              <p:cNvSpPr/>
              <p:nvPr/>
            </p:nvSpPr>
            <p:spPr>
              <a:xfrm>
                <a:off x="5636175" y="779350"/>
                <a:ext cx="60725" cy="88625"/>
              </a:xfrm>
              <a:custGeom>
                <a:rect b="b" l="l" r="r" t="t"/>
                <a:pathLst>
                  <a:path extrusionOk="0" h="3545" w="2429">
                    <a:moveTo>
                      <a:pt x="2277" y="1"/>
                    </a:moveTo>
                    <a:cubicBezTo>
                      <a:pt x="2253" y="1"/>
                      <a:pt x="2228" y="7"/>
                      <a:pt x="2205" y="20"/>
                    </a:cubicBezTo>
                    <a:cubicBezTo>
                      <a:pt x="1601" y="357"/>
                      <a:pt x="0" y="1343"/>
                      <a:pt x="0" y="2330"/>
                    </a:cubicBezTo>
                    <a:cubicBezTo>
                      <a:pt x="0" y="3001"/>
                      <a:pt x="543" y="3544"/>
                      <a:pt x="1213" y="3544"/>
                    </a:cubicBezTo>
                    <a:cubicBezTo>
                      <a:pt x="1253" y="3544"/>
                      <a:pt x="1293" y="3542"/>
                      <a:pt x="1333" y="3538"/>
                    </a:cubicBezTo>
                    <a:cubicBezTo>
                      <a:pt x="1965" y="3478"/>
                      <a:pt x="2428" y="2912"/>
                      <a:pt x="2428" y="2278"/>
                    </a:cubicBezTo>
                    <a:lnTo>
                      <a:pt x="2428" y="154"/>
                    </a:lnTo>
                    <a:cubicBezTo>
                      <a:pt x="2428" y="65"/>
                      <a:pt x="2356" y="1"/>
                      <a:pt x="227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6"/>
              <p:cNvSpPr/>
              <p:nvPr/>
            </p:nvSpPr>
            <p:spPr>
              <a:xfrm>
                <a:off x="5636125" y="779350"/>
                <a:ext cx="60750" cy="88625"/>
              </a:xfrm>
              <a:custGeom>
                <a:rect b="b" l="l" r="r" t="t"/>
                <a:pathLst>
                  <a:path extrusionOk="0" h="3545" w="2430">
                    <a:moveTo>
                      <a:pt x="152" y="1"/>
                    </a:moveTo>
                    <a:cubicBezTo>
                      <a:pt x="72" y="1"/>
                      <a:pt x="0" y="65"/>
                      <a:pt x="0" y="154"/>
                    </a:cubicBezTo>
                    <a:lnTo>
                      <a:pt x="0" y="2278"/>
                    </a:lnTo>
                    <a:cubicBezTo>
                      <a:pt x="0" y="2912"/>
                      <a:pt x="464" y="3478"/>
                      <a:pt x="1096" y="3538"/>
                    </a:cubicBezTo>
                    <a:cubicBezTo>
                      <a:pt x="1137" y="3542"/>
                      <a:pt x="1177" y="3544"/>
                      <a:pt x="1217" y="3544"/>
                    </a:cubicBezTo>
                    <a:cubicBezTo>
                      <a:pt x="1887" y="3544"/>
                      <a:pt x="2429" y="3001"/>
                      <a:pt x="2429" y="2330"/>
                    </a:cubicBezTo>
                    <a:cubicBezTo>
                      <a:pt x="2429" y="1343"/>
                      <a:pt x="829" y="357"/>
                      <a:pt x="225" y="20"/>
                    </a:cubicBezTo>
                    <a:cubicBezTo>
                      <a:pt x="201" y="7"/>
                      <a:pt x="176" y="1"/>
                      <a:pt x="15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6"/>
              <p:cNvSpPr/>
              <p:nvPr/>
            </p:nvSpPr>
            <p:spPr>
              <a:xfrm>
                <a:off x="5635475" y="793075"/>
                <a:ext cx="38650" cy="74900"/>
              </a:xfrm>
              <a:custGeom>
                <a:rect b="b" l="l" r="r" t="t"/>
                <a:pathLst>
                  <a:path extrusionOk="0" h="2996" w="1546">
                    <a:moveTo>
                      <a:pt x="26" y="0"/>
                    </a:moveTo>
                    <a:lnTo>
                      <a:pt x="26" y="1673"/>
                    </a:lnTo>
                    <a:cubicBezTo>
                      <a:pt x="0" y="2220"/>
                      <a:pt x="257" y="2636"/>
                      <a:pt x="697" y="2864"/>
                    </a:cubicBezTo>
                    <a:cubicBezTo>
                      <a:pt x="878" y="2958"/>
                      <a:pt x="1061" y="2995"/>
                      <a:pt x="1233" y="2995"/>
                    </a:cubicBezTo>
                    <a:cubicBezTo>
                      <a:pt x="1343" y="2995"/>
                      <a:pt x="1448" y="2980"/>
                      <a:pt x="1545" y="2955"/>
                    </a:cubicBezTo>
                    <a:cubicBezTo>
                      <a:pt x="1015" y="2813"/>
                      <a:pt x="635" y="2297"/>
                      <a:pt x="635" y="1729"/>
                    </a:cubicBezTo>
                    <a:lnTo>
                      <a:pt x="635" y="728"/>
                    </a:lnTo>
                    <a:cubicBezTo>
                      <a:pt x="635" y="525"/>
                      <a:pt x="534" y="337"/>
                      <a:pt x="367" y="222"/>
                    </a:cubicBezTo>
                    <a:cubicBezTo>
                      <a:pt x="249" y="142"/>
                      <a:pt x="134" y="67"/>
                      <a:pt x="2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6"/>
              <p:cNvSpPr/>
              <p:nvPr/>
            </p:nvSpPr>
            <p:spPr>
              <a:xfrm>
                <a:off x="5516775" y="827000"/>
                <a:ext cx="93550" cy="63550"/>
              </a:xfrm>
              <a:custGeom>
                <a:rect b="b" l="l" r="r" t="t"/>
                <a:pathLst>
                  <a:path extrusionOk="0" h="2542" w="3742">
                    <a:moveTo>
                      <a:pt x="1350" y="1"/>
                    </a:moveTo>
                    <a:cubicBezTo>
                      <a:pt x="874" y="1"/>
                      <a:pt x="433" y="49"/>
                      <a:pt x="170" y="84"/>
                    </a:cubicBezTo>
                    <a:cubicBezTo>
                      <a:pt x="54" y="100"/>
                      <a:pt x="1" y="233"/>
                      <a:pt x="69" y="326"/>
                    </a:cubicBezTo>
                    <a:lnTo>
                      <a:pt x="1346" y="2022"/>
                    </a:lnTo>
                    <a:cubicBezTo>
                      <a:pt x="1595" y="2352"/>
                      <a:pt x="1982" y="2541"/>
                      <a:pt x="2372" y="2541"/>
                    </a:cubicBezTo>
                    <a:cubicBezTo>
                      <a:pt x="2581" y="2541"/>
                      <a:pt x="2790" y="2487"/>
                      <a:pt x="2978" y="2372"/>
                    </a:cubicBezTo>
                    <a:cubicBezTo>
                      <a:pt x="3597" y="1992"/>
                      <a:pt x="3742" y="1173"/>
                      <a:pt x="3315" y="605"/>
                    </a:cubicBezTo>
                    <a:cubicBezTo>
                      <a:pt x="2952" y="122"/>
                      <a:pt x="2106" y="1"/>
                      <a:pt x="135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6"/>
              <p:cNvSpPr/>
              <p:nvPr/>
            </p:nvSpPr>
            <p:spPr>
              <a:xfrm>
                <a:off x="5536350" y="797150"/>
                <a:ext cx="72100" cy="93575"/>
              </a:xfrm>
              <a:custGeom>
                <a:rect b="b" l="l" r="r" t="t"/>
                <a:pathLst>
                  <a:path extrusionOk="0" h="3743" w="2884">
                    <a:moveTo>
                      <a:pt x="1104" y="0"/>
                    </a:moveTo>
                    <a:cubicBezTo>
                      <a:pt x="1047" y="0"/>
                      <a:pt x="992" y="31"/>
                      <a:pt x="966" y="89"/>
                    </a:cubicBezTo>
                    <a:cubicBezTo>
                      <a:pt x="686" y="720"/>
                      <a:pt x="0" y="2470"/>
                      <a:pt x="594" y="3258"/>
                    </a:cubicBezTo>
                    <a:cubicBezTo>
                      <a:pt x="832" y="3575"/>
                      <a:pt x="1196" y="3743"/>
                      <a:pt x="1565" y="3743"/>
                    </a:cubicBezTo>
                    <a:cubicBezTo>
                      <a:pt x="1855" y="3743"/>
                      <a:pt x="2149" y="3639"/>
                      <a:pt x="2386" y="3422"/>
                    </a:cubicBezTo>
                    <a:cubicBezTo>
                      <a:pt x="2853" y="2995"/>
                      <a:pt x="2884" y="2265"/>
                      <a:pt x="2502" y="1757"/>
                    </a:cubicBezTo>
                    <a:lnTo>
                      <a:pt x="1226" y="61"/>
                    </a:lnTo>
                    <a:cubicBezTo>
                      <a:pt x="1195" y="20"/>
                      <a:pt x="1149" y="0"/>
                      <a:pt x="110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6"/>
              <p:cNvSpPr/>
              <p:nvPr/>
            </p:nvSpPr>
            <p:spPr>
              <a:xfrm>
                <a:off x="5567850" y="806575"/>
                <a:ext cx="39700" cy="81900"/>
              </a:xfrm>
              <a:custGeom>
                <a:rect b="b" l="l" r="r" t="t"/>
                <a:pathLst>
                  <a:path extrusionOk="0" h="3276" w="1588">
                    <a:moveTo>
                      <a:pt x="202" y="1"/>
                    </a:moveTo>
                    <a:cubicBezTo>
                      <a:pt x="157" y="118"/>
                      <a:pt x="110" y="246"/>
                      <a:pt x="64" y="383"/>
                    </a:cubicBezTo>
                    <a:cubicBezTo>
                      <a:pt x="1" y="574"/>
                      <a:pt x="34" y="785"/>
                      <a:pt x="155" y="946"/>
                    </a:cubicBezTo>
                    <a:lnTo>
                      <a:pt x="757" y="1746"/>
                    </a:lnTo>
                    <a:cubicBezTo>
                      <a:pt x="1098" y="2199"/>
                      <a:pt x="1102" y="2841"/>
                      <a:pt x="762" y="3275"/>
                    </a:cubicBezTo>
                    <a:cubicBezTo>
                      <a:pt x="998" y="3177"/>
                      <a:pt x="1240" y="3004"/>
                      <a:pt x="1383" y="2702"/>
                    </a:cubicBezTo>
                    <a:cubicBezTo>
                      <a:pt x="1588" y="2275"/>
                      <a:pt x="1575" y="1771"/>
                      <a:pt x="1206" y="1336"/>
                    </a:cubicBezTo>
                    <a:lnTo>
                      <a:pt x="202"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6"/>
              <p:cNvSpPr/>
              <p:nvPr/>
            </p:nvSpPr>
            <p:spPr>
              <a:xfrm>
                <a:off x="5722525" y="828925"/>
                <a:ext cx="92725" cy="64575"/>
              </a:xfrm>
              <a:custGeom>
                <a:rect b="b" l="l" r="r" t="t"/>
                <a:pathLst>
                  <a:path extrusionOk="0" h="2583" w="3709">
                    <a:moveTo>
                      <a:pt x="2613" y="0"/>
                    </a:moveTo>
                    <a:cubicBezTo>
                      <a:pt x="1799" y="0"/>
                      <a:pt x="794" y="124"/>
                      <a:pt x="406" y="678"/>
                    </a:cubicBezTo>
                    <a:cubicBezTo>
                      <a:pt x="1" y="1262"/>
                      <a:pt x="175" y="2075"/>
                      <a:pt x="809" y="2434"/>
                    </a:cubicBezTo>
                    <a:cubicBezTo>
                      <a:pt x="988" y="2535"/>
                      <a:pt x="1184" y="2583"/>
                      <a:pt x="1378" y="2583"/>
                    </a:cubicBezTo>
                    <a:cubicBezTo>
                      <a:pt x="1783" y="2583"/>
                      <a:pt x="2183" y="2378"/>
                      <a:pt x="2428" y="2027"/>
                    </a:cubicBezTo>
                    <a:lnTo>
                      <a:pt x="3642" y="286"/>
                    </a:lnTo>
                    <a:cubicBezTo>
                      <a:pt x="3709" y="190"/>
                      <a:pt x="3650" y="60"/>
                      <a:pt x="3534" y="49"/>
                    </a:cubicBezTo>
                    <a:cubicBezTo>
                      <a:pt x="3319" y="26"/>
                      <a:pt x="2986" y="0"/>
                      <a:pt x="261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6"/>
              <p:cNvSpPr/>
              <p:nvPr/>
            </p:nvSpPr>
            <p:spPr>
              <a:xfrm>
                <a:off x="5724375" y="799625"/>
                <a:ext cx="72275" cy="94000"/>
              </a:xfrm>
              <a:custGeom>
                <a:rect b="b" l="l" r="r" t="t"/>
                <a:pathLst>
                  <a:path extrusionOk="0" h="3760" w="2891">
                    <a:moveTo>
                      <a:pt x="1702" y="0"/>
                    </a:moveTo>
                    <a:cubicBezTo>
                      <a:pt x="1655" y="0"/>
                      <a:pt x="1608" y="22"/>
                      <a:pt x="1577" y="66"/>
                    </a:cubicBezTo>
                    <a:lnTo>
                      <a:pt x="362" y="1807"/>
                    </a:lnTo>
                    <a:cubicBezTo>
                      <a:pt x="1" y="2328"/>
                      <a:pt x="55" y="3057"/>
                      <a:pt x="540" y="3468"/>
                    </a:cubicBezTo>
                    <a:cubicBezTo>
                      <a:pt x="772" y="3665"/>
                      <a:pt x="1052" y="3760"/>
                      <a:pt x="1328" y="3760"/>
                    </a:cubicBezTo>
                    <a:cubicBezTo>
                      <a:pt x="1712" y="3760"/>
                      <a:pt x="2089" y="3578"/>
                      <a:pt x="2325" y="3240"/>
                    </a:cubicBezTo>
                    <a:cubicBezTo>
                      <a:pt x="2890" y="2431"/>
                      <a:pt x="2140" y="705"/>
                      <a:pt x="1837" y="85"/>
                    </a:cubicBezTo>
                    <a:cubicBezTo>
                      <a:pt x="1810" y="29"/>
                      <a:pt x="1756" y="0"/>
                      <a:pt x="170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6"/>
              <p:cNvSpPr/>
              <p:nvPr/>
            </p:nvSpPr>
            <p:spPr>
              <a:xfrm>
                <a:off x="5725225" y="809400"/>
                <a:ext cx="38525" cy="82125"/>
              </a:xfrm>
              <a:custGeom>
                <a:rect b="b" l="l" r="r" t="t"/>
                <a:pathLst>
                  <a:path extrusionOk="0" h="3285" w="1541">
                    <a:moveTo>
                      <a:pt x="1318" y="1"/>
                    </a:moveTo>
                    <a:lnTo>
                      <a:pt x="362" y="1371"/>
                    </a:lnTo>
                    <a:cubicBezTo>
                      <a:pt x="34" y="1806"/>
                      <a:pt x="1" y="2299"/>
                      <a:pt x="231" y="2737"/>
                    </a:cubicBezTo>
                    <a:cubicBezTo>
                      <a:pt x="386" y="3034"/>
                      <a:pt x="630" y="3194"/>
                      <a:pt x="870" y="3285"/>
                    </a:cubicBezTo>
                    <a:cubicBezTo>
                      <a:pt x="516" y="2863"/>
                      <a:pt x="502" y="2230"/>
                      <a:pt x="827" y="1764"/>
                    </a:cubicBezTo>
                    <a:lnTo>
                      <a:pt x="1401" y="944"/>
                    </a:lnTo>
                    <a:cubicBezTo>
                      <a:pt x="1516" y="777"/>
                      <a:pt x="1540" y="566"/>
                      <a:pt x="1469" y="378"/>
                    </a:cubicBezTo>
                    <a:cubicBezTo>
                      <a:pt x="1420" y="242"/>
                      <a:pt x="1369" y="117"/>
                      <a:pt x="131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6"/>
              <p:cNvSpPr/>
              <p:nvPr/>
            </p:nvSpPr>
            <p:spPr>
              <a:xfrm>
                <a:off x="5522500" y="915400"/>
                <a:ext cx="182000" cy="187900"/>
              </a:xfrm>
              <a:custGeom>
                <a:rect b="b" l="l" r="r" t="t"/>
                <a:pathLst>
                  <a:path extrusionOk="0" h="7516" w="7280">
                    <a:moveTo>
                      <a:pt x="319" y="1"/>
                    </a:moveTo>
                    <a:cubicBezTo>
                      <a:pt x="145" y="1"/>
                      <a:pt x="0" y="150"/>
                      <a:pt x="19" y="334"/>
                    </a:cubicBezTo>
                    <a:cubicBezTo>
                      <a:pt x="138" y="1476"/>
                      <a:pt x="783" y="4797"/>
                      <a:pt x="4242" y="7515"/>
                    </a:cubicBezTo>
                    <a:lnTo>
                      <a:pt x="7280" y="7515"/>
                    </a:lnTo>
                    <a:cubicBezTo>
                      <a:pt x="6254" y="1878"/>
                      <a:pt x="1771" y="349"/>
                      <a:pt x="394" y="10"/>
                    </a:cubicBezTo>
                    <a:cubicBezTo>
                      <a:pt x="369" y="4"/>
                      <a:pt x="343" y="1"/>
                      <a:pt x="31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6"/>
              <p:cNvSpPr/>
              <p:nvPr/>
            </p:nvSpPr>
            <p:spPr>
              <a:xfrm>
                <a:off x="5581225" y="966650"/>
                <a:ext cx="25550" cy="21100"/>
              </a:xfrm>
              <a:custGeom>
                <a:rect b="b" l="l" r="r" t="t"/>
                <a:pathLst>
                  <a:path extrusionOk="0" h="844" w="1022">
                    <a:moveTo>
                      <a:pt x="346" y="1"/>
                    </a:moveTo>
                    <a:cubicBezTo>
                      <a:pt x="248" y="1"/>
                      <a:pt x="153" y="47"/>
                      <a:pt x="94" y="134"/>
                    </a:cubicBezTo>
                    <a:cubicBezTo>
                      <a:pt x="1" y="272"/>
                      <a:pt x="37" y="460"/>
                      <a:pt x="176" y="555"/>
                    </a:cubicBezTo>
                    <a:cubicBezTo>
                      <a:pt x="282" y="627"/>
                      <a:pt x="390" y="702"/>
                      <a:pt x="496" y="783"/>
                    </a:cubicBezTo>
                    <a:cubicBezTo>
                      <a:pt x="550" y="824"/>
                      <a:pt x="616" y="844"/>
                      <a:pt x="679" y="844"/>
                    </a:cubicBezTo>
                    <a:cubicBezTo>
                      <a:pt x="771" y="844"/>
                      <a:pt x="863" y="802"/>
                      <a:pt x="921" y="724"/>
                    </a:cubicBezTo>
                    <a:cubicBezTo>
                      <a:pt x="1022" y="591"/>
                      <a:pt x="994" y="401"/>
                      <a:pt x="861" y="299"/>
                    </a:cubicBezTo>
                    <a:cubicBezTo>
                      <a:pt x="746" y="212"/>
                      <a:pt x="630" y="131"/>
                      <a:pt x="516" y="53"/>
                    </a:cubicBezTo>
                    <a:cubicBezTo>
                      <a:pt x="463" y="18"/>
                      <a:pt x="404" y="1"/>
                      <a:pt x="34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6"/>
              <p:cNvSpPr/>
              <p:nvPr/>
            </p:nvSpPr>
            <p:spPr>
              <a:xfrm>
                <a:off x="5612625" y="992675"/>
                <a:ext cx="69225" cy="118225"/>
              </a:xfrm>
              <a:custGeom>
                <a:rect b="b" l="l" r="r" t="t"/>
                <a:pathLst>
                  <a:path extrusionOk="0" h="4729" w="2769">
                    <a:moveTo>
                      <a:pt x="336" y="1"/>
                    </a:moveTo>
                    <a:cubicBezTo>
                      <a:pt x="260" y="1"/>
                      <a:pt x="184" y="29"/>
                      <a:pt x="125" y="85"/>
                    </a:cubicBezTo>
                    <a:cubicBezTo>
                      <a:pt x="4" y="202"/>
                      <a:pt x="0" y="394"/>
                      <a:pt x="117" y="515"/>
                    </a:cubicBezTo>
                    <a:cubicBezTo>
                      <a:pt x="1136" y="1568"/>
                      <a:pt x="1817" y="2905"/>
                      <a:pt x="2141" y="4486"/>
                    </a:cubicBezTo>
                    <a:cubicBezTo>
                      <a:pt x="2170" y="4629"/>
                      <a:pt x="2296" y="4728"/>
                      <a:pt x="2438" y="4728"/>
                    </a:cubicBezTo>
                    <a:cubicBezTo>
                      <a:pt x="2457" y="4728"/>
                      <a:pt x="2478" y="4726"/>
                      <a:pt x="2499" y="4723"/>
                    </a:cubicBezTo>
                    <a:cubicBezTo>
                      <a:pt x="2664" y="4690"/>
                      <a:pt x="2769" y="4529"/>
                      <a:pt x="2736" y="4364"/>
                    </a:cubicBezTo>
                    <a:cubicBezTo>
                      <a:pt x="2390" y="2669"/>
                      <a:pt x="1655" y="1230"/>
                      <a:pt x="554" y="93"/>
                    </a:cubicBezTo>
                    <a:cubicBezTo>
                      <a:pt x="494" y="31"/>
                      <a:pt x="415" y="1"/>
                      <a:pt x="33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6"/>
              <p:cNvSpPr/>
              <p:nvPr/>
            </p:nvSpPr>
            <p:spPr>
              <a:xfrm>
                <a:off x="5522500" y="915375"/>
                <a:ext cx="144025" cy="187900"/>
              </a:xfrm>
              <a:custGeom>
                <a:rect b="b" l="l" r="r" t="t"/>
                <a:pathLst>
                  <a:path extrusionOk="0" h="7516" w="5761">
                    <a:moveTo>
                      <a:pt x="321" y="0"/>
                    </a:moveTo>
                    <a:cubicBezTo>
                      <a:pt x="146" y="0"/>
                      <a:pt x="0" y="149"/>
                      <a:pt x="19" y="333"/>
                    </a:cubicBezTo>
                    <a:cubicBezTo>
                      <a:pt x="138" y="1476"/>
                      <a:pt x="783" y="4796"/>
                      <a:pt x="4242" y="7515"/>
                    </a:cubicBezTo>
                    <a:lnTo>
                      <a:pt x="5760" y="7515"/>
                    </a:lnTo>
                    <a:cubicBezTo>
                      <a:pt x="2345" y="4832"/>
                      <a:pt x="1676" y="1564"/>
                      <a:pt x="1544" y="382"/>
                    </a:cubicBezTo>
                    <a:cubicBezTo>
                      <a:pt x="1071" y="194"/>
                      <a:pt x="670" y="78"/>
                      <a:pt x="394" y="9"/>
                    </a:cubicBezTo>
                    <a:cubicBezTo>
                      <a:pt x="369" y="3"/>
                      <a:pt x="345" y="0"/>
                      <a:pt x="32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6"/>
              <p:cNvSpPr/>
              <p:nvPr/>
            </p:nvSpPr>
            <p:spPr>
              <a:xfrm>
                <a:off x="5599625" y="1118450"/>
                <a:ext cx="106200" cy="129050"/>
              </a:xfrm>
              <a:custGeom>
                <a:rect b="b" l="l" r="r" t="t"/>
                <a:pathLst>
                  <a:path extrusionOk="0" h="5162" w="4248">
                    <a:moveTo>
                      <a:pt x="1462" y="0"/>
                    </a:moveTo>
                    <a:lnTo>
                      <a:pt x="58" y="4773"/>
                    </a:lnTo>
                    <a:cubicBezTo>
                      <a:pt x="0" y="4967"/>
                      <a:pt x="147" y="5162"/>
                      <a:pt x="350" y="5162"/>
                    </a:cubicBezTo>
                    <a:lnTo>
                      <a:pt x="1770" y="5162"/>
                    </a:lnTo>
                    <a:lnTo>
                      <a:pt x="2274" y="1438"/>
                    </a:lnTo>
                    <a:cubicBezTo>
                      <a:pt x="2290" y="1310"/>
                      <a:pt x="2399" y="1215"/>
                      <a:pt x="2528" y="1215"/>
                    </a:cubicBezTo>
                    <a:cubicBezTo>
                      <a:pt x="2659" y="1215"/>
                      <a:pt x="2768" y="1310"/>
                      <a:pt x="2784" y="1438"/>
                    </a:cubicBezTo>
                    <a:lnTo>
                      <a:pt x="3281" y="5162"/>
                    </a:lnTo>
                    <a:lnTo>
                      <a:pt x="3894" y="5162"/>
                    </a:lnTo>
                    <a:lnTo>
                      <a:pt x="3406" y="1506"/>
                    </a:lnTo>
                    <a:cubicBezTo>
                      <a:pt x="3385" y="1352"/>
                      <a:pt x="3506" y="1215"/>
                      <a:pt x="3661" y="1215"/>
                    </a:cubicBezTo>
                    <a:lnTo>
                      <a:pt x="4248" y="1215"/>
                    </a:lnTo>
                    <a:lnTo>
                      <a:pt x="389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6"/>
              <p:cNvSpPr/>
              <p:nvPr/>
            </p:nvSpPr>
            <p:spPr>
              <a:xfrm>
                <a:off x="5624800" y="1095700"/>
                <a:ext cx="83475" cy="37950"/>
              </a:xfrm>
              <a:custGeom>
                <a:rect b="b" l="l" r="r" t="t"/>
                <a:pathLst>
                  <a:path extrusionOk="0" h="1518" w="3339">
                    <a:moveTo>
                      <a:pt x="303" y="0"/>
                    </a:moveTo>
                    <a:cubicBezTo>
                      <a:pt x="137" y="0"/>
                      <a:pt x="0" y="136"/>
                      <a:pt x="0" y="304"/>
                    </a:cubicBezTo>
                    <a:lnTo>
                      <a:pt x="0" y="1214"/>
                    </a:lnTo>
                    <a:cubicBezTo>
                      <a:pt x="0" y="1382"/>
                      <a:pt x="135" y="1517"/>
                      <a:pt x="303" y="1517"/>
                    </a:cubicBezTo>
                    <a:lnTo>
                      <a:pt x="3035" y="1517"/>
                    </a:lnTo>
                    <a:cubicBezTo>
                      <a:pt x="3203" y="1517"/>
                      <a:pt x="3339" y="1382"/>
                      <a:pt x="3339" y="1214"/>
                    </a:cubicBezTo>
                    <a:lnTo>
                      <a:pt x="3339" y="304"/>
                    </a:lnTo>
                    <a:cubicBezTo>
                      <a:pt x="3339" y="136"/>
                      <a:pt x="3204" y="0"/>
                      <a:pt x="303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6"/>
              <p:cNvSpPr/>
              <p:nvPr/>
            </p:nvSpPr>
            <p:spPr>
              <a:xfrm>
                <a:off x="5624800" y="1095700"/>
                <a:ext cx="83475" cy="37950"/>
              </a:xfrm>
              <a:custGeom>
                <a:rect b="b" l="l" r="r" t="t"/>
                <a:pathLst>
                  <a:path extrusionOk="0" h="1518" w="3339">
                    <a:moveTo>
                      <a:pt x="303" y="0"/>
                    </a:moveTo>
                    <a:cubicBezTo>
                      <a:pt x="135" y="0"/>
                      <a:pt x="0" y="136"/>
                      <a:pt x="0" y="304"/>
                    </a:cubicBezTo>
                    <a:lnTo>
                      <a:pt x="0" y="1214"/>
                    </a:lnTo>
                    <a:cubicBezTo>
                      <a:pt x="0" y="1383"/>
                      <a:pt x="137" y="1517"/>
                      <a:pt x="303" y="1517"/>
                    </a:cubicBezTo>
                    <a:lnTo>
                      <a:pt x="1062" y="1517"/>
                    </a:lnTo>
                    <a:lnTo>
                      <a:pt x="1062" y="910"/>
                    </a:lnTo>
                    <a:cubicBezTo>
                      <a:pt x="1062" y="742"/>
                      <a:pt x="1198" y="607"/>
                      <a:pt x="1365" y="607"/>
                    </a:cubicBezTo>
                    <a:lnTo>
                      <a:pt x="3339" y="607"/>
                    </a:lnTo>
                    <a:lnTo>
                      <a:pt x="3339" y="304"/>
                    </a:lnTo>
                    <a:cubicBezTo>
                      <a:pt x="3339" y="136"/>
                      <a:pt x="3203" y="0"/>
                      <a:pt x="303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3" name="Google Shape;1313;p46"/>
          <p:cNvGrpSpPr/>
          <p:nvPr/>
        </p:nvGrpSpPr>
        <p:grpSpPr>
          <a:xfrm>
            <a:off x="7111643" y="3017049"/>
            <a:ext cx="383713" cy="457221"/>
            <a:chOff x="4779652" y="2735125"/>
            <a:chExt cx="430172" cy="512925"/>
          </a:xfrm>
        </p:grpSpPr>
        <p:sp>
          <p:nvSpPr>
            <p:cNvPr id="1314" name="Google Shape;1314;p46"/>
            <p:cNvSpPr/>
            <p:nvPr/>
          </p:nvSpPr>
          <p:spPr>
            <a:xfrm>
              <a:off x="4779652" y="2735125"/>
              <a:ext cx="430172" cy="512925"/>
            </a:xfrm>
            <a:custGeom>
              <a:rect b="b" l="l" r="r" t="t"/>
              <a:pathLst>
                <a:path extrusionOk="0" h="18725" w="15704">
                  <a:moveTo>
                    <a:pt x="303" y="0"/>
                  </a:moveTo>
                  <a:cubicBezTo>
                    <a:pt x="136" y="0"/>
                    <a:pt x="1" y="135"/>
                    <a:pt x="1" y="302"/>
                  </a:cubicBezTo>
                  <a:lnTo>
                    <a:pt x="1" y="427"/>
                  </a:lnTo>
                  <a:lnTo>
                    <a:pt x="1" y="18298"/>
                  </a:lnTo>
                  <a:lnTo>
                    <a:pt x="1" y="18423"/>
                  </a:lnTo>
                  <a:cubicBezTo>
                    <a:pt x="1" y="18589"/>
                    <a:pt x="136" y="18725"/>
                    <a:pt x="303" y="18725"/>
                  </a:cubicBezTo>
                  <a:lnTo>
                    <a:pt x="15402" y="18725"/>
                  </a:lnTo>
                  <a:cubicBezTo>
                    <a:pt x="15568" y="18725"/>
                    <a:pt x="15703" y="18589"/>
                    <a:pt x="15703" y="18423"/>
                  </a:cubicBezTo>
                  <a:lnTo>
                    <a:pt x="15703" y="18298"/>
                  </a:lnTo>
                  <a:lnTo>
                    <a:pt x="15703" y="428"/>
                  </a:lnTo>
                  <a:lnTo>
                    <a:pt x="15703" y="303"/>
                  </a:lnTo>
                  <a:cubicBezTo>
                    <a:pt x="15703" y="135"/>
                    <a:pt x="15568" y="0"/>
                    <a:pt x="1540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 name="Google Shape;1315;p46"/>
            <p:cNvGrpSpPr/>
            <p:nvPr/>
          </p:nvGrpSpPr>
          <p:grpSpPr>
            <a:xfrm>
              <a:off x="4798426" y="2757525"/>
              <a:ext cx="392625" cy="468125"/>
              <a:chOff x="3889650" y="2017775"/>
              <a:chExt cx="392625" cy="468125"/>
            </a:xfrm>
          </p:grpSpPr>
          <p:sp>
            <p:nvSpPr>
              <p:cNvPr id="1316" name="Google Shape;1316;p46"/>
              <p:cNvSpPr/>
              <p:nvPr/>
            </p:nvSpPr>
            <p:spPr>
              <a:xfrm>
                <a:off x="3889650" y="2017775"/>
                <a:ext cx="392625" cy="468125"/>
              </a:xfrm>
              <a:custGeom>
                <a:rect b="b" l="l" r="r" t="t"/>
                <a:pathLst>
                  <a:path extrusionOk="0" h="18725" w="15705">
                    <a:moveTo>
                      <a:pt x="303" y="0"/>
                    </a:moveTo>
                    <a:cubicBezTo>
                      <a:pt x="136" y="0"/>
                      <a:pt x="1" y="135"/>
                      <a:pt x="1" y="302"/>
                    </a:cubicBezTo>
                    <a:lnTo>
                      <a:pt x="1" y="18423"/>
                    </a:lnTo>
                    <a:cubicBezTo>
                      <a:pt x="1" y="18589"/>
                      <a:pt x="136" y="18725"/>
                      <a:pt x="303" y="18725"/>
                    </a:cubicBezTo>
                    <a:lnTo>
                      <a:pt x="15403" y="18725"/>
                    </a:lnTo>
                    <a:cubicBezTo>
                      <a:pt x="15569" y="18725"/>
                      <a:pt x="15704" y="18589"/>
                      <a:pt x="15704" y="18423"/>
                    </a:cubicBezTo>
                    <a:lnTo>
                      <a:pt x="15704" y="302"/>
                    </a:lnTo>
                    <a:cubicBezTo>
                      <a:pt x="15704" y="135"/>
                      <a:pt x="15569" y="0"/>
                      <a:pt x="1540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6"/>
              <p:cNvSpPr/>
              <p:nvPr/>
            </p:nvSpPr>
            <p:spPr>
              <a:xfrm>
                <a:off x="3889650" y="2017775"/>
                <a:ext cx="392625" cy="468125"/>
              </a:xfrm>
              <a:custGeom>
                <a:rect b="b" l="l" r="r" t="t"/>
                <a:pathLst>
                  <a:path extrusionOk="0" h="18725" w="15705">
                    <a:moveTo>
                      <a:pt x="304" y="0"/>
                    </a:moveTo>
                    <a:cubicBezTo>
                      <a:pt x="137" y="0"/>
                      <a:pt x="2" y="135"/>
                      <a:pt x="2" y="302"/>
                    </a:cubicBezTo>
                    <a:lnTo>
                      <a:pt x="2" y="427"/>
                    </a:lnTo>
                    <a:lnTo>
                      <a:pt x="1636" y="2061"/>
                    </a:lnTo>
                    <a:cubicBezTo>
                      <a:pt x="1749" y="2174"/>
                      <a:pt x="1814" y="2328"/>
                      <a:pt x="1814" y="2489"/>
                    </a:cubicBezTo>
                    <a:lnTo>
                      <a:pt x="1814" y="16235"/>
                    </a:lnTo>
                    <a:cubicBezTo>
                      <a:pt x="1814" y="16395"/>
                      <a:pt x="1749" y="16548"/>
                      <a:pt x="1636" y="16662"/>
                    </a:cubicBezTo>
                    <a:lnTo>
                      <a:pt x="1" y="18298"/>
                    </a:lnTo>
                    <a:lnTo>
                      <a:pt x="1" y="18423"/>
                    </a:lnTo>
                    <a:cubicBezTo>
                      <a:pt x="1" y="18589"/>
                      <a:pt x="136" y="18725"/>
                      <a:pt x="303" y="18725"/>
                    </a:cubicBezTo>
                    <a:lnTo>
                      <a:pt x="427" y="18725"/>
                    </a:lnTo>
                    <a:lnTo>
                      <a:pt x="2062" y="17089"/>
                    </a:lnTo>
                    <a:cubicBezTo>
                      <a:pt x="2175" y="16976"/>
                      <a:pt x="2329" y="16913"/>
                      <a:pt x="2489" y="16913"/>
                    </a:cubicBezTo>
                    <a:lnTo>
                      <a:pt x="13214" y="16913"/>
                    </a:lnTo>
                    <a:cubicBezTo>
                      <a:pt x="13375" y="16913"/>
                      <a:pt x="13527" y="16976"/>
                      <a:pt x="13642" y="17089"/>
                    </a:cubicBezTo>
                    <a:lnTo>
                      <a:pt x="15277" y="18725"/>
                    </a:lnTo>
                    <a:lnTo>
                      <a:pt x="15401" y="18725"/>
                    </a:lnTo>
                    <a:cubicBezTo>
                      <a:pt x="15568" y="18725"/>
                      <a:pt x="15703" y="18589"/>
                      <a:pt x="15703" y="18423"/>
                    </a:cubicBezTo>
                    <a:lnTo>
                      <a:pt x="15703" y="18298"/>
                    </a:lnTo>
                    <a:lnTo>
                      <a:pt x="14069" y="16663"/>
                    </a:lnTo>
                    <a:cubicBezTo>
                      <a:pt x="13956" y="16550"/>
                      <a:pt x="13891" y="16396"/>
                      <a:pt x="13891" y="16236"/>
                    </a:cubicBezTo>
                    <a:lnTo>
                      <a:pt x="13891" y="2490"/>
                    </a:lnTo>
                    <a:cubicBezTo>
                      <a:pt x="13891" y="2330"/>
                      <a:pt x="13956" y="2177"/>
                      <a:pt x="14069" y="2063"/>
                    </a:cubicBezTo>
                    <a:lnTo>
                      <a:pt x="15704" y="428"/>
                    </a:lnTo>
                    <a:lnTo>
                      <a:pt x="15704" y="303"/>
                    </a:lnTo>
                    <a:cubicBezTo>
                      <a:pt x="15704" y="137"/>
                      <a:pt x="15569" y="1"/>
                      <a:pt x="15403" y="1"/>
                    </a:cubicBezTo>
                    <a:lnTo>
                      <a:pt x="15278" y="1"/>
                    </a:lnTo>
                    <a:lnTo>
                      <a:pt x="13643" y="1637"/>
                    </a:lnTo>
                    <a:cubicBezTo>
                      <a:pt x="13530" y="1750"/>
                      <a:pt x="13376" y="1813"/>
                      <a:pt x="13216" y="1813"/>
                    </a:cubicBezTo>
                    <a:lnTo>
                      <a:pt x="2491" y="1813"/>
                    </a:lnTo>
                    <a:cubicBezTo>
                      <a:pt x="2330" y="1813"/>
                      <a:pt x="2178" y="1750"/>
                      <a:pt x="2063" y="1637"/>
                    </a:cubicBezTo>
                    <a:lnTo>
                      <a:pt x="4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6"/>
              <p:cNvSpPr/>
              <p:nvPr/>
            </p:nvSpPr>
            <p:spPr>
              <a:xfrm>
                <a:off x="3950050" y="2078200"/>
                <a:ext cx="271850" cy="347300"/>
              </a:xfrm>
              <a:custGeom>
                <a:rect b="b" l="l" r="r" t="t"/>
                <a:pathLst>
                  <a:path extrusionOk="0" h="13892" w="10874">
                    <a:moveTo>
                      <a:pt x="303" y="0"/>
                    </a:moveTo>
                    <a:cubicBezTo>
                      <a:pt x="137" y="0"/>
                      <a:pt x="1" y="135"/>
                      <a:pt x="1" y="301"/>
                    </a:cubicBezTo>
                    <a:lnTo>
                      <a:pt x="1" y="13591"/>
                    </a:lnTo>
                    <a:cubicBezTo>
                      <a:pt x="1" y="13757"/>
                      <a:pt x="137" y="13892"/>
                      <a:pt x="303" y="13892"/>
                    </a:cubicBezTo>
                    <a:lnTo>
                      <a:pt x="10571" y="13892"/>
                    </a:lnTo>
                    <a:cubicBezTo>
                      <a:pt x="10738" y="13892"/>
                      <a:pt x="10873" y="13757"/>
                      <a:pt x="10873" y="13591"/>
                    </a:cubicBezTo>
                    <a:lnTo>
                      <a:pt x="10873" y="301"/>
                    </a:lnTo>
                    <a:cubicBezTo>
                      <a:pt x="10873" y="135"/>
                      <a:pt x="10738" y="0"/>
                      <a:pt x="10571"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6"/>
              <p:cNvSpPr/>
              <p:nvPr/>
            </p:nvSpPr>
            <p:spPr>
              <a:xfrm>
                <a:off x="3980300" y="2108400"/>
                <a:ext cx="211400" cy="286900"/>
              </a:xfrm>
              <a:custGeom>
                <a:rect b="b" l="l" r="r" t="t"/>
                <a:pathLst>
                  <a:path extrusionOk="0" h="11476" w="8456">
                    <a:moveTo>
                      <a:pt x="301" y="0"/>
                    </a:moveTo>
                    <a:cubicBezTo>
                      <a:pt x="135" y="0"/>
                      <a:pt x="0" y="135"/>
                      <a:pt x="0" y="302"/>
                    </a:cubicBezTo>
                    <a:lnTo>
                      <a:pt x="0" y="11174"/>
                    </a:lnTo>
                    <a:cubicBezTo>
                      <a:pt x="0" y="11341"/>
                      <a:pt x="135" y="11476"/>
                      <a:pt x="301" y="11476"/>
                    </a:cubicBezTo>
                    <a:lnTo>
                      <a:pt x="8153" y="11476"/>
                    </a:lnTo>
                    <a:cubicBezTo>
                      <a:pt x="8320" y="11476"/>
                      <a:pt x="8455" y="11341"/>
                      <a:pt x="8455" y="11174"/>
                    </a:cubicBezTo>
                    <a:lnTo>
                      <a:pt x="8455" y="302"/>
                    </a:lnTo>
                    <a:cubicBezTo>
                      <a:pt x="8455" y="135"/>
                      <a:pt x="8320" y="0"/>
                      <a:pt x="815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6"/>
              <p:cNvSpPr/>
              <p:nvPr/>
            </p:nvSpPr>
            <p:spPr>
              <a:xfrm>
                <a:off x="3995350" y="2123475"/>
                <a:ext cx="181250" cy="256725"/>
              </a:xfrm>
              <a:custGeom>
                <a:rect b="b" l="l" r="r" t="t"/>
                <a:pathLst>
                  <a:path extrusionOk="0" h="10269" w="7250">
                    <a:moveTo>
                      <a:pt x="1" y="0"/>
                    </a:moveTo>
                    <a:lnTo>
                      <a:pt x="1" y="10269"/>
                    </a:lnTo>
                    <a:lnTo>
                      <a:pt x="7249" y="10269"/>
                    </a:lnTo>
                    <a:lnTo>
                      <a:pt x="7249"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6"/>
              <p:cNvSpPr/>
              <p:nvPr/>
            </p:nvSpPr>
            <p:spPr>
              <a:xfrm>
                <a:off x="4011800" y="2153700"/>
                <a:ext cx="148350" cy="142250"/>
              </a:xfrm>
              <a:custGeom>
                <a:rect b="b" l="l" r="r" t="t"/>
                <a:pathLst>
                  <a:path extrusionOk="0" h="5690" w="5934">
                    <a:moveTo>
                      <a:pt x="2967" y="0"/>
                    </a:moveTo>
                    <a:cubicBezTo>
                      <a:pt x="1633" y="0"/>
                      <a:pt x="551" y="1082"/>
                      <a:pt x="551" y="2417"/>
                    </a:cubicBezTo>
                    <a:lnTo>
                      <a:pt x="551" y="3021"/>
                    </a:lnTo>
                    <a:cubicBezTo>
                      <a:pt x="551" y="3659"/>
                      <a:pt x="251" y="4297"/>
                      <a:pt x="73" y="4619"/>
                    </a:cubicBezTo>
                    <a:cubicBezTo>
                      <a:pt x="0" y="4752"/>
                      <a:pt x="36" y="4922"/>
                      <a:pt x="161" y="5008"/>
                    </a:cubicBezTo>
                    <a:cubicBezTo>
                      <a:pt x="357" y="5144"/>
                      <a:pt x="596" y="5258"/>
                      <a:pt x="838" y="5352"/>
                    </a:cubicBezTo>
                    <a:cubicBezTo>
                      <a:pt x="1444" y="5585"/>
                      <a:pt x="2093" y="5689"/>
                      <a:pt x="2743" y="5689"/>
                    </a:cubicBezTo>
                    <a:lnTo>
                      <a:pt x="3190" y="5689"/>
                    </a:lnTo>
                    <a:cubicBezTo>
                      <a:pt x="3839" y="5689"/>
                      <a:pt x="4489" y="5587"/>
                      <a:pt x="5095" y="5352"/>
                    </a:cubicBezTo>
                    <a:cubicBezTo>
                      <a:pt x="5337" y="5258"/>
                      <a:pt x="5575" y="5145"/>
                      <a:pt x="5772" y="5008"/>
                    </a:cubicBezTo>
                    <a:cubicBezTo>
                      <a:pt x="5898" y="4922"/>
                      <a:pt x="5934" y="4752"/>
                      <a:pt x="5861" y="4619"/>
                    </a:cubicBezTo>
                    <a:cubicBezTo>
                      <a:pt x="5684" y="4297"/>
                      <a:pt x="5383" y="3658"/>
                      <a:pt x="5383" y="3021"/>
                    </a:cubicBezTo>
                    <a:lnTo>
                      <a:pt x="5383" y="2499"/>
                    </a:lnTo>
                    <a:cubicBezTo>
                      <a:pt x="5383" y="1213"/>
                      <a:pt x="4412" y="89"/>
                      <a:pt x="3128" y="6"/>
                    </a:cubicBezTo>
                    <a:cubicBezTo>
                      <a:pt x="3074" y="2"/>
                      <a:pt x="3020" y="0"/>
                      <a:pt x="296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6"/>
              <p:cNvSpPr/>
              <p:nvPr/>
            </p:nvSpPr>
            <p:spPr>
              <a:xfrm>
                <a:off x="4010500" y="2274475"/>
                <a:ext cx="151025" cy="120825"/>
              </a:xfrm>
              <a:custGeom>
                <a:rect b="b" l="l" r="r" t="t"/>
                <a:pathLst>
                  <a:path extrusionOk="0" h="4833" w="6041">
                    <a:moveTo>
                      <a:pt x="2113" y="1"/>
                    </a:moveTo>
                    <a:lnTo>
                      <a:pt x="2113" y="858"/>
                    </a:lnTo>
                    <a:cubicBezTo>
                      <a:pt x="2113" y="1076"/>
                      <a:pt x="1998" y="1276"/>
                      <a:pt x="1809" y="1382"/>
                    </a:cubicBezTo>
                    <a:lnTo>
                      <a:pt x="455" y="2156"/>
                    </a:lnTo>
                    <a:cubicBezTo>
                      <a:pt x="173" y="2317"/>
                      <a:pt x="0" y="2617"/>
                      <a:pt x="0" y="2941"/>
                    </a:cubicBezTo>
                    <a:lnTo>
                      <a:pt x="0" y="4833"/>
                    </a:lnTo>
                    <a:lnTo>
                      <a:pt x="6040" y="4833"/>
                    </a:lnTo>
                    <a:lnTo>
                      <a:pt x="6040" y="2942"/>
                    </a:lnTo>
                    <a:cubicBezTo>
                      <a:pt x="6039" y="2618"/>
                      <a:pt x="5865" y="2317"/>
                      <a:pt x="5583" y="2156"/>
                    </a:cubicBezTo>
                    <a:lnTo>
                      <a:pt x="4229" y="1382"/>
                    </a:lnTo>
                    <a:cubicBezTo>
                      <a:pt x="4040" y="1274"/>
                      <a:pt x="3925" y="1074"/>
                      <a:pt x="3925" y="858"/>
                    </a:cubicBezTo>
                    <a:lnTo>
                      <a:pt x="39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6"/>
              <p:cNvSpPr/>
              <p:nvPr/>
            </p:nvSpPr>
            <p:spPr>
              <a:xfrm>
                <a:off x="4010500" y="2321125"/>
                <a:ext cx="151025" cy="74175"/>
              </a:xfrm>
              <a:custGeom>
                <a:rect b="b" l="l" r="r" t="t"/>
                <a:pathLst>
                  <a:path extrusionOk="0" h="2967" w="6041">
                    <a:moveTo>
                      <a:pt x="963" y="1"/>
                    </a:moveTo>
                    <a:lnTo>
                      <a:pt x="457" y="290"/>
                    </a:lnTo>
                    <a:cubicBezTo>
                      <a:pt x="175" y="451"/>
                      <a:pt x="0" y="751"/>
                      <a:pt x="0" y="1075"/>
                    </a:cubicBezTo>
                    <a:lnTo>
                      <a:pt x="0" y="2967"/>
                    </a:lnTo>
                    <a:lnTo>
                      <a:pt x="6040" y="2967"/>
                    </a:lnTo>
                    <a:lnTo>
                      <a:pt x="6040" y="1076"/>
                    </a:lnTo>
                    <a:cubicBezTo>
                      <a:pt x="6039" y="752"/>
                      <a:pt x="5865" y="451"/>
                      <a:pt x="5583" y="290"/>
                    </a:cubicBezTo>
                    <a:lnTo>
                      <a:pt x="5077" y="1"/>
                    </a:lnTo>
                    <a:cubicBezTo>
                      <a:pt x="4652" y="691"/>
                      <a:pt x="3890" y="1155"/>
                      <a:pt x="3020" y="1155"/>
                    </a:cubicBezTo>
                    <a:cubicBezTo>
                      <a:pt x="2149" y="1155"/>
                      <a:pt x="1388" y="692"/>
                      <a:pt x="9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6"/>
              <p:cNvSpPr/>
              <p:nvPr/>
            </p:nvSpPr>
            <p:spPr>
              <a:xfrm>
                <a:off x="4062750" y="2274475"/>
                <a:ext cx="46500" cy="30250"/>
              </a:xfrm>
              <a:custGeom>
                <a:rect b="b" l="l" r="r" t="t"/>
                <a:pathLst>
                  <a:path extrusionOk="0" h="1210" w="1860">
                    <a:moveTo>
                      <a:pt x="23" y="1"/>
                    </a:moveTo>
                    <a:lnTo>
                      <a:pt x="23" y="858"/>
                    </a:lnTo>
                    <a:cubicBezTo>
                      <a:pt x="23" y="915"/>
                      <a:pt x="15" y="970"/>
                      <a:pt x="0" y="1023"/>
                    </a:cubicBezTo>
                    <a:cubicBezTo>
                      <a:pt x="287" y="1143"/>
                      <a:pt x="600" y="1210"/>
                      <a:pt x="930" y="1210"/>
                    </a:cubicBezTo>
                    <a:cubicBezTo>
                      <a:pt x="1260" y="1210"/>
                      <a:pt x="1573" y="1143"/>
                      <a:pt x="1860" y="1023"/>
                    </a:cubicBezTo>
                    <a:cubicBezTo>
                      <a:pt x="1844" y="970"/>
                      <a:pt x="1836" y="915"/>
                      <a:pt x="1836" y="858"/>
                    </a:cubicBezTo>
                    <a:lnTo>
                      <a:pt x="183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6"/>
              <p:cNvSpPr/>
              <p:nvPr/>
            </p:nvSpPr>
            <p:spPr>
              <a:xfrm>
                <a:off x="4040675" y="2198975"/>
                <a:ext cx="90575" cy="90625"/>
              </a:xfrm>
              <a:custGeom>
                <a:rect b="b" l="l" r="r" t="t"/>
                <a:pathLst>
                  <a:path extrusionOk="0" h="3625" w="3623">
                    <a:moveTo>
                      <a:pt x="0" y="0"/>
                    </a:moveTo>
                    <a:lnTo>
                      <a:pt x="0" y="1813"/>
                    </a:lnTo>
                    <a:cubicBezTo>
                      <a:pt x="0" y="2814"/>
                      <a:pt x="812" y="3625"/>
                      <a:pt x="1812" y="3625"/>
                    </a:cubicBezTo>
                    <a:cubicBezTo>
                      <a:pt x="2812" y="3625"/>
                      <a:pt x="3623" y="2813"/>
                      <a:pt x="3623" y="1813"/>
                    </a:cubicBezTo>
                    <a:lnTo>
                      <a:pt x="362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6"/>
              <p:cNvSpPr/>
              <p:nvPr/>
            </p:nvSpPr>
            <p:spPr>
              <a:xfrm>
                <a:off x="4040675" y="2198975"/>
                <a:ext cx="90575" cy="90625"/>
              </a:xfrm>
              <a:custGeom>
                <a:rect b="b" l="l" r="r" t="t"/>
                <a:pathLst>
                  <a:path extrusionOk="0" h="3625" w="3623">
                    <a:moveTo>
                      <a:pt x="0" y="0"/>
                    </a:moveTo>
                    <a:lnTo>
                      <a:pt x="0" y="1813"/>
                    </a:lnTo>
                    <a:cubicBezTo>
                      <a:pt x="0" y="2813"/>
                      <a:pt x="812" y="3625"/>
                      <a:pt x="1811" y="3625"/>
                    </a:cubicBezTo>
                    <a:cubicBezTo>
                      <a:pt x="1914" y="3625"/>
                      <a:pt x="2015" y="3614"/>
                      <a:pt x="2113" y="3598"/>
                    </a:cubicBezTo>
                    <a:cubicBezTo>
                      <a:pt x="1256" y="3454"/>
                      <a:pt x="603" y="2710"/>
                      <a:pt x="603" y="1813"/>
                    </a:cubicBezTo>
                    <a:lnTo>
                      <a:pt x="603" y="389"/>
                    </a:lnTo>
                    <a:cubicBezTo>
                      <a:pt x="1445" y="1139"/>
                      <a:pt x="2495" y="1631"/>
                      <a:pt x="3623" y="1787"/>
                    </a:cubicBezTo>
                    <a:lnTo>
                      <a:pt x="362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6"/>
              <p:cNvSpPr/>
              <p:nvPr/>
            </p:nvSpPr>
            <p:spPr>
              <a:xfrm>
                <a:off x="4060625" y="2233450"/>
                <a:ext cx="15175" cy="15075"/>
              </a:xfrm>
              <a:custGeom>
                <a:rect b="b" l="l" r="r" t="t"/>
                <a:pathLst>
                  <a:path extrusionOk="0" h="603" w="607">
                    <a:moveTo>
                      <a:pt x="301" y="0"/>
                    </a:moveTo>
                    <a:cubicBezTo>
                      <a:pt x="134" y="0"/>
                      <a:pt x="0" y="135"/>
                      <a:pt x="0" y="301"/>
                    </a:cubicBezTo>
                    <a:cubicBezTo>
                      <a:pt x="0" y="468"/>
                      <a:pt x="137" y="603"/>
                      <a:pt x="303" y="603"/>
                    </a:cubicBezTo>
                    <a:cubicBezTo>
                      <a:pt x="471" y="603"/>
                      <a:pt x="605" y="468"/>
                      <a:pt x="606" y="301"/>
                    </a:cubicBezTo>
                    <a:cubicBezTo>
                      <a:pt x="606" y="135"/>
                      <a:pt x="472" y="0"/>
                      <a:pt x="3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6"/>
              <p:cNvSpPr/>
              <p:nvPr/>
            </p:nvSpPr>
            <p:spPr>
              <a:xfrm>
                <a:off x="4096275" y="2233450"/>
                <a:ext cx="15200" cy="15075"/>
              </a:xfrm>
              <a:custGeom>
                <a:rect b="b" l="l" r="r" t="t"/>
                <a:pathLst>
                  <a:path extrusionOk="0" h="603" w="608">
                    <a:moveTo>
                      <a:pt x="301" y="0"/>
                    </a:moveTo>
                    <a:cubicBezTo>
                      <a:pt x="135" y="0"/>
                      <a:pt x="1" y="135"/>
                      <a:pt x="1" y="301"/>
                    </a:cubicBezTo>
                    <a:cubicBezTo>
                      <a:pt x="1" y="468"/>
                      <a:pt x="139" y="603"/>
                      <a:pt x="305" y="603"/>
                    </a:cubicBezTo>
                    <a:cubicBezTo>
                      <a:pt x="472" y="603"/>
                      <a:pt x="607" y="468"/>
                      <a:pt x="607" y="301"/>
                    </a:cubicBezTo>
                    <a:cubicBezTo>
                      <a:pt x="607" y="135"/>
                      <a:pt x="472" y="0"/>
                      <a:pt x="30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6"/>
              <p:cNvSpPr/>
              <p:nvPr/>
            </p:nvSpPr>
            <p:spPr>
              <a:xfrm>
                <a:off x="4025500" y="2153950"/>
                <a:ext cx="56075" cy="76500"/>
              </a:xfrm>
              <a:custGeom>
                <a:rect b="b" l="l" r="r" t="t"/>
                <a:pathLst>
                  <a:path extrusionOk="0" h="3060" w="2243">
                    <a:moveTo>
                      <a:pt x="2231" y="1"/>
                    </a:moveTo>
                    <a:cubicBezTo>
                      <a:pt x="986" y="96"/>
                      <a:pt x="3" y="1136"/>
                      <a:pt x="3" y="2407"/>
                    </a:cubicBezTo>
                    <a:lnTo>
                      <a:pt x="3" y="3011"/>
                    </a:lnTo>
                    <a:cubicBezTo>
                      <a:pt x="3" y="3027"/>
                      <a:pt x="1" y="3043"/>
                      <a:pt x="1" y="3060"/>
                    </a:cubicBezTo>
                    <a:cubicBezTo>
                      <a:pt x="1285" y="2764"/>
                      <a:pt x="2242" y="1616"/>
                      <a:pt x="2242" y="242"/>
                    </a:cubicBezTo>
                    <a:cubicBezTo>
                      <a:pt x="2242" y="161"/>
                      <a:pt x="2237" y="80"/>
                      <a:pt x="223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6"/>
              <p:cNvSpPr/>
              <p:nvPr/>
            </p:nvSpPr>
            <p:spPr>
              <a:xfrm>
                <a:off x="4043325" y="2153700"/>
                <a:ext cx="103100" cy="76225"/>
              </a:xfrm>
              <a:custGeom>
                <a:rect b="b" l="l" r="r" t="t"/>
                <a:pathLst>
                  <a:path extrusionOk="0" h="3049" w="4124">
                    <a:moveTo>
                      <a:pt x="1704" y="0"/>
                    </a:moveTo>
                    <a:cubicBezTo>
                      <a:pt x="1039" y="0"/>
                      <a:pt x="438" y="272"/>
                      <a:pt x="1" y="707"/>
                    </a:cubicBezTo>
                    <a:cubicBezTo>
                      <a:pt x="882" y="2071"/>
                      <a:pt x="2392" y="2986"/>
                      <a:pt x="4123" y="3048"/>
                    </a:cubicBezTo>
                    <a:cubicBezTo>
                      <a:pt x="4123" y="3039"/>
                      <a:pt x="4122" y="3029"/>
                      <a:pt x="4122" y="3021"/>
                    </a:cubicBezTo>
                    <a:lnTo>
                      <a:pt x="4122" y="2499"/>
                    </a:lnTo>
                    <a:cubicBezTo>
                      <a:pt x="4122" y="1213"/>
                      <a:pt x="3151" y="89"/>
                      <a:pt x="1867" y="6"/>
                    </a:cubicBezTo>
                    <a:cubicBezTo>
                      <a:pt x="1813" y="2"/>
                      <a:pt x="1758" y="0"/>
                      <a:pt x="17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6"/>
              <p:cNvSpPr/>
              <p:nvPr/>
            </p:nvSpPr>
            <p:spPr>
              <a:xfrm>
                <a:off x="4010450" y="2380200"/>
                <a:ext cx="151025" cy="15100"/>
              </a:xfrm>
              <a:custGeom>
                <a:rect b="b" l="l" r="r" t="t"/>
                <a:pathLst>
                  <a:path extrusionOk="0" h="604" w="6041">
                    <a:moveTo>
                      <a:pt x="1" y="1"/>
                    </a:moveTo>
                    <a:lnTo>
                      <a:pt x="1" y="604"/>
                    </a:lnTo>
                    <a:lnTo>
                      <a:pt x="6040" y="604"/>
                    </a:lnTo>
                    <a:lnTo>
                      <a:pt x="60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32" name="Google Shape;1332;p46"/>
          <p:cNvSpPr/>
          <p:nvPr/>
        </p:nvSpPr>
        <p:spPr>
          <a:xfrm>
            <a:off x="5639625" y="31549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6"/>
          <p:cNvSpPr/>
          <p:nvPr/>
        </p:nvSpPr>
        <p:spPr>
          <a:xfrm>
            <a:off x="3192700" y="44503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6"/>
          <p:cNvSpPr/>
          <p:nvPr/>
        </p:nvSpPr>
        <p:spPr>
          <a:xfrm>
            <a:off x="8233025" y="1497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6"/>
          <p:cNvSpPr/>
          <p:nvPr/>
        </p:nvSpPr>
        <p:spPr>
          <a:xfrm>
            <a:off x="5891450" y="2299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 name="Google Shape;1336;p46"/>
          <p:cNvGrpSpPr/>
          <p:nvPr/>
        </p:nvGrpSpPr>
        <p:grpSpPr>
          <a:xfrm>
            <a:off x="4469948" y="3017062"/>
            <a:ext cx="204105" cy="457197"/>
            <a:chOff x="4305775" y="4090937"/>
            <a:chExt cx="230809" cy="512897"/>
          </a:xfrm>
        </p:grpSpPr>
        <p:sp>
          <p:nvSpPr>
            <p:cNvPr id="1337" name="Google Shape;1337;p46"/>
            <p:cNvSpPr/>
            <p:nvPr/>
          </p:nvSpPr>
          <p:spPr>
            <a:xfrm>
              <a:off x="4305775" y="4090937"/>
              <a:ext cx="230809" cy="512897"/>
            </a:xfrm>
            <a:custGeom>
              <a:rect b="b" l="l" r="r" t="t"/>
              <a:pathLst>
                <a:path extrusionOk="0" h="18724" w="8426">
                  <a:moveTo>
                    <a:pt x="317" y="0"/>
                  </a:moveTo>
                  <a:cubicBezTo>
                    <a:pt x="139" y="0"/>
                    <a:pt x="0" y="154"/>
                    <a:pt x="17" y="331"/>
                  </a:cubicBezTo>
                  <a:lnTo>
                    <a:pt x="1441" y="15158"/>
                  </a:lnTo>
                  <a:cubicBezTo>
                    <a:pt x="1471" y="15467"/>
                    <a:pt x="1732" y="15703"/>
                    <a:pt x="2042" y="15703"/>
                  </a:cubicBezTo>
                  <a:lnTo>
                    <a:pt x="2400" y="15703"/>
                  </a:lnTo>
                  <a:lnTo>
                    <a:pt x="2400" y="18120"/>
                  </a:lnTo>
                  <a:cubicBezTo>
                    <a:pt x="2400" y="18454"/>
                    <a:pt x="2669" y="18723"/>
                    <a:pt x="3003" y="18723"/>
                  </a:cubicBezTo>
                  <a:lnTo>
                    <a:pt x="5419" y="18723"/>
                  </a:lnTo>
                  <a:cubicBezTo>
                    <a:pt x="5753" y="18723"/>
                    <a:pt x="6022" y="18453"/>
                    <a:pt x="6022" y="18120"/>
                  </a:cubicBezTo>
                  <a:lnTo>
                    <a:pt x="6022" y="15703"/>
                  </a:lnTo>
                  <a:lnTo>
                    <a:pt x="6379" y="15703"/>
                  </a:lnTo>
                  <a:cubicBezTo>
                    <a:pt x="6689" y="15703"/>
                    <a:pt x="6950" y="15467"/>
                    <a:pt x="6980" y="15158"/>
                  </a:cubicBezTo>
                  <a:lnTo>
                    <a:pt x="8405" y="331"/>
                  </a:lnTo>
                  <a:cubicBezTo>
                    <a:pt x="8425" y="153"/>
                    <a:pt x="8287" y="0"/>
                    <a:pt x="810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 name="Google Shape;1338;p46"/>
            <p:cNvGrpSpPr/>
            <p:nvPr/>
          </p:nvGrpSpPr>
          <p:grpSpPr>
            <a:xfrm>
              <a:off x="4315854" y="4113336"/>
              <a:ext cx="210650" cy="468100"/>
              <a:chOff x="3453975" y="3256325"/>
              <a:chExt cx="210650" cy="468100"/>
            </a:xfrm>
          </p:grpSpPr>
          <p:sp>
            <p:nvSpPr>
              <p:cNvPr id="1339" name="Google Shape;1339;p46"/>
              <p:cNvSpPr/>
              <p:nvPr/>
            </p:nvSpPr>
            <p:spPr>
              <a:xfrm>
                <a:off x="3514000" y="3648900"/>
                <a:ext cx="90625" cy="75525"/>
              </a:xfrm>
              <a:custGeom>
                <a:rect b="b" l="l" r="r" t="t"/>
                <a:pathLst>
                  <a:path extrusionOk="0" h="3021" w="3625">
                    <a:moveTo>
                      <a:pt x="1" y="0"/>
                    </a:moveTo>
                    <a:lnTo>
                      <a:pt x="1" y="2417"/>
                    </a:lnTo>
                    <a:cubicBezTo>
                      <a:pt x="1" y="2750"/>
                      <a:pt x="271" y="3020"/>
                      <a:pt x="605" y="3020"/>
                    </a:cubicBezTo>
                    <a:lnTo>
                      <a:pt x="3020" y="3020"/>
                    </a:lnTo>
                    <a:cubicBezTo>
                      <a:pt x="3354" y="3020"/>
                      <a:pt x="3624" y="2750"/>
                      <a:pt x="3625" y="2417"/>
                    </a:cubicBezTo>
                    <a:lnTo>
                      <a:pt x="3625"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6"/>
              <p:cNvSpPr/>
              <p:nvPr/>
            </p:nvSpPr>
            <p:spPr>
              <a:xfrm>
                <a:off x="3453975" y="3256325"/>
                <a:ext cx="210650" cy="392600"/>
              </a:xfrm>
              <a:custGeom>
                <a:rect b="b" l="l" r="r" t="t"/>
                <a:pathLst>
                  <a:path extrusionOk="0" h="15704" w="8426">
                    <a:moveTo>
                      <a:pt x="317" y="0"/>
                    </a:moveTo>
                    <a:cubicBezTo>
                      <a:pt x="139" y="0"/>
                      <a:pt x="0" y="154"/>
                      <a:pt x="17" y="331"/>
                    </a:cubicBezTo>
                    <a:lnTo>
                      <a:pt x="1441" y="15158"/>
                    </a:lnTo>
                    <a:cubicBezTo>
                      <a:pt x="1471" y="15467"/>
                      <a:pt x="1732" y="15703"/>
                      <a:pt x="2042" y="15703"/>
                    </a:cubicBezTo>
                    <a:lnTo>
                      <a:pt x="6381" y="15703"/>
                    </a:lnTo>
                    <a:cubicBezTo>
                      <a:pt x="6692" y="15703"/>
                      <a:pt x="6952" y="15467"/>
                      <a:pt x="6982" y="15158"/>
                    </a:cubicBezTo>
                    <a:lnTo>
                      <a:pt x="8408" y="331"/>
                    </a:lnTo>
                    <a:cubicBezTo>
                      <a:pt x="8425" y="153"/>
                      <a:pt x="8287" y="0"/>
                      <a:pt x="810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6"/>
              <p:cNvSpPr/>
              <p:nvPr/>
            </p:nvSpPr>
            <p:spPr>
              <a:xfrm>
                <a:off x="3510200" y="3392225"/>
                <a:ext cx="98175" cy="45300"/>
              </a:xfrm>
              <a:custGeom>
                <a:rect b="b" l="l" r="r" t="t"/>
                <a:pathLst>
                  <a:path extrusionOk="0" h="1812" w="3927">
                    <a:moveTo>
                      <a:pt x="604" y="0"/>
                    </a:moveTo>
                    <a:cubicBezTo>
                      <a:pt x="271" y="0"/>
                      <a:pt x="1" y="270"/>
                      <a:pt x="1" y="604"/>
                    </a:cubicBezTo>
                    <a:lnTo>
                      <a:pt x="1" y="1207"/>
                    </a:lnTo>
                    <a:cubicBezTo>
                      <a:pt x="1" y="1540"/>
                      <a:pt x="270" y="1811"/>
                      <a:pt x="604" y="1811"/>
                    </a:cubicBezTo>
                    <a:lnTo>
                      <a:pt x="3322" y="1811"/>
                    </a:lnTo>
                    <a:cubicBezTo>
                      <a:pt x="3656" y="1811"/>
                      <a:pt x="3927" y="1541"/>
                      <a:pt x="3926" y="1207"/>
                    </a:cubicBezTo>
                    <a:lnTo>
                      <a:pt x="3926" y="604"/>
                    </a:lnTo>
                    <a:cubicBezTo>
                      <a:pt x="3926" y="272"/>
                      <a:pt x="3656" y="0"/>
                      <a:pt x="332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6"/>
              <p:cNvSpPr/>
              <p:nvPr/>
            </p:nvSpPr>
            <p:spPr>
              <a:xfrm>
                <a:off x="3521550" y="3467700"/>
                <a:ext cx="75500" cy="30225"/>
              </a:xfrm>
              <a:custGeom>
                <a:rect b="b" l="l" r="r" t="t"/>
                <a:pathLst>
                  <a:path extrusionOk="0" h="1209" w="3020">
                    <a:moveTo>
                      <a:pt x="605" y="0"/>
                    </a:moveTo>
                    <a:cubicBezTo>
                      <a:pt x="272" y="0"/>
                      <a:pt x="1" y="269"/>
                      <a:pt x="1" y="603"/>
                    </a:cubicBezTo>
                    <a:cubicBezTo>
                      <a:pt x="1" y="937"/>
                      <a:pt x="271" y="1208"/>
                      <a:pt x="605" y="1208"/>
                    </a:cubicBezTo>
                    <a:lnTo>
                      <a:pt x="2416" y="1208"/>
                    </a:lnTo>
                    <a:cubicBezTo>
                      <a:pt x="2749" y="1208"/>
                      <a:pt x="3020" y="937"/>
                      <a:pt x="3020" y="603"/>
                    </a:cubicBezTo>
                    <a:cubicBezTo>
                      <a:pt x="3020" y="272"/>
                      <a:pt x="2750" y="0"/>
                      <a:pt x="241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6"/>
              <p:cNvSpPr/>
              <p:nvPr/>
            </p:nvSpPr>
            <p:spPr>
              <a:xfrm>
                <a:off x="3634775" y="3301625"/>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6"/>
              <p:cNvSpPr/>
              <p:nvPr/>
            </p:nvSpPr>
            <p:spPr>
              <a:xfrm>
                <a:off x="3559275" y="366400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6"/>
              <p:cNvSpPr/>
              <p:nvPr/>
            </p:nvSpPr>
            <p:spPr>
              <a:xfrm>
                <a:off x="3488150" y="3286500"/>
                <a:ext cx="25" cy="25"/>
              </a:xfrm>
              <a:custGeom>
                <a:rect b="b" l="l" r="r" t="t"/>
                <a:pathLst>
                  <a:path extrusionOk="0" h="1" w="1">
                    <a:moveTo>
                      <a:pt x="0"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9" name="Shape 1349"/>
        <p:cNvGrpSpPr/>
        <p:nvPr/>
      </p:nvGrpSpPr>
      <p:grpSpPr>
        <a:xfrm>
          <a:off x="0" y="0"/>
          <a:ext cx="0" cy="0"/>
          <a:chOff x="0" y="0"/>
          <a:chExt cx="0" cy="0"/>
        </a:xfrm>
      </p:grpSpPr>
      <p:sp>
        <p:nvSpPr>
          <p:cNvPr id="1350" name="Google Shape;1350;p47"/>
          <p:cNvSpPr txBox="1"/>
          <p:nvPr>
            <p:ph type="title"/>
          </p:nvPr>
        </p:nvSpPr>
        <p:spPr>
          <a:xfrm>
            <a:off x="1349400" y="1307100"/>
            <a:ext cx="64452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1351" name="Google Shape;1351;p47"/>
          <p:cNvSpPr/>
          <p:nvPr/>
        </p:nvSpPr>
        <p:spPr>
          <a:xfrm flipH="1">
            <a:off x="5818015" y="721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flipH="1">
            <a:off x="5169943" y="5367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 name="Google Shape;1353;p47"/>
          <p:cNvGrpSpPr/>
          <p:nvPr/>
        </p:nvGrpSpPr>
        <p:grpSpPr>
          <a:xfrm rot="-1558543">
            <a:off x="7513402" y="1208482"/>
            <a:ext cx="347012" cy="344951"/>
            <a:chOff x="7645611" y="957875"/>
            <a:chExt cx="347004" cy="344943"/>
          </a:xfrm>
        </p:grpSpPr>
        <p:sp>
          <p:nvSpPr>
            <p:cNvPr id="1354" name="Google Shape;1354;p47"/>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47"/>
          <p:cNvGrpSpPr/>
          <p:nvPr/>
        </p:nvGrpSpPr>
        <p:grpSpPr>
          <a:xfrm rot="1943974">
            <a:off x="6554430" y="878941"/>
            <a:ext cx="346991" cy="344930"/>
            <a:chOff x="6066411" y="911663"/>
            <a:chExt cx="347004" cy="344943"/>
          </a:xfrm>
        </p:grpSpPr>
        <p:sp>
          <p:nvSpPr>
            <p:cNvPr id="1357" name="Google Shape;1357;p47"/>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47"/>
          <p:cNvGrpSpPr/>
          <p:nvPr/>
        </p:nvGrpSpPr>
        <p:grpSpPr>
          <a:xfrm>
            <a:off x="7169985" y="603899"/>
            <a:ext cx="347004" cy="344943"/>
            <a:chOff x="7134111" y="276438"/>
            <a:chExt cx="347004" cy="344943"/>
          </a:xfrm>
        </p:grpSpPr>
        <p:sp>
          <p:nvSpPr>
            <p:cNvPr id="1360" name="Google Shape;1360;p47"/>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47"/>
          <p:cNvGrpSpPr/>
          <p:nvPr/>
        </p:nvGrpSpPr>
        <p:grpSpPr>
          <a:xfrm>
            <a:off x="811966" y="718160"/>
            <a:ext cx="684220" cy="666517"/>
            <a:chOff x="8393128" y="67810"/>
            <a:chExt cx="684220" cy="666517"/>
          </a:xfrm>
        </p:grpSpPr>
        <p:sp>
          <p:nvSpPr>
            <p:cNvPr id="1363" name="Google Shape;1363;p47"/>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 name="Google Shape;1364;p47"/>
            <p:cNvGrpSpPr/>
            <p:nvPr/>
          </p:nvGrpSpPr>
          <p:grpSpPr>
            <a:xfrm rot="158625">
              <a:off x="8407469" y="82589"/>
              <a:ext cx="655538" cy="636958"/>
              <a:chOff x="4594993" y="5098696"/>
              <a:chExt cx="287425" cy="279279"/>
            </a:xfrm>
          </p:grpSpPr>
          <p:sp>
            <p:nvSpPr>
              <p:cNvPr id="1365" name="Google Shape;1365;p47"/>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7" name="Google Shape;1367;p47"/>
          <p:cNvGrpSpPr/>
          <p:nvPr/>
        </p:nvGrpSpPr>
        <p:grpSpPr>
          <a:xfrm rot="-2700000">
            <a:off x="7930057" y="3559644"/>
            <a:ext cx="684214" cy="666511"/>
            <a:chOff x="8393128" y="67810"/>
            <a:chExt cx="684220" cy="666517"/>
          </a:xfrm>
        </p:grpSpPr>
        <p:sp>
          <p:nvSpPr>
            <p:cNvPr id="1368" name="Google Shape;1368;p47"/>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 name="Google Shape;1369;p47"/>
            <p:cNvGrpSpPr/>
            <p:nvPr/>
          </p:nvGrpSpPr>
          <p:grpSpPr>
            <a:xfrm rot="158625">
              <a:off x="8407469" y="82589"/>
              <a:ext cx="655538" cy="636958"/>
              <a:chOff x="4594993" y="5098696"/>
              <a:chExt cx="287425" cy="279279"/>
            </a:xfrm>
          </p:grpSpPr>
          <p:sp>
            <p:nvSpPr>
              <p:cNvPr id="1370" name="Google Shape;1370;p47"/>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2" name="Google Shape;1372;p47"/>
          <p:cNvGrpSpPr/>
          <p:nvPr/>
        </p:nvGrpSpPr>
        <p:grpSpPr>
          <a:xfrm rot="-1558543">
            <a:off x="1835527" y="4046069"/>
            <a:ext cx="347012" cy="344951"/>
            <a:chOff x="7645611" y="957875"/>
            <a:chExt cx="347004" cy="344943"/>
          </a:xfrm>
        </p:grpSpPr>
        <p:sp>
          <p:nvSpPr>
            <p:cNvPr id="1373" name="Google Shape;1373;p47"/>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47"/>
          <p:cNvGrpSpPr/>
          <p:nvPr/>
        </p:nvGrpSpPr>
        <p:grpSpPr>
          <a:xfrm rot="1943974">
            <a:off x="980580" y="4235041"/>
            <a:ext cx="346991" cy="344930"/>
            <a:chOff x="6066411" y="911663"/>
            <a:chExt cx="347004" cy="344943"/>
          </a:xfrm>
        </p:grpSpPr>
        <p:sp>
          <p:nvSpPr>
            <p:cNvPr id="1376" name="Google Shape;1376;p47"/>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 name="Google Shape;1378;p47"/>
          <p:cNvSpPr/>
          <p:nvPr/>
        </p:nvSpPr>
        <p:spPr>
          <a:xfrm flipH="1">
            <a:off x="5842440" y="40780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flipH="1">
            <a:off x="8482381" y="19395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 name="Google Shape;1380;p47"/>
          <p:cNvGrpSpPr/>
          <p:nvPr/>
        </p:nvGrpSpPr>
        <p:grpSpPr>
          <a:xfrm rot="782350">
            <a:off x="6919347" y="2253595"/>
            <a:ext cx="1535100" cy="1792046"/>
            <a:chOff x="9582439" y="2710429"/>
            <a:chExt cx="1641443" cy="1967024"/>
          </a:xfrm>
        </p:grpSpPr>
        <p:sp>
          <p:nvSpPr>
            <p:cNvPr id="1381" name="Google Shape;1381;p47"/>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 name="Google Shape;1382;p47"/>
            <p:cNvGrpSpPr/>
            <p:nvPr/>
          </p:nvGrpSpPr>
          <p:grpSpPr>
            <a:xfrm rot="1826122">
              <a:off x="9960411" y="2818847"/>
              <a:ext cx="885504" cy="1750189"/>
              <a:chOff x="3477900" y="4315225"/>
              <a:chExt cx="508175" cy="1003475"/>
            </a:xfrm>
          </p:grpSpPr>
          <p:sp>
            <p:nvSpPr>
              <p:cNvPr id="1383" name="Google Shape;1383;p47"/>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 name="Google Shape;1402;p47"/>
          <p:cNvGrpSpPr/>
          <p:nvPr/>
        </p:nvGrpSpPr>
        <p:grpSpPr>
          <a:xfrm flipH="1" rot="-728790">
            <a:off x="723064" y="2256143"/>
            <a:ext cx="1523554" cy="1805836"/>
            <a:chOff x="9582439" y="2710429"/>
            <a:chExt cx="1641443" cy="1967024"/>
          </a:xfrm>
        </p:grpSpPr>
        <p:sp>
          <p:nvSpPr>
            <p:cNvPr id="1403" name="Google Shape;1403;p47"/>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 name="Google Shape;1404;p47"/>
            <p:cNvGrpSpPr/>
            <p:nvPr/>
          </p:nvGrpSpPr>
          <p:grpSpPr>
            <a:xfrm rot="1826122">
              <a:off x="9960411" y="2818847"/>
              <a:ext cx="885504" cy="1750189"/>
              <a:chOff x="3477900" y="4315225"/>
              <a:chExt cx="508175" cy="1003475"/>
            </a:xfrm>
          </p:grpSpPr>
          <p:sp>
            <p:nvSpPr>
              <p:cNvPr id="1405" name="Google Shape;1405;p47"/>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24" name="Google Shape;1424;p47"/>
          <p:cNvSpPr/>
          <p:nvPr/>
        </p:nvSpPr>
        <p:spPr>
          <a:xfrm flipH="1">
            <a:off x="528568" y="18847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flipH="1">
            <a:off x="4071765" y="8483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flipH="1" rot="-1529298">
            <a:off x="3526471" y="4199357"/>
            <a:ext cx="182497" cy="18143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flipH="1">
            <a:off x="2963293" y="8759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sp>
        <p:nvSpPr>
          <p:cNvPr id="1432" name="Google Shape;1432;p48"/>
          <p:cNvSpPr/>
          <p:nvPr/>
        </p:nvSpPr>
        <p:spPr>
          <a:xfrm>
            <a:off x="930125" y="3328950"/>
            <a:ext cx="43776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8"/>
          <p:cNvSpPr txBox="1"/>
          <p:nvPr>
            <p:ph type="title"/>
          </p:nvPr>
        </p:nvSpPr>
        <p:spPr>
          <a:xfrm>
            <a:off x="740550" y="3361050"/>
            <a:ext cx="47568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1434" name="Google Shape;1434;p48"/>
          <p:cNvSpPr txBox="1"/>
          <p:nvPr>
            <p:ph idx="1" type="subTitle"/>
          </p:nvPr>
        </p:nvSpPr>
        <p:spPr>
          <a:xfrm>
            <a:off x="740600" y="1418575"/>
            <a:ext cx="4756800" cy="191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1435" name="Google Shape;1435;p48"/>
          <p:cNvGrpSpPr/>
          <p:nvPr/>
        </p:nvGrpSpPr>
        <p:grpSpPr>
          <a:xfrm>
            <a:off x="5460116" y="1936526"/>
            <a:ext cx="3262674" cy="2805747"/>
            <a:chOff x="5426575" y="1969850"/>
            <a:chExt cx="3206875" cy="2757762"/>
          </a:xfrm>
        </p:grpSpPr>
        <p:sp>
          <p:nvSpPr>
            <p:cNvPr id="1436" name="Google Shape;1436;p48"/>
            <p:cNvSpPr/>
            <p:nvPr/>
          </p:nvSpPr>
          <p:spPr>
            <a:xfrm>
              <a:off x="6029813" y="1969850"/>
              <a:ext cx="2603637" cy="2757762"/>
            </a:xfrm>
            <a:custGeom>
              <a:rect b="b" l="l" r="r" t="t"/>
              <a:pathLst>
                <a:path extrusionOk="0" h="35607" w="33617">
                  <a:moveTo>
                    <a:pt x="16660" y="198"/>
                  </a:moveTo>
                  <a:cubicBezTo>
                    <a:pt x="17733" y="198"/>
                    <a:pt x="19234" y="317"/>
                    <a:pt x="20535" y="854"/>
                  </a:cubicBezTo>
                  <a:cubicBezTo>
                    <a:pt x="21032" y="1058"/>
                    <a:pt x="21419" y="1228"/>
                    <a:pt x="21724" y="1369"/>
                  </a:cubicBezTo>
                  <a:cubicBezTo>
                    <a:pt x="19892" y="1017"/>
                    <a:pt x="18058" y="669"/>
                    <a:pt x="16232" y="266"/>
                  </a:cubicBezTo>
                  <a:cubicBezTo>
                    <a:pt x="16140" y="246"/>
                    <a:pt x="16046" y="229"/>
                    <a:pt x="15952" y="215"/>
                  </a:cubicBezTo>
                  <a:cubicBezTo>
                    <a:pt x="16156" y="205"/>
                    <a:pt x="16395" y="198"/>
                    <a:pt x="16660" y="198"/>
                  </a:cubicBezTo>
                  <a:close/>
                  <a:moveTo>
                    <a:pt x="15064" y="5533"/>
                  </a:moveTo>
                  <a:lnTo>
                    <a:pt x="15064" y="5533"/>
                  </a:lnTo>
                  <a:cubicBezTo>
                    <a:pt x="15063" y="5533"/>
                    <a:pt x="15062" y="5534"/>
                    <a:pt x="15061" y="5534"/>
                  </a:cubicBezTo>
                  <a:lnTo>
                    <a:pt x="15061" y="5534"/>
                  </a:lnTo>
                  <a:cubicBezTo>
                    <a:pt x="15062" y="5533"/>
                    <a:pt x="15063" y="5533"/>
                    <a:pt x="15064" y="5533"/>
                  </a:cubicBezTo>
                  <a:close/>
                  <a:moveTo>
                    <a:pt x="4019" y="11581"/>
                  </a:moveTo>
                  <a:lnTo>
                    <a:pt x="4019" y="11581"/>
                  </a:lnTo>
                  <a:cubicBezTo>
                    <a:pt x="4140" y="11696"/>
                    <a:pt x="4248" y="11796"/>
                    <a:pt x="4354" y="11882"/>
                  </a:cubicBezTo>
                  <a:cubicBezTo>
                    <a:pt x="4248" y="11819"/>
                    <a:pt x="4140" y="11755"/>
                    <a:pt x="4029" y="11692"/>
                  </a:cubicBezTo>
                  <a:cubicBezTo>
                    <a:pt x="4023" y="11653"/>
                    <a:pt x="4021" y="11616"/>
                    <a:pt x="4019" y="11581"/>
                  </a:cubicBezTo>
                  <a:close/>
                  <a:moveTo>
                    <a:pt x="11613" y="28824"/>
                  </a:moveTo>
                  <a:lnTo>
                    <a:pt x="11613" y="28867"/>
                  </a:lnTo>
                  <a:cubicBezTo>
                    <a:pt x="11607" y="28855"/>
                    <a:pt x="11602" y="28838"/>
                    <a:pt x="11600" y="28824"/>
                  </a:cubicBezTo>
                  <a:close/>
                  <a:moveTo>
                    <a:pt x="16640" y="1"/>
                  </a:moveTo>
                  <a:cubicBezTo>
                    <a:pt x="15956" y="1"/>
                    <a:pt x="15445" y="48"/>
                    <a:pt x="15266" y="68"/>
                  </a:cubicBezTo>
                  <a:cubicBezTo>
                    <a:pt x="15213" y="64"/>
                    <a:pt x="15161" y="62"/>
                    <a:pt x="15108" y="62"/>
                  </a:cubicBezTo>
                  <a:cubicBezTo>
                    <a:pt x="13488" y="62"/>
                    <a:pt x="11931" y="1712"/>
                    <a:pt x="12542" y="3664"/>
                  </a:cubicBezTo>
                  <a:lnTo>
                    <a:pt x="12558" y="3668"/>
                  </a:lnTo>
                  <a:cubicBezTo>
                    <a:pt x="12566" y="3701"/>
                    <a:pt x="12573" y="3734"/>
                    <a:pt x="12583" y="3766"/>
                  </a:cubicBezTo>
                  <a:lnTo>
                    <a:pt x="12577" y="3772"/>
                  </a:lnTo>
                  <a:lnTo>
                    <a:pt x="12634" y="3944"/>
                  </a:lnTo>
                  <a:lnTo>
                    <a:pt x="12636" y="3940"/>
                  </a:lnTo>
                  <a:cubicBezTo>
                    <a:pt x="12718" y="4165"/>
                    <a:pt x="12849" y="4409"/>
                    <a:pt x="13048" y="4665"/>
                  </a:cubicBezTo>
                  <a:cubicBezTo>
                    <a:pt x="13673" y="5471"/>
                    <a:pt x="14217" y="5651"/>
                    <a:pt x="14582" y="5651"/>
                  </a:cubicBezTo>
                  <a:cubicBezTo>
                    <a:pt x="14846" y="5651"/>
                    <a:pt x="15017" y="5556"/>
                    <a:pt x="15056" y="5536"/>
                  </a:cubicBezTo>
                  <a:lnTo>
                    <a:pt x="15056" y="5536"/>
                  </a:lnTo>
                  <a:cubicBezTo>
                    <a:pt x="15218" y="5913"/>
                    <a:pt x="15379" y="6339"/>
                    <a:pt x="15379" y="6341"/>
                  </a:cubicBezTo>
                  <a:cubicBezTo>
                    <a:pt x="15381" y="6341"/>
                    <a:pt x="15381" y="6339"/>
                    <a:pt x="15383" y="6339"/>
                  </a:cubicBezTo>
                  <a:cubicBezTo>
                    <a:pt x="15430" y="6517"/>
                    <a:pt x="15471" y="6712"/>
                    <a:pt x="15510" y="6904"/>
                  </a:cubicBezTo>
                  <a:cubicBezTo>
                    <a:pt x="15461" y="6892"/>
                    <a:pt x="15403" y="6878"/>
                    <a:pt x="15346" y="6861"/>
                  </a:cubicBezTo>
                  <a:cubicBezTo>
                    <a:pt x="15289" y="6912"/>
                    <a:pt x="14570" y="7942"/>
                    <a:pt x="13944" y="9086"/>
                  </a:cubicBezTo>
                  <a:cubicBezTo>
                    <a:pt x="13262" y="9383"/>
                    <a:pt x="12650" y="9809"/>
                    <a:pt x="12143" y="10335"/>
                  </a:cubicBezTo>
                  <a:cubicBezTo>
                    <a:pt x="12143" y="10333"/>
                    <a:pt x="12145" y="10331"/>
                    <a:pt x="12145" y="10327"/>
                  </a:cubicBezTo>
                  <a:cubicBezTo>
                    <a:pt x="12145" y="10327"/>
                    <a:pt x="12472" y="8986"/>
                    <a:pt x="12374" y="8986"/>
                  </a:cubicBezTo>
                  <a:cubicBezTo>
                    <a:pt x="12374" y="8986"/>
                    <a:pt x="12374" y="8986"/>
                    <a:pt x="12374" y="8986"/>
                  </a:cubicBezTo>
                  <a:cubicBezTo>
                    <a:pt x="12278" y="8986"/>
                    <a:pt x="12184" y="9420"/>
                    <a:pt x="12184" y="9420"/>
                  </a:cubicBezTo>
                  <a:cubicBezTo>
                    <a:pt x="12184" y="9420"/>
                    <a:pt x="12259" y="8857"/>
                    <a:pt x="12206" y="8765"/>
                  </a:cubicBezTo>
                  <a:cubicBezTo>
                    <a:pt x="12203" y="8759"/>
                    <a:pt x="12200" y="8756"/>
                    <a:pt x="12196" y="8756"/>
                  </a:cubicBezTo>
                  <a:cubicBezTo>
                    <a:pt x="12139" y="8756"/>
                    <a:pt x="12034" y="9426"/>
                    <a:pt x="12034" y="9426"/>
                  </a:cubicBezTo>
                  <a:cubicBezTo>
                    <a:pt x="12034" y="9426"/>
                    <a:pt x="12112" y="8679"/>
                    <a:pt x="12030" y="8662"/>
                  </a:cubicBezTo>
                  <a:cubicBezTo>
                    <a:pt x="12029" y="8662"/>
                    <a:pt x="12028" y="8662"/>
                    <a:pt x="12027" y="8662"/>
                  </a:cubicBezTo>
                  <a:cubicBezTo>
                    <a:pt x="11944" y="8662"/>
                    <a:pt x="11780" y="9405"/>
                    <a:pt x="11780" y="9405"/>
                  </a:cubicBezTo>
                  <a:cubicBezTo>
                    <a:pt x="11780" y="9405"/>
                    <a:pt x="11856" y="8585"/>
                    <a:pt x="11727" y="8562"/>
                  </a:cubicBezTo>
                  <a:cubicBezTo>
                    <a:pt x="11726" y="8562"/>
                    <a:pt x="11725" y="8562"/>
                    <a:pt x="11724" y="8562"/>
                  </a:cubicBezTo>
                  <a:cubicBezTo>
                    <a:pt x="11602" y="8562"/>
                    <a:pt x="11490" y="9607"/>
                    <a:pt x="11423" y="9607"/>
                  </a:cubicBezTo>
                  <a:cubicBezTo>
                    <a:pt x="11420" y="9607"/>
                    <a:pt x="11418" y="9606"/>
                    <a:pt x="11416" y="9604"/>
                  </a:cubicBezTo>
                  <a:cubicBezTo>
                    <a:pt x="11347" y="9528"/>
                    <a:pt x="11326" y="9299"/>
                    <a:pt x="11171" y="9252"/>
                  </a:cubicBezTo>
                  <a:cubicBezTo>
                    <a:pt x="11166" y="9251"/>
                    <a:pt x="11163" y="9250"/>
                    <a:pt x="11159" y="9250"/>
                  </a:cubicBezTo>
                  <a:cubicBezTo>
                    <a:pt x="11022" y="9250"/>
                    <a:pt x="11234" y="10065"/>
                    <a:pt x="11234" y="10065"/>
                  </a:cubicBezTo>
                  <a:cubicBezTo>
                    <a:pt x="11111" y="10384"/>
                    <a:pt x="11029" y="10765"/>
                    <a:pt x="10929" y="11108"/>
                  </a:cubicBezTo>
                  <a:cubicBezTo>
                    <a:pt x="10939" y="10785"/>
                    <a:pt x="10959" y="9843"/>
                    <a:pt x="10865" y="9843"/>
                  </a:cubicBezTo>
                  <a:cubicBezTo>
                    <a:pt x="10865" y="9843"/>
                    <a:pt x="10864" y="9843"/>
                    <a:pt x="10864" y="9844"/>
                  </a:cubicBezTo>
                  <a:cubicBezTo>
                    <a:pt x="10745" y="9860"/>
                    <a:pt x="10741" y="10302"/>
                    <a:pt x="10741" y="10302"/>
                  </a:cubicBezTo>
                  <a:cubicBezTo>
                    <a:pt x="10741" y="10302"/>
                    <a:pt x="10685" y="9729"/>
                    <a:pt x="10599" y="9641"/>
                  </a:cubicBezTo>
                  <a:cubicBezTo>
                    <a:pt x="10595" y="9636"/>
                    <a:pt x="10591" y="9634"/>
                    <a:pt x="10587" y="9634"/>
                  </a:cubicBezTo>
                  <a:cubicBezTo>
                    <a:pt x="10516" y="9634"/>
                    <a:pt x="10561" y="10327"/>
                    <a:pt x="10561" y="10327"/>
                  </a:cubicBezTo>
                  <a:cubicBezTo>
                    <a:pt x="10561" y="10327"/>
                    <a:pt x="10460" y="9569"/>
                    <a:pt x="10358" y="9563"/>
                  </a:cubicBezTo>
                  <a:cubicBezTo>
                    <a:pt x="10357" y="9563"/>
                    <a:pt x="10357" y="9563"/>
                    <a:pt x="10356" y="9563"/>
                  </a:cubicBezTo>
                  <a:cubicBezTo>
                    <a:pt x="10255" y="9563"/>
                    <a:pt x="10245" y="10337"/>
                    <a:pt x="10245" y="10337"/>
                  </a:cubicBezTo>
                  <a:cubicBezTo>
                    <a:pt x="10245" y="10337"/>
                    <a:pt x="10127" y="9506"/>
                    <a:pt x="9965" y="9498"/>
                  </a:cubicBezTo>
                  <a:cubicBezTo>
                    <a:pt x="9965" y="9498"/>
                    <a:pt x="9964" y="9498"/>
                    <a:pt x="9964" y="9498"/>
                  </a:cubicBezTo>
                  <a:cubicBezTo>
                    <a:pt x="9809" y="9498"/>
                    <a:pt x="9946" y="10583"/>
                    <a:pt x="9860" y="10583"/>
                  </a:cubicBezTo>
                  <a:cubicBezTo>
                    <a:pt x="9858" y="10583"/>
                    <a:pt x="9855" y="10582"/>
                    <a:pt x="9852" y="10580"/>
                  </a:cubicBezTo>
                  <a:cubicBezTo>
                    <a:pt x="9750" y="10515"/>
                    <a:pt x="9666" y="10286"/>
                    <a:pt x="9463" y="10261"/>
                  </a:cubicBezTo>
                  <a:cubicBezTo>
                    <a:pt x="9460" y="10261"/>
                    <a:pt x="9457" y="10260"/>
                    <a:pt x="9454" y="10260"/>
                  </a:cubicBezTo>
                  <a:cubicBezTo>
                    <a:pt x="9277" y="10260"/>
                    <a:pt x="9750" y="11063"/>
                    <a:pt x="9750" y="11063"/>
                  </a:cubicBezTo>
                  <a:cubicBezTo>
                    <a:pt x="9734" y="11139"/>
                    <a:pt x="9723" y="11213"/>
                    <a:pt x="9713" y="11293"/>
                  </a:cubicBezTo>
                  <a:cubicBezTo>
                    <a:pt x="9262" y="11198"/>
                    <a:pt x="8786" y="11085"/>
                    <a:pt x="8487" y="11085"/>
                  </a:cubicBezTo>
                  <a:cubicBezTo>
                    <a:pt x="8366" y="11085"/>
                    <a:pt x="8273" y="11103"/>
                    <a:pt x="8223" y="11149"/>
                  </a:cubicBezTo>
                  <a:cubicBezTo>
                    <a:pt x="8225" y="11153"/>
                    <a:pt x="8227" y="11162"/>
                    <a:pt x="8229" y="11166"/>
                  </a:cubicBezTo>
                  <a:cubicBezTo>
                    <a:pt x="8143" y="11100"/>
                    <a:pt x="8074" y="11033"/>
                    <a:pt x="8055" y="10957"/>
                  </a:cubicBezTo>
                  <a:cubicBezTo>
                    <a:pt x="8274" y="10726"/>
                    <a:pt x="8813" y="9995"/>
                    <a:pt x="7869" y="8986"/>
                  </a:cubicBezTo>
                  <a:cubicBezTo>
                    <a:pt x="7707" y="8812"/>
                    <a:pt x="7552" y="8667"/>
                    <a:pt x="7404" y="8542"/>
                  </a:cubicBezTo>
                  <a:cubicBezTo>
                    <a:pt x="7253" y="8263"/>
                    <a:pt x="6669" y="7844"/>
                    <a:pt x="6422" y="7776"/>
                  </a:cubicBezTo>
                  <a:cubicBezTo>
                    <a:pt x="6172" y="7710"/>
                    <a:pt x="5914" y="7677"/>
                    <a:pt x="5659" y="7677"/>
                  </a:cubicBezTo>
                  <a:cubicBezTo>
                    <a:pt x="5438" y="7677"/>
                    <a:pt x="5220" y="7702"/>
                    <a:pt x="5009" y="7752"/>
                  </a:cubicBezTo>
                  <a:lnTo>
                    <a:pt x="4821" y="7782"/>
                  </a:lnTo>
                  <a:cubicBezTo>
                    <a:pt x="4788" y="7799"/>
                    <a:pt x="4756" y="7817"/>
                    <a:pt x="4725" y="7836"/>
                  </a:cubicBezTo>
                  <a:cubicBezTo>
                    <a:pt x="4555" y="7897"/>
                    <a:pt x="4395" y="7973"/>
                    <a:pt x="4246" y="8071"/>
                  </a:cubicBezTo>
                  <a:cubicBezTo>
                    <a:pt x="4246" y="8071"/>
                    <a:pt x="3272" y="8759"/>
                    <a:pt x="3286" y="9833"/>
                  </a:cubicBezTo>
                  <a:cubicBezTo>
                    <a:pt x="3297" y="10464"/>
                    <a:pt x="3368" y="10870"/>
                    <a:pt x="3418" y="10870"/>
                  </a:cubicBezTo>
                  <a:cubicBezTo>
                    <a:pt x="3443" y="10870"/>
                    <a:pt x="3462" y="10763"/>
                    <a:pt x="3464" y="10525"/>
                  </a:cubicBezTo>
                  <a:cubicBezTo>
                    <a:pt x="3507" y="10691"/>
                    <a:pt x="3562" y="10865"/>
                    <a:pt x="3638" y="11049"/>
                  </a:cubicBezTo>
                  <a:cubicBezTo>
                    <a:pt x="3652" y="11088"/>
                    <a:pt x="3669" y="11125"/>
                    <a:pt x="3683" y="11162"/>
                  </a:cubicBezTo>
                  <a:cubicBezTo>
                    <a:pt x="3661" y="11196"/>
                    <a:pt x="3665" y="11246"/>
                    <a:pt x="3695" y="11276"/>
                  </a:cubicBezTo>
                  <a:cubicBezTo>
                    <a:pt x="3716" y="11297"/>
                    <a:pt x="3736" y="11317"/>
                    <a:pt x="3755" y="11338"/>
                  </a:cubicBezTo>
                  <a:cubicBezTo>
                    <a:pt x="3802" y="11448"/>
                    <a:pt x="3839" y="11538"/>
                    <a:pt x="3869" y="11610"/>
                  </a:cubicBezTo>
                  <a:cubicBezTo>
                    <a:pt x="3751" y="11542"/>
                    <a:pt x="3628" y="11473"/>
                    <a:pt x="3505" y="11407"/>
                  </a:cubicBezTo>
                  <a:cubicBezTo>
                    <a:pt x="3480" y="11394"/>
                    <a:pt x="3454" y="11387"/>
                    <a:pt x="3429" y="11387"/>
                  </a:cubicBezTo>
                  <a:cubicBezTo>
                    <a:pt x="3386" y="11387"/>
                    <a:pt x="3347" y="11406"/>
                    <a:pt x="3321" y="11442"/>
                  </a:cubicBezTo>
                  <a:cubicBezTo>
                    <a:pt x="3280" y="11499"/>
                    <a:pt x="3292" y="11573"/>
                    <a:pt x="3347" y="11622"/>
                  </a:cubicBezTo>
                  <a:lnTo>
                    <a:pt x="3464" y="11727"/>
                  </a:lnTo>
                  <a:cubicBezTo>
                    <a:pt x="3710" y="11950"/>
                    <a:pt x="3957" y="12177"/>
                    <a:pt x="4195" y="12412"/>
                  </a:cubicBezTo>
                  <a:cubicBezTo>
                    <a:pt x="3978" y="12287"/>
                    <a:pt x="3742" y="12156"/>
                    <a:pt x="3480" y="12023"/>
                  </a:cubicBezTo>
                  <a:cubicBezTo>
                    <a:pt x="3479" y="12023"/>
                    <a:pt x="3374" y="11977"/>
                    <a:pt x="3280" y="11977"/>
                  </a:cubicBezTo>
                  <a:cubicBezTo>
                    <a:pt x="3233" y="11977"/>
                    <a:pt x="3189" y="11989"/>
                    <a:pt x="3163" y="12025"/>
                  </a:cubicBezTo>
                  <a:cubicBezTo>
                    <a:pt x="3137" y="12066"/>
                    <a:pt x="3151" y="12138"/>
                    <a:pt x="3192" y="12169"/>
                  </a:cubicBezTo>
                  <a:cubicBezTo>
                    <a:pt x="3466" y="12398"/>
                    <a:pt x="3745" y="12635"/>
                    <a:pt x="4019" y="12881"/>
                  </a:cubicBezTo>
                  <a:cubicBezTo>
                    <a:pt x="3847" y="12787"/>
                    <a:pt x="3673" y="12691"/>
                    <a:pt x="3485" y="12592"/>
                  </a:cubicBezTo>
                  <a:cubicBezTo>
                    <a:pt x="3470" y="12584"/>
                    <a:pt x="3454" y="12580"/>
                    <a:pt x="3438" y="12580"/>
                  </a:cubicBezTo>
                  <a:cubicBezTo>
                    <a:pt x="3407" y="12580"/>
                    <a:pt x="3377" y="12596"/>
                    <a:pt x="3358" y="12623"/>
                  </a:cubicBezTo>
                  <a:cubicBezTo>
                    <a:pt x="3331" y="12664"/>
                    <a:pt x="3335" y="12717"/>
                    <a:pt x="3372" y="12750"/>
                  </a:cubicBezTo>
                  <a:cubicBezTo>
                    <a:pt x="4135" y="13487"/>
                    <a:pt x="4490" y="13679"/>
                    <a:pt x="5128" y="14027"/>
                  </a:cubicBezTo>
                  <a:cubicBezTo>
                    <a:pt x="5411" y="14181"/>
                    <a:pt x="5759" y="14369"/>
                    <a:pt x="6223" y="14652"/>
                  </a:cubicBezTo>
                  <a:cubicBezTo>
                    <a:pt x="6442" y="14785"/>
                    <a:pt x="6704" y="14957"/>
                    <a:pt x="7001" y="15147"/>
                  </a:cubicBezTo>
                  <a:cubicBezTo>
                    <a:pt x="7736" y="15624"/>
                    <a:pt x="8649" y="16217"/>
                    <a:pt x="9576" y="16690"/>
                  </a:cubicBezTo>
                  <a:cubicBezTo>
                    <a:pt x="9271" y="16780"/>
                    <a:pt x="8976" y="16870"/>
                    <a:pt x="8694" y="16963"/>
                  </a:cubicBezTo>
                  <a:lnTo>
                    <a:pt x="3808" y="16963"/>
                  </a:lnTo>
                  <a:cubicBezTo>
                    <a:pt x="2420" y="16967"/>
                    <a:pt x="1458" y="17255"/>
                    <a:pt x="869" y="17847"/>
                  </a:cubicBezTo>
                  <a:cubicBezTo>
                    <a:pt x="1" y="18719"/>
                    <a:pt x="7" y="20141"/>
                    <a:pt x="11" y="21789"/>
                  </a:cubicBezTo>
                  <a:cubicBezTo>
                    <a:pt x="15" y="21922"/>
                    <a:pt x="15" y="22055"/>
                    <a:pt x="15" y="22192"/>
                  </a:cubicBezTo>
                  <a:lnTo>
                    <a:pt x="15" y="28861"/>
                  </a:lnTo>
                  <a:lnTo>
                    <a:pt x="2516" y="28861"/>
                  </a:lnTo>
                  <a:lnTo>
                    <a:pt x="2416" y="32889"/>
                  </a:lnTo>
                  <a:cubicBezTo>
                    <a:pt x="2371" y="33024"/>
                    <a:pt x="2394" y="33170"/>
                    <a:pt x="2478" y="33286"/>
                  </a:cubicBezTo>
                  <a:cubicBezTo>
                    <a:pt x="2566" y="33405"/>
                    <a:pt x="2697" y="33473"/>
                    <a:pt x="2844" y="33473"/>
                  </a:cubicBezTo>
                  <a:cubicBezTo>
                    <a:pt x="3016" y="33473"/>
                    <a:pt x="3169" y="33378"/>
                    <a:pt x="3243" y="33225"/>
                  </a:cubicBezTo>
                  <a:lnTo>
                    <a:pt x="4047" y="28926"/>
                  </a:lnTo>
                  <a:lnTo>
                    <a:pt x="4062" y="28859"/>
                  </a:lnTo>
                  <a:lnTo>
                    <a:pt x="4964" y="28859"/>
                  </a:lnTo>
                  <a:cubicBezTo>
                    <a:pt x="5106" y="30105"/>
                    <a:pt x="5235" y="30953"/>
                    <a:pt x="5239" y="30984"/>
                  </a:cubicBezTo>
                  <a:lnTo>
                    <a:pt x="5239" y="30996"/>
                  </a:lnTo>
                  <a:lnTo>
                    <a:pt x="5247" y="31004"/>
                  </a:lnTo>
                  <a:cubicBezTo>
                    <a:pt x="5259" y="31018"/>
                    <a:pt x="5282" y="31041"/>
                    <a:pt x="5402" y="31041"/>
                  </a:cubicBezTo>
                  <a:cubicBezTo>
                    <a:pt x="5480" y="31041"/>
                    <a:pt x="5599" y="31031"/>
                    <a:pt x="5783" y="31004"/>
                  </a:cubicBezTo>
                  <a:lnTo>
                    <a:pt x="5963" y="32195"/>
                  </a:lnTo>
                  <a:cubicBezTo>
                    <a:pt x="5963" y="32195"/>
                    <a:pt x="5961" y="32197"/>
                    <a:pt x="5957" y="32203"/>
                  </a:cubicBezTo>
                  <a:lnTo>
                    <a:pt x="5953" y="32203"/>
                  </a:lnTo>
                  <a:lnTo>
                    <a:pt x="5865" y="32298"/>
                  </a:lnTo>
                  <a:lnTo>
                    <a:pt x="5851" y="32287"/>
                  </a:lnTo>
                  <a:lnTo>
                    <a:pt x="5791" y="32371"/>
                  </a:lnTo>
                  <a:lnTo>
                    <a:pt x="5793" y="32375"/>
                  </a:lnTo>
                  <a:lnTo>
                    <a:pt x="5435" y="32768"/>
                  </a:lnTo>
                  <a:lnTo>
                    <a:pt x="5415" y="32754"/>
                  </a:lnTo>
                  <a:lnTo>
                    <a:pt x="5357" y="32838"/>
                  </a:lnTo>
                  <a:lnTo>
                    <a:pt x="5368" y="32846"/>
                  </a:lnTo>
                  <a:lnTo>
                    <a:pt x="3818" y="34551"/>
                  </a:lnTo>
                  <a:cubicBezTo>
                    <a:pt x="3728" y="34651"/>
                    <a:pt x="3802" y="34805"/>
                    <a:pt x="3926" y="34805"/>
                  </a:cubicBezTo>
                  <a:cubicBezTo>
                    <a:pt x="3934" y="34805"/>
                    <a:pt x="3943" y="34804"/>
                    <a:pt x="3951" y="34803"/>
                  </a:cubicBezTo>
                  <a:cubicBezTo>
                    <a:pt x="5095" y="34606"/>
                    <a:pt x="8174" y="34054"/>
                    <a:pt x="8982" y="33904"/>
                  </a:cubicBezTo>
                  <a:cubicBezTo>
                    <a:pt x="9083" y="33886"/>
                    <a:pt x="9134" y="33778"/>
                    <a:pt x="9085" y="33687"/>
                  </a:cubicBezTo>
                  <a:cubicBezTo>
                    <a:pt x="8829" y="33194"/>
                    <a:pt x="8229" y="31786"/>
                    <a:pt x="8014" y="31385"/>
                  </a:cubicBezTo>
                  <a:lnTo>
                    <a:pt x="8014" y="31383"/>
                  </a:lnTo>
                  <a:lnTo>
                    <a:pt x="7787" y="30550"/>
                  </a:lnTo>
                  <a:cubicBezTo>
                    <a:pt x="7889" y="30525"/>
                    <a:pt x="7998" y="30496"/>
                    <a:pt x="8110" y="30466"/>
                  </a:cubicBezTo>
                  <a:cubicBezTo>
                    <a:pt x="8125" y="30462"/>
                    <a:pt x="8137" y="30457"/>
                    <a:pt x="8151" y="30455"/>
                  </a:cubicBezTo>
                  <a:lnTo>
                    <a:pt x="8151" y="30457"/>
                  </a:lnTo>
                  <a:lnTo>
                    <a:pt x="8239" y="30431"/>
                  </a:lnTo>
                  <a:lnTo>
                    <a:pt x="8229" y="30394"/>
                  </a:lnTo>
                  <a:cubicBezTo>
                    <a:pt x="8229" y="30390"/>
                    <a:pt x="8227" y="30384"/>
                    <a:pt x="8227" y="30380"/>
                  </a:cubicBezTo>
                  <a:cubicBezTo>
                    <a:pt x="8219" y="29839"/>
                    <a:pt x="8188" y="29336"/>
                    <a:pt x="8151" y="28861"/>
                  </a:cubicBezTo>
                  <a:lnTo>
                    <a:pt x="8350" y="28861"/>
                  </a:lnTo>
                  <a:cubicBezTo>
                    <a:pt x="8772" y="30517"/>
                    <a:pt x="9181" y="31880"/>
                    <a:pt x="9373" y="32443"/>
                  </a:cubicBezTo>
                  <a:lnTo>
                    <a:pt x="9375" y="32453"/>
                  </a:lnTo>
                  <a:lnTo>
                    <a:pt x="9386" y="32459"/>
                  </a:lnTo>
                  <a:cubicBezTo>
                    <a:pt x="9396" y="32470"/>
                    <a:pt x="9412" y="32480"/>
                    <a:pt x="9461" y="32480"/>
                  </a:cubicBezTo>
                  <a:cubicBezTo>
                    <a:pt x="9525" y="32480"/>
                    <a:pt x="9648" y="32457"/>
                    <a:pt x="9895" y="32375"/>
                  </a:cubicBezTo>
                  <a:lnTo>
                    <a:pt x="9947" y="33178"/>
                  </a:lnTo>
                  <a:lnTo>
                    <a:pt x="9938" y="33186"/>
                  </a:lnTo>
                  <a:cubicBezTo>
                    <a:pt x="9936" y="33186"/>
                    <a:pt x="9934" y="33184"/>
                    <a:pt x="9934" y="33184"/>
                  </a:cubicBezTo>
                  <a:lnTo>
                    <a:pt x="9840" y="33270"/>
                  </a:lnTo>
                  <a:lnTo>
                    <a:pt x="9824" y="33258"/>
                  </a:lnTo>
                  <a:lnTo>
                    <a:pt x="9760" y="33337"/>
                  </a:lnTo>
                  <a:lnTo>
                    <a:pt x="9764" y="33339"/>
                  </a:lnTo>
                  <a:lnTo>
                    <a:pt x="9375" y="33702"/>
                  </a:lnTo>
                  <a:lnTo>
                    <a:pt x="9355" y="33687"/>
                  </a:lnTo>
                  <a:lnTo>
                    <a:pt x="9292" y="33767"/>
                  </a:lnTo>
                  <a:lnTo>
                    <a:pt x="9302" y="33773"/>
                  </a:lnTo>
                  <a:lnTo>
                    <a:pt x="7613" y="35345"/>
                  </a:lnTo>
                  <a:cubicBezTo>
                    <a:pt x="7513" y="35438"/>
                    <a:pt x="7577" y="35606"/>
                    <a:pt x="7710" y="35606"/>
                  </a:cubicBezTo>
                  <a:cubicBezTo>
                    <a:pt x="7715" y="35606"/>
                    <a:pt x="7720" y="35606"/>
                    <a:pt x="7726" y="35605"/>
                  </a:cubicBezTo>
                  <a:cubicBezTo>
                    <a:pt x="8882" y="35503"/>
                    <a:pt x="11995" y="35212"/>
                    <a:pt x="12814" y="35133"/>
                  </a:cubicBezTo>
                  <a:cubicBezTo>
                    <a:pt x="12914" y="35122"/>
                    <a:pt x="12976" y="35018"/>
                    <a:pt x="12935" y="34926"/>
                  </a:cubicBezTo>
                  <a:cubicBezTo>
                    <a:pt x="12792" y="34586"/>
                    <a:pt x="12536" y="33831"/>
                    <a:pt x="12323" y="33237"/>
                  </a:cubicBezTo>
                  <a:lnTo>
                    <a:pt x="12331" y="33221"/>
                  </a:lnTo>
                  <a:lnTo>
                    <a:pt x="13150" y="28840"/>
                  </a:lnTo>
                  <a:lnTo>
                    <a:pt x="13152" y="28828"/>
                  </a:lnTo>
                  <a:lnTo>
                    <a:pt x="20910" y="28828"/>
                  </a:lnTo>
                  <a:lnTo>
                    <a:pt x="20916" y="28836"/>
                  </a:lnTo>
                  <a:lnTo>
                    <a:pt x="21732" y="33211"/>
                  </a:lnTo>
                  <a:lnTo>
                    <a:pt x="21734" y="33225"/>
                  </a:lnTo>
                  <a:cubicBezTo>
                    <a:pt x="21810" y="33378"/>
                    <a:pt x="21964" y="33473"/>
                    <a:pt x="22136" y="33473"/>
                  </a:cubicBezTo>
                  <a:cubicBezTo>
                    <a:pt x="22281" y="33473"/>
                    <a:pt x="22414" y="33403"/>
                    <a:pt x="22500" y="33286"/>
                  </a:cubicBezTo>
                  <a:cubicBezTo>
                    <a:pt x="22584" y="33168"/>
                    <a:pt x="22606" y="33024"/>
                    <a:pt x="22561" y="32889"/>
                  </a:cubicBezTo>
                  <a:lnTo>
                    <a:pt x="22459" y="28830"/>
                  </a:lnTo>
                  <a:lnTo>
                    <a:pt x="29996" y="28830"/>
                  </a:lnTo>
                  <a:lnTo>
                    <a:pt x="30814" y="33215"/>
                  </a:lnTo>
                  <a:lnTo>
                    <a:pt x="30820" y="33227"/>
                  </a:lnTo>
                  <a:cubicBezTo>
                    <a:pt x="30896" y="33380"/>
                    <a:pt x="31050" y="33475"/>
                    <a:pt x="31222" y="33475"/>
                  </a:cubicBezTo>
                  <a:cubicBezTo>
                    <a:pt x="31367" y="33475"/>
                    <a:pt x="31500" y="33405"/>
                    <a:pt x="31584" y="33288"/>
                  </a:cubicBezTo>
                  <a:cubicBezTo>
                    <a:pt x="31670" y="33170"/>
                    <a:pt x="31692" y="33026"/>
                    <a:pt x="31645" y="32891"/>
                  </a:cubicBezTo>
                  <a:lnTo>
                    <a:pt x="31543" y="28834"/>
                  </a:lnTo>
                  <a:lnTo>
                    <a:pt x="33588" y="28834"/>
                  </a:lnTo>
                  <a:lnTo>
                    <a:pt x="33588" y="28783"/>
                  </a:lnTo>
                  <a:lnTo>
                    <a:pt x="33616" y="28783"/>
                  </a:lnTo>
                  <a:lnTo>
                    <a:pt x="33614" y="16956"/>
                  </a:lnTo>
                  <a:lnTo>
                    <a:pt x="33614" y="14224"/>
                  </a:lnTo>
                  <a:cubicBezTo>
                    <a:pt x="33614" y="11111"/>
                    <a:pt x="31080" y="8574"/>
                    <a:pt x="27965" y="8574"/>
                  </a:cubicBezTo>
                  <a:lnTo>
                    <a:pt x="20351" y="8574"/>
                  </a:lnTo>
                  <a:cubicBezTo>
                    <a:pt x="20340" y="8544"/>
                    <a:pt x="20330" y="8515"/>
                    <a:pt x="20316" y="8484"/>
                  </a:cubicBezTo>
                  <a:cubicBezTo>
                    <a:pt x="20228" y="8243"/>
                    <a:pt x="20038" y="7960"/>
                    <a:pt x="19792" y="7680"/>
                  </a:cubicBezTo>
                  <a:cubicBezTo>
                    <a:pt x="19814" y="7651"/>
                    <a:pt x="19839" y="7625"/>
                    <a:pt x="19859" y="7598"/>
                  </a:cubicBezTo>
                  <a:cubicBezTo>
                    <a:pt x="20408" y="6927"/>
                    <a:pt x="20889" y="6200"/>
                    <a:pt x="21339" y="5459"/>
                  </a:cubicBezTo>
                  <a:cubicBezTo>
                    <a:pt x="22025" y="4333"/>
                    <a:pt x="22660" y="3169"/>
                    <a:pt x="23227" y="1979"/>
                  </a:cubicBezTo>
                  <a:cubicBezTo>
                    <a:pt x="23286" y="1850"/>
                    <a:pt x="23247" y="1664"/>
                    <a:pt x="23085" y="1634"/>
                  </a:cubicBezTo>
                  <a:cubicBezTo>
                    <a:pt x="22870" y="1593"/>
                    <a:pt x="22655" y="1550"/>
                    <a:pt x="22441" y="1509"/>
                  </a:cubicBezTo>
                  <a:cubicBezTo>
                    <a:pt x="22093" y="1316"/>
                    <a:pt x="21528" y="1044"/>
                    <a:pt x="20607" y="669"/>
                  </a:cubicBezTo>
                  <a:cubicBezTo>
                    <a:pt x="19272" y="122"/>
                    <a:pt x="17734" y="1"/>
                    <a:pt x="16640"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8"/>
            <p:cNvSpPr/>
            <p:nvPr/>
          </p:nvSpPr>
          <p:spPr>
            <a:xfrm>
              <a:off x="5426575" y="2523070"/>
              <a:ext cx="860315" cy="2017882"/>
            </a:xfrm>
            <a:custGeom>
              <a:rect b="b" l="l" r="r" t="t"/>
              <a:pathLst>
                <a:path extrusionOk="0" h="26054" w="11108">
                  <a:moveTo>
                    <a:pt x="8404" y="1"/>
                  </a:moveTo>
                  <a:cubicBezTo>
                    <a:pt x="8021" y="1"/>
                    <a:pt x="7280" y="840"/>
                    <a:pt x="6954" y="1231"/>
                  </a:cubicBezTo>
                  <a:cubicBezTo>
                    <a:pt x="5413" y="3094"/>
                    <a:pt x="5485" y="6358"/>
                    <a:pt x="5505" y="6837"/>
                  </a:cubicBezTo>
                  <a:cubicBezTo>
                    <a:pt x="4979" y="9107"/>
                    <a:pt x="4877" y="13457"/>
                    <a:pt x="4883" y="16683"/>
                  </a:cubicBezTo>
                  <a:lnTo>
                    <a:pt x="4277" y="16683"/>
                  </a:lnTo>
                  <a:cubicBezTo>
                    <a:pt x="4144" y="13876"/>
                    <a:pt x="3759" y="11576"/>
                    <a:pt x="3696" y="11199"/>
                  </a:cubicBezTo>
                  <a:lnTo>
                    <a:pt x="3698" y="11154"/>
                  </a:lnTo>
                  <a:cubicBezTo>
                    <a:pt x="3698" y="11136"/>
                    <a:pt x="3806" y="9453"/>
                    <a:pt x="2891" y="6710"/>
                  </a:cubicBezTo>
                  <a:cubicBezTo>
                    <a:pt x="2488" y="5494"/>
                    <a:pt x="981" y="4962"/>
                    <a:pt x="965" y="4956"/>
                  </a:cubicBezTo>
                  <a:lnTo>
                    <a:pt x="961" y="4954"/>
                  </a:lnTo>
                  <a:cubicBezTo>
                    <a:pt x="786" y="4909"/>
                    <a:pt x="640" y="4886"/>
                    <a:pt x="523" y="4886"/>
                  </a:cubicBezTo>
                  <a:cubicBezTo>
                    <a:pt x="356" y="4886"/>
                    <a:pt x="248" y="4932"/>
                    <a:pt x="193" y="5024"/>
                  </a:cubicBezTo>
                  <a:cubicBezTo>
                    <a:pt x="1" y="5345"/>
                    <a:pt x="638" y="6129"/>
                    <a:pt x="945" y="6477"/>
                  </a:cubicBezTo>
                  <a:cubicBezTo>
                    <a:pt x="871" y="6449"/>
                    <a:pt x="808" y="6435"/>
                    <a:pt x="756" y="6435"/>
                  </a:cubicBezTo>
                  <a:cubicBezTo>
                    <a:pt x="694" y="6435"/>
                    <a:pt x="646" y="6455"/>
                    <a:pt x="613" y="6491"/>
                  </a:cubicBezTo>
                  <a:cubicBezTo>
                    <a:pt x="439" y="6692"/>
                    <a:pt x="810" y="7310"/>
                    <a:pt x="1029" y="7611"/>
                  </a:cubicBezTo>
                  <a:cubicBezTo>
                    <a:pt x="1653" y="8462"/>
                    <a:pt x="3597" y="11148"/>
                    <a:pt x="3616" y="11175"/>
                  </a:cubicBezTo>
                  <a:lnTo>
                    <a:pt x="3624" y="11187"/>
                  </a:lnTo>
                  <a:cubicBezTo>
                    <a:pt x="3677" y="11484"/>
                    <a:pt x="4072" y="13819"/>
                    <a:pt x="4207" y="16683"/>
                  </a:cubicBezTo>
                  <a:lnTo>
                    <a:pt x="1702" y="16683"/>
                  </a:lnTo>
                  <a:lnTo>
                    <a:pt x="2162" y="24927"/>
                  </a:lnTo>
                  <a:cubicBezTo>
                    <a:pt x="2199" y="25556"/>
                    <a:pt x="2787" y="26053"/>
                    <a:pt x="3505" y="26053"/>
                  </a:cubicBezTo>
                  <a:lnTo>
                    <a:pt x="6152" y="26053"/>
                  </a:lnTo>
                  <a:cubicBezTo>
                    <a:pt x="6868" y="26053"/>
                    <a:pt x="7460" y="25558"/>
                    <a:pt x="7493" y="24927"/>
                  </a:cubicBezTo>
                  <a:lnTo>
                    <a:pt x="7953" y="16683"/>
                  </a:lnTo>
                  <a:lnTo>
                    <a:pt x="5587" y="16683"/>
                  </a:lnTo>
                  <a:cubicBezTo>
                    <a:pt x="5628" y="15010"/>
                    <a:pt x="5849" y="11314"/>
                    <a:pt x="7032" y="9386"/>
                  </a:cubicBezTo>
                  <a:cubicBezTo>
                    <a:pt x="7188" y="9433"/>
                    <a:pt x="7364" y="9453"/>
                    <a:pt x="7558" y="9453"/>
                  </a:cubicBezTo>
                  <a:cubicBezTo>
                    <a:pt x="8467" y="9453"/>
                    <a:pt x="9711" y="9003"/>
                    <a:pt x="10348" y="8577"/>
                  </a:cubicBezTo>
                  <a:cubicBezTo>
                    <a:pt x="10626" y="8391"/>
                    <a:pt x="10767" y="8229"/>
                    <a:pt x="10767" y="8094"/>
                  </a:cubicBezTo>
                  <a:lnTo>
                    <a:pt x="10767" y="8092"/>
                  </a:lnTo>
                  <a:cubicBezTo>
                    <a:pt x="11027" y="7754"/>
                    <a:pt x="11107" y="7449"/>
                    <a:pt x="10997" y="7195"/>
                  </a:cubicBezTo>
                  <a:cubicBezTo>
                    <a:pt x="10874" y="6907"/>
                    <a:pt x="10534" y="6725"/>
                    <a:pt x="10207" y="6616"/>
                  </a:cubicBezTo>
                  <a:cubicBezTo>
                    <a:pt x="9991" y="6504"/>
                    <a:pt x="9688" y="6440"/>
                    <a:pt x="9518" y="6440"/>
                  </a:cubicBezTo>
                  <a:cubicBezTo>
                    <a:pt x="9492" y="6440"/>
                    <a:pt x="9470" y="6441"/>
                    <a:pt x="9451" y="6444"/>
                  </a:cubicBezTo>
                  <a:cubicBezTo>
                    <a:pt x="7384" y="6766"/>
                    <a:pt x="6891" y="9271"/>
                    <a:pt x="6887" y="9298"/>
                  </a:cubicBezTo>
                  <a:lnTo>
                    <a:pt x="6881" y="9332"/>
                  </a:lnTo>
                  <a:lnTo>
                    <a:pt x="6913" y="9349"/>
                  </a:lnTo>
                  <a:cubicBezTo>
                    <a:pt x="6932" y="9355"/>
                    <a:pt x="6950" y="9363"/>
                    <a:pt x="6971" y="9367"/>
                  </a:cubicBezTo>
                  <a:cubicBezTo>
                    <a:pt x="5792" y="11312"/>
                    <a:pt x="5566" y="15012"/>
                    <a:pt x="5525" y="16681"/>
                  </a:cubicBezTo>
                  <a:lnTo>
                    <a:pt x="4946" y="16681"/>
                  </a:lnTo>
                  <a:cubicBezTo>
                    <a:pt x="4942" y="13537"/>
                    <a:pt x="5038" y="9322"/>
                    <a:pt x="5530" y="7019"/>
                  </a:cubicBezTo>
                  <a:lnTo>
                    <a:pt x="5577" y="6940"/>
                  </a:lnTo>
                  <a:cubicBezTo>
                    <a:pt x="7843" y="4066"/>
                    <a:pt x="8622" y="666"/>
                    <a:pt x="8631" y="633"/>
                  </a:cubicBezTo>
                  <a:lnTo>
                    <a:pt x="8647" y="566"/>
                  </a:lnTo>
                  <a:lnTo>
                    <a:pt x="8590" y="594"/>
                  </a:lnTo>
                  <a:cubicBezTo>
                    <a:pt x="8643" y="306"/>
                    <a:pt x="8629" y="109"/>
                    <a:pt x="8518" y="33"/>
                  </a:cubicBezTo>
                  <a:cubicBezTo>
                    <a:pt x="8485" y="11"/>
                    <a:pt x="8447" y="1"/>
                    <a:pt x="8404"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48"/>
          <p:cNvGrpSpPr/>
          <p:nvPr/>
        </p:nvGrpSpPr>
        <p:grpSpPr>
          <a:xfrm>
            <a:off x="5418597" y="1418576"/>
            <a:ext cx="3725396" cy="3328655"/>
            <a:chOff x="5418597" y="1418576"/>
            <a:chExt cx="3725396" cy="3328655"/>
          </a:xfrm>
        </p:grpSpPr>
        <p:grpSp>
          <p:nvGrpSpPr>
            <p:cNvPr id="1439" name="Google Shape;1439;p48"/>
            <p:cNvGrpSpPr/>
            <p:nvPr/>
          </p:nvGrpSpPr>
          <p:grpSpPr>
            <a:xfrm rot="-461172">
              <a:off x="7712801" y="1500354"/>
              <a:ext cx="1330360" cy="1594095"/>
              <a:chOff x="9582439" y="2710429"/>
              <a:chExt cx="1641443" cy="1967024"/>
            </a:xfrm>
          </p:grpSpPr>
          <p:sp>
            <p:nvSpPr>
              <p:cNvPr id="1440" name="Google Shape;1440;p48"/>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 name="Google Shape;1441;p48"/>
              <p:cNvGrpSpPr/>
              <p:nvPr/>
            </p:nvGrpSpPr>
            <p:grpSpPr>
              <a:xfrm rot="1826122">
                <a:off x="9960411" y="2818847"/>
                <a:ext cx="885504" cy="1750189"/>
                <a:chOff x="3477900" y="4315225"/>
                <a:chExt cx="508175" cy="1003475"/>
              </a:xfrm>
            </p:grpSpPr>
            <p:sp>
              <p:nvSpPr>
                <p:cNvPr id="1442" name="Google Shape;1442;p48"/>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8"/>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8"/>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8"/>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8"/>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8"/>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8"/>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8"/>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8"/>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8"/>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8"/>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8"/>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8"/>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8"/>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8"/>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1" name="Google Shape;1461;p48"/>
            <p:cNvGrpSpPr/>
            <p:nvPr/>
          </p:nvGrpSpPr>
          <p:grpSpPr>
            <a:xfrm>
              <a:off x="5418597" y="1975675"/>
              <a:ext cx="3262687" cy="2771557"/>
              <a:chOff x="4912875" y="906575"/>
              <a:chExt cx="1064950" cy="904644"/>
            </a:xfrm>
          </p:grpSpPr>
          <p:sp>
            <p:nvSpPr>
              <p:cNvPr id="1462" name="Google Shape;1462;p48"/>
              <p:cNvSpPr/>
              <p:nvPr/>
            </p:nvSpPr>
            <p:spPr>
              <a:xfrm>
                <a:off x="5900060" y="1626075"/>
                <a:ext cx="41225" cy="116325"/>
              </a:xfrm>
              <a:custGeom>
                <a:rect b="b" l="l" r="r" t="t"/>
                <a:pathLst>
                  <a:path extrusionOk="0" h="4653" w="1649">
                    <a:moveTo>
                      <a:pt x="1456" y="0"/>
                    </a:moveTo>
                    <a:lnTo>
                      <a:pt x="1" y="58"/>
                    </a:lnTo>
                    <a:lnTo>
                      <a:pt x="816" y="4428"/>
                    </a:lnTo>
                    <a:cubicBezTo>
                      <a:pt x="883" y="4565"/>
                      <a:pt x="1023" y="4652"/>
                      <a:pt x="1177" y="4652"/>
                    </a:cubicBezTo>
                    <a:lnTo>
                      <a:pt x="1179" y="4652"/>
                    </a:lnTo>
                    <a:cubicBezTo>
                      <a:pt x="1455" y="4652"/>
                      <a:pt x="1648" y="4381"/>
                      <a:pt x="1560" y="4119"/>
                    </a:cubicBezTo>
                    <a:lnTo>
                      <a:pt x="145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p:nvPr/>
            </p:nvSpPr>
            <p:spPr>
              <a:xfrm>
                <a:off x="5900060" y="1625586"/>
                <a:ext cx="36450" cy="45100"/>
              </a:xfrm>
              <a:custGeom>
                <a:rect b="b" l="l" r="r" t="t"/>
                <a:pathLst>
                  <a:path extrusionOk="0" h="1804" w="1458">
                    <a:moveTo>
                      <a:pt x="1457" y="0"/>
                    </a:moveTo>
                    <a:lnTo>
                      <a:pt x="1" y="58"/>
                    </a:lnTo>
                    <a:lnTo>
                      <a:pt x="1438" y="1804"/>
                    </a:lnTo>
                    <a:lnTo>
                      <a:pt x="1457"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8"/>
              <p:cNvSpPr/>
              <p:nvPr/>
            </p:nvSpPr>
            <p:spPr>
              <a:xfrm>
                <a:off x="5664631" y="1626075"/>
                <a:ext cx="41200" cy="116325"/>
              </a:xfrm>
              <a:custGeom>
                <a:rect b="b" l="l" r="r" t="t"/>
                <a:pathLst>
                  <a:path extrusionOk="0" h="4653" w="1648">
                    <a:moveTo>
                      <a:pt x="1457" y="0"/>
                    </a:moveTo>
                    <a:lnTo>
                      <a:pt x="0" y="58"/>
                    </a:lnTo>
                    <a:lnTo>
                      <a:pt x="815" y="4428"/>
                    </a:lnTo>
                    <a:cubicBezTo>
                      <a:pt x="883" y="4565"/>
                      <a:pt x="1022" y="4652"/>
                      <a:pt x="1176" y="4652"/>
                    </a:cubicBezTo>
                    <a:lnTo>
                      <a:pt x="1178" y="4652"/>
                    </a:lnTo>
                    <a:cubicBezTo>
                      <a:pt x="1455" y="4652"/>
                      <a:pt x="1648" y="4381"/>
                      <a:pt x="1560" y="4119"/>
                    </a:cubicBezTo>
                    <a:lnTo>
                      <a:pt x="1457"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5664531" y="1625584"/>
                <a:ext cx="36450" cy="45100"/>
              </a:xfrm>
              <a:custGeom>
                <a:rect b="b" l="l" r="r" t="t"/>
                <a:pathLst>
                  <a:path extrusionOk="0" h="1804" w="1458">
                    <a:moveTo>
                      <a:pt x="1458" y="0"/>
                    </a:moveTo>
                    <a:lnTo>
                      <a:pt x="0" y="58"/>
                    </a:lnTo>
                    <a:lnTo>
                      <a:pt x="1439" y="1804"/>
                    </a:lnTo>
                    <a:lnTo>
                      <a:pt x="1458"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5187040" y="1626075"/>
                <a:ext cx="41225" cy="116325"/>
              </a:xfrm>
              <a:custGeom>
                <a:rect b="b" l="l" r="r" t="t"/>
                <a:pathLst>
                  <a:path extrusionOk="0" h="4653" w="1649">
                    <a:moveTo>
                      <a:pt x="192" y="0"/>
                    </a:moveTo>
                    <a:lnTo>
                      <a:pt x="90" y="4119"/>
                    </a:lnTo>
                    <a:cubicBezTo>
                      <a:pt x="1" y="4381"/>
                      <a:pt x="194" y="4652"/>
                      <a:pt x="471" y="4652"/>
                    </a:cubicBezTo>
                    <a:lnTo>
                      <a:pt x="472" y="4652"/>
                    </a:lnTo>
                    <a:cubicBezTo>
                      <a:pt x="626" y="4652"/>
                      <a:pt x="766" y="4565"/>
                      <a:pt x="834" y="4428"/>
                    </a:cubicBezTo>
                    <a:lnTo>
                      <a:pt x="1649" y="58"/>
                    </a:lnTo>
                    <a:lnTo>
                      <a:pt x="192"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8"/>
              <p:cNvSpPr/>
              <p:nvPr/>
            </p:nvSpPr>
            <p:spPr>
              <a:xfrm>
                <a:off x="5192665" y="1626600"/>
                <a:ext cx="35700" cy="50525"/>
              </a:xfrm>
              <a:custGeom>
                <a:rect b="b" l="l" r="r" t="t"/>
                <a:pathLst>
                  <a:path extrusionOk="0" h="2021" w="1428">
                    <a:moveTo>
                      <a:pt x="0" y="1"/>
                    </a:moveTo>
                    <a:lnTo>
                      <a:pt x="988" y="2020"/>
                    </a:lnTo>
                    <a:lnTo>
                      <a:pt x="1428" y="68"/>
                    </a:lnTo>
                    <a:lnTo>
                      <a:pt x="0"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8"/>
              <p:cNvSpPr/>
              <p:nvPr/>
            </p:nvSpPr>
            <p:spPr>
              <a:xfrm>
                <a:off x="5423925" y="1626075"/>
                <a:ext cx="41275" cy="116325"/>
              </a:xfrm>
              <a:custGeom>
                <a:rect b="b" l="l" r="r" t="t"/>
                <a:pathLst>
                  <a:path extrusionOk="0" h="4653" w="1651">
                    <a:moveTo>
                      <a:pt x="194" y="0"/>
                    </a:moveTo>
                    <a:lnTo>
                      <a:pt x="90" y="4119"/>
                    </a:lnTo>
                    <a:cubicBezTo>
                      <a:pt x="1" y="4381"/>
                      <a:pt x="195" y="4652"/>
                      <a:pt x="471" y="4652"/>
                    </a:cubicBezTo>
                    <a:lnTo>
                      <a:pt x="472" y="4652"/>
                    </a:lnTo>
                    <a:cubicBezTo>
                      <a:pt x="626" y="4652"/>
                      <a:pt x="767" y="4565"/>
                      <a:pt x="834" y="4428"/>
                    </a:cubicBezTo>
                    <a:lnTo>
                      <a:pt x="1650" y="58"/>
                    </a:lnTo>
                    <a:lnTo>
                      <a:pt x="194"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8"/>
              <p:cNvSpPr/>
              <p:nvPr/>
            </p:nvSpPr>
            <p:spPr>
              <a:xfrm>
                <a:off x="5429275" y="1622100"/>
                <a:ext cx="36250" cy="52850"/>
              </a:xfrm>
              <a:custGeom>
                <a:rect b="b" l="l" r="r" t="t"/>
                <a:pathLst>
                  <a:path extrusionOk="0" h="2114" w="1450">
                    <a:moveTo>
                      <a:pt x="0" y="0"/>
                    </a:moveTo>
                    <a:lnTo>
                      <a:pt x="1010" y="2113"/>
                    </a:lnTo>
                    <a:lnTo>
                      <a:pt x="1450" y="160"/>
                    </a:lnTo>
                    <a:lnTo>
                      <a:pt x="0"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8"/>
              <p:cNvSpPr/>
              <p:nvPr/>
            </p:nvSpPr>
            <p:spPr>
              <a:xfrm>
                <a:off x="5426725" y="1621725"/>
                <a:ext cx="39450" cy="57500"/>
              </a:xfrm>
              <a:custGeom>
                <a:rect b="b" l="l" r="r" t="t"/>
                <a:pathLst>
                  <a:path extrusionOk="0" h="2300" w="1578">
                    <a:moveTo>
                      <a:pt x="148" y="105"/>
                    </a:moveTo>
                    <a:lnTo>
                      <a:pt x="1471" y="252"/>
                    </a:lnTo>
                    <a:lnTo>
                      <a:pt x="1070" y="2034"/>
                    </a:lnTo>
                    <a:lnTo>
                      <a:pt x="148" y="105"/>
                    </a:lnTo>
                    <a:close/>
                    <a:moveTo>
                      <a:pt x="1" y="0"/>
                    </a:moveTo>
                    <a:lnTo>
                      <a:pt x="1098" y="2299"/>
                    </a:lnTo>
                    <a:lnTo>
                      <a:pt x="1577" y="174"/>
                    </a:lnTo>
                    <a:lnTo>
                      <a:pt x="1"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5133900" y="1331750"/>
                <a:ext cx="266650" cy="295325"/>
              </a:xfrm>
              <a:custGeom>
                <a:rect b="b" l="l" r="r" t="t"/>
                <a:pathLst>
                  <a:path extrusionOk="0" h="11813" w="10666">
                    <a:moveTo>
                      <a:pt x="3957" y="0"/>
                    </a:moveTo>
                    <a:cubicBezTo>
                      <a:pt x="0" y="9"/>
                      <a:pt x="203" y="2322"/>
                      <a:pt x="203" y="5186"/>
                    </a:cubicBezTo>
                    <a:lnTo>
                      <a:pt x="203" y="11812"/>
                    </a:lnTo>
                    <a:lnTo>
                      <a:pt x="10666" y="11812"/>
                    </a:lnTo>
                    <a:lnTo>
                      <a:pt x="1066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5137550" y="1330600"/>
                <a:ext cx="264050" cy="297550"/>
              </a:xfrm>
              <a:custGeom>
                <a:rect b="b" l="l" r="r" t="t"/>
                <a:pathLst>
                  <a:path extrusionOk="0" h="11902" w="10562">
                    <a:moveTo>
                      <a:pt x="10476" y="89"/>
                    </a:moveTo>
                    <a:lnTo>
                      <a:pt x="10476" y="11814"/>
                    </a:lnTo>
                    <a:lnTo>
                      <a:pt x="102" y="11814"/>
                    </a:lnTo>
                    <a:lnTo>
                      <a:pt x="102" y="5231"/>
                    </a:lnTo>
                    <a:cubicBezTo>
                      <a:pt x="102" y="5096"/>
                      <a:pt x="101" y="4962"/>
                      <a:pt x="101" y="4829"/>
                    </a:cubicBezTo>
                    <a:cubicBezTo>
                      <a:pt x="95" y="3202"/>
                      <a:pt x="91" y="1795"/>
                      <a:pt x="932" y="948"/>
                    </a:cubicBezTo>
                    <a:cubicBezTo>
                      <a:pt x="1504" y="373"/>
                      <a:pt x="2445" y="92"/>
                      <a:pt x="3811" y="89"/>
                    </a:cubicBezTo>
                    <a:close/>
                    <a:moveTo>
                      <a:pt x="3809" y="0"/>
                    </a:moveTo>
                    <a:cubicBezTo>
                      <a:pt x="2420" y="4"/>
                      <a:pt x="1458" y="293"/>
                      <a:pt x="869" y="886"/>
                    </a:cubicBezTo>
                    <a:cubicBezTo>
                      <a:pt x="1" y="1758"/>
                      <a:pt x="6" y="3182"/>
                      <a:pt x="11" y="4829"/>
                    </a:cubicBezTo>
                    <a:cubicBezTo>
                      <a:pt x="13" y="4963"/>
                      <a:pt x="13" y="5096"/>
                      <a:pt x="13" y="5231"/>
                    </a:cubicBezTo>
                    <a:lnTo>
                      <a:pt x="13" y="11901"/>
                    </a:lnTo>
                    <a:lnTo>
                      <a:pt x="10562" y="11901"/>
                    </a:lnTo>
                    <a:lnTo>
                      <a:pt x="10562"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5454000" y="1122150"/>
                <a:ext cx="522675" cy="423350"/>
              </a:xfrm>
              <a:custGeom>
                <a:rect b="b" l="l" r="r" t="t"/>
                <a:pathLst>
                  <a:path extrusionOk="0" h="16934" w="20907">
                    <a:moveTo>
                      <a:pt x="5606" y="0"/>
                    </a:moveTo>
                    <a:cubicBezTo>
                      <a:pt x="2511" y="0"/>
                      <a:pt x="0" y="2511"/>
                      <a:pt x="0" y="5606"/>
                    </a:cubicBezTo>
                    <a:lnTo>
                      <a:pt x="0" y="16933"/>
                    </a:lnTo>
                    <a:lnTo>
                      <a:pt x="20907" y="16933"/>
                    </a:lnTo>
                    <a:lnTo>
                      <a:pt x="20907" y="5606"/>
                    </a:lnTo>
                    <a:cubicBezTo>
                      <a:pt x="20907" y="2511"/>
                      <a:pt x="18396" y="0"/>
                      <a:pt x="15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5452900" y="1121075"/>
                <a:ext cx="524850" cy="425525"/>
              </a:xfrm>
              <a:custGeom>
                <a:rect b="b" l="l" r="r" t="t"/>
                <a:pathLst>
                  <a:path extrusionOk="0" h="17021" w="20994">
                    <a:moveTo>
                      <a:pt x="15345" y="87"/>
                    </a:moveTo>
                    <a:cubicBezTo>
                      <a:pt x="18412" y="87"/>
                      <a:pt x="20907" y="2582"/>
                      <a:pt x="20907" y="5649"/>
                    </a:cubicBezTo>
                    <a:lnTo>
                      <a:pt x="20907" y="16933"/>
                    </a:lnTo>
                    <a:lnTo>
                      <a:pt x="87" y="16933"/>
                    </a:lnTo>
                    <a:lnTo>
                      <a:pt x="87" y="5649"/>
                    </a:lnTo>
                    <a:cubicBezTo>
                      <a:pt x="87" y="2582"/>
                      <a:pt x="2582" y="87"/>
                      <a:pt x="5649" y="87"/>
                    </a:cubicBezTo>
                    <a:close/>
                    <a:moveTo>
                      <a:pt x="5650" y="0"/>
                    </a:moveTo>
                    <a:cubicBezTo>
                      <a:pt x="2535" y="0"/>
                      <a:pt x="0" y="2534"/>
                      <a:pt x="0" y="5649"/>
                    </a:cubicBezTo>
                    <a:lnTo>
                      <a:pt x="0" y="17021"/>
                    </a:lnTo>
                    <a:lnTo>
                      <a:pt x="20994" y="17021"/>
                    </a:lnTo>
                    <a:lnTo>
                      <a:pt x="20994" y="5649"/>
                    </a:lnTo>
                    <a:cubicBezTo>
                      <a:pt x="20994" y="2534"/>
                      <a:pt x="18460" y="0"/>
                      <a:pt x="1534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5175875" y="1331725"/>
                <a:ext cx="227950" cy="213775"/>
              </a:xfrm>
              <a:custGeom>
                <a:rect b="b" l="l" r="r" t="t"/>
                <a:pathLst>
                  <a:path extrusionOk="0" h="8551" w="9118">
                    <a:moveTo>
                      <a:pt x="3504" y="0"/>
                    </a:moveTo>
                    <a:cubicBezTo>
                      <a:pt x="1568" y="0"/>
                      <a:pt x="0" y="1569"/>
                      <a:pt x="0" y="3503"/>
                    </a:cubicBezTo>
                    <a:lnTo>
                      <a:pt x="0" y="8550"/>
                    </a:lnTo>
                    <a:lnTo>
                      <a:pt x="9117" y="8550"/>
                    </a:lnTo>
                    <a:lnTo>
                      <a:pt x="9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8"/>
              <p:cNvSpPr/>
              <p:nvPr/>
            </p:nvSpPr>
            <p:spPr>
              <a:xfrm>
                <a:off x="5401550" y="1122150"/>
                <a:ext cx="528525" cy="423350"/>
              </a:xfrm>
              <a:custGeom>
                <a:rect b="b" l="l" r="r" t="t"/>
                <a:pathLst>
                  <a:path extrusionOk="0" h="16934" w="21141">
                    <a:moveTo>
                      <a:pt x="5606" y="0"/>
                    </a:moveTo>
                    <a:cubicBezTo>
                      <a:pt x="2510" y="0"/>
                      <a:pt x="1" y="2511"/>
                      <a:pt x="1" y="5606"/>
                    </a:cubicBezTo>
                    <a:lnTo>
                      <a:pt x="1" y="16933"/>
                    </a:lnTo>
                    <a:lnTo>
                      <a:pt x="21140" y="16933"/>
                    </a:lnTo>
                    <a:lnTo>
                      <a:pt x="21140" y="5606"/>
                    </a:lnTo>
                    <a:cubicBezTo>
                      <a:pt x="21140" y="2511"/>
                      <a:pt x="18630" y="0"/>
                      <a:pt x="155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5176975" y="1547075"/>
                <a:ext cx="799375" cy="79225"/>
              </a:xfrm>
              <a:custGeom>
                <a:rect b="b" l="l" r="r" t="t"/>
                <a:pathLst>
                  <a:path extrusionOk="0" h="3169" w="31975">
                    <a:moveTo>
                      <a:pt x="0" y="0"/>
                    </a:moveTo>
                    <a:lnTo>
                      <a:pt x="0" y="3169"/>
                    </a:lnTo>
                    <a:lnTo>
                      <a:pt x="31974" y="3169"/>
                    </a:lnTo>
                    <a:lnTo>
                      <a:pt x="31974"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5175875" y="1545950"/>
                <a:ext cx="801575" cy="81425"/>
              </a:xfrm>
              <a:custGeom>
                <a:rect b="b" l="l" r="r" t="t"/>
                <a:pathLst>
                  <a:path extrusionOk="0" h="3257" w="32063">
                    <a:moveTo>
                      <a:pt x="31975" y="88"/>
                    </a:moveTo>
                    <a:lnTo>
                      <a:pt x="31975" y="3169"/>
                    </a:lnTo>
                    <a:lnTo>
                      <a:pt x="87" y="3169"/>
                    </a:lnTo>
                    <a:lnTo>
                      <a:pt x="87" y="88"/>
                    </a:lnTo>
                    <a:close/>
                    <a:moveTo>
                      <a:pt x="0" y="1"/>
                    </a:moveTo>
                    <a:lnTo>
                      <a:pt x="0" y="3257"/>
                    </a:lnTo>
                    <a:lnTo>
                      <a:pt x="32063" y="3257"/>
                    </a:lnTo>
                    <a:lnTo>
                      <a:pt x="32063"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5175850" y="1464175"/>
                <a:ext cx="801025" cy="81800"/>
              </a:xfrm>
              <a:custGeom>
                <a:rect b="b" l="l" r="r" t="t"/>
                <a:pathLst>
                  <a:path extrusionOk="0" h="3272" w="32041">
                    <a:moveTo>
                      <a:pt x="0" y="1"/>
                    </a:moveTo>
                    <a:lnTo>
                      <a:pt x="0" y="3272"/>
                    </a:lnTo>
                    <a:lnTo>
                      <a:pt x="32041" y="3272"/>
                    </a:lnTo>
                    <a:lnTo>
                      <a:pt x="32041"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p:nvPr/>
            </p:nvSpPr>
            <p:spPr>
              <a:xfrm>
                <a:off x="5692300" y="1332225"/>
                <a:ext cx="228225" cy="292925"/>
              </a:xfrm>
              <a:custGeom>
                <a:rect b="b" l="l" r="r" t="t"/>
                <a:pathLst>
                  <a:path extrusionOk="0" h="11717" w="9129">
                    <a:moveTo>
                      <a:pt x="4104" y="1"/>
                    </a:moveTo>
                    <a:cubicBezTo>
                      <a:pt x="1837" y="1"/>
                      <a:pt x="0" y="1838"/>
                      <a:pt x="0" y="4105"/>
                    </a:cubicBezTo>
                    <a:lnTo>
                      <a:pt x="0" y="11716"/>
                    </a:lnTo>
                    <a:lnTo>
                      <a:pt x="9129" y="11716"/>
                    </a:lnTo>
                    <a:lnTo>
                      <a:pt x="9129" y="1"/>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8"/>
              <p:cNvSpPr/>
              <p:nvPr/>
            </p:nvSpPr>
            <p:spPr>
              <a:xfrm>
                <a:off x="5691200" y="1331100"/>
                <a:ext cx="230425" cy="295125"/>
              </a:xfrm>
              <a:custGeom>
                <a:rect b="b" l="l" r="r" t="t"/>
                <a:pathLst>
                  <a:path extrusionOk="0" h="11805" w="9217">
                    <a:moveTo>
                      <a:pt x="9129" y="89"/>
                    </a:moveTo>
                    <a:lnTo>
                      <a:pt x="9129" y="11717"/>
                    </a:lnTo>
                    <a:lnTo>
                      <a:pt x="88" y="11717"/>
                    </a:lnTo>
                    <a:lnTo>
                      <a:pt x="88" y="4150"/>
                    </a:lnTo>
                    <a:cubicBezTo>
                      <a:pt x="88" y="1909"/>
                      <a:pt x="1909" y="89"/>
                      <a:pt x="4148" y="89"/>
                    </a:cubicBezTo>
                    <a:close/>
                    <a:moveTo>
                      <a:pt x="4148" y="1"/>
                    </a:moveTo>
                    <a:cubicBezTo>
                      <a:pt x="1861" y="1"/>
                      <a:pt x="0" y="1861"/>
                      <a:pt x="0" y="4148"/>
                    </a:cubicBezTo>
                    <a:lnTo>
                      <a:pt x="0" y="11804"/>
                    </a:lnTo>
                    <a:lnTo>
                      <a:pt x="9217" y="11804"/>
                    </a:lnTo>
                    <a:lnTo>
                      <a:pt x="9217" y="1"/>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5748700" y="1331750"/>
                <a:ext cx="227975" cy="292900"/>
              </a:xfrm>
              <a:custGeom>
                <a:rect b="b" l="l" r="r" t="t"/>
                <a:pathLst>
                  <a:path extrusionOk="0" h="11716" w="9119">
                    <a:moveTo>
                      <a:pt x="4102" y="0"/>
                    </a:moveTo>
                    <a:cubicBezTo>
                      <a:pt x="1837" y="0"/>
                      <a:pt x="1" y="1836"/>
                      <a:pt x="1" y="4102"/>
                    </a:cubicBezTo>
                    <a:lnTo>
                      <a:pt x="1" y="11716"/>
                    </a:lnTo>
                    <a:lnTo>
                      <a:pt x="9119" y="11716"/>
                    </a:lnTo>
                    <a:lnTo>
                      <a:pt x="9119"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5747600" y="1330625"/>
                <a:ext cx="230225" cy="295725"/>
              </a:xfrm>
              <a:custGeom>
                <a:rect b="b" l="l" r="r" t="t"/>
                <a:pathLst>
                  <a:path extrusionOk="0" h="11829" w="9209">
                    <a:moveTo>
                      <a:pt x="9118" y="88"/>
                    </a:moveTo>
                    <a:lnTo>
                      <a:pt x="9118" y="11717"/>
                    </a:lnTo>
                    <a:lnTo>
                      <a:pt x="87" y="11717"/>
                    </a:lnTo>
                    <a:lnTo>
                      <a:pt x="87" y="4147"/>
                    </a:lnTo>
                    <a:cubicBezTo>
                      <a:pt x="87" y="1910"/>
                      <a:pt x="1907" y="88"/>
                      <a:pt x="4145" y="88"/>
                    </a:cubicBezTo>
                    <a:close/>
                    <a:moveTo>
                      <a:pt x="4146" y="0"/>
                    </a:moveTo>
                    <a:cubicBezTo>
                      <a:pt x="1860" y="0"/>
                      <a:pt x="1" y="1860"/>
                      <a:pt x="1" y="4146"/>
                    </a:cubicBezTo>
                    <a:lnTo>
                      <a:pt x="4" y="11829"/>
                    </a:lnTo>
                    <a:lnTo>
                      <a:pt x="9209" y="11829"/>
                    </a:lnTo>
                    <a:lnTo>
                      <a:pt x="9206"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5160975" y="1247375"/>
                <a:ext cx="59000" cy="40300"/>
              </a:xfrm>
              <a:custGeom>
                <a:rect b="b" l="l" r="r" t="t"/>
                <a:pathLst>
                  <a:path extrusionOk="0" h="1612" w="2360">
                    <a:moveTo>
                      <a:pt x="1" y="1"/>
                    </a:moveTo>
                    <a:lnTo>
                      <a:pt x="259" y="1554"/>
                    </a:lnTo>
                    <a:lnTo>
                      <a:pt x="1267" y="1611"/>
                    </a:lnTo>
                    <a:cubicBezTo>
                      <a:pt x="2359" y="231"/>
                      <a:pt x="1" y="1"/>
                      <a:pt x="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5160025" y="1246425"/>
                <a:ext cx="42250" cy="42050"/>
              </a:xfrm>
              <a:custGeom>
                <a:rect b="b" l="l" r="r" t="t"/>
                <a:pathLst>
                  <a:path extrusionOk="0" h="1682" w="1690">
                    <a:moveTo>
                      <a:pt x="79" y="76"/>
                    </a:moveTo>
                    <a:cubicBezTo>
                      <a:pt x="298" y="103"/>
                      <a:pt x="1299" y="260"/>
                      <a:pt x="1519" y="775"/>
                    </a:cubicBezTo>
                    <a:cubicBezTo>
                      <a:pt x="1618" y="1009"/>
                      <a:pt x="1541" y="1292"/>
                      <a:pt x="1289" y="1615"/>
                    </a:cubicBezTo>
                    <a:lnTo>
                      <a:pt x="326" y="1561"/>
                    </a:lnTo>
                    <a:lnTo>
                      <a:pt x="79" y="76"/>
                    </a:lnTo>
                    <a:close/>
                    <a:moveTo>
                      <a:pt x="1" y="1"/>
                    </a:moveTo>
                    <a:lnTo>
                      <a:pt x="270" y="1622"/>
                    </a:lnTo>
                    <a:lnTo>
                      <a:pt x="1320" y="1682"/>
                    </a:lnTo>
                    <a:lnTo>
                      <a:pt x="1330" y="1669"/>
                    </a:lnTo>
                    <a:cubicBezTo>
                      <a:pt x="1607" y="1320"/>
                      <a:pt x="1690" y="1009"/>
                      <a:pt x="1578" y="748"/>
                    </a:cubicBezTo>
                    <a:cubicBezTo>
                      <a:pt x="1319" y="136"/>
                      <a:pt x="95" y="10"/>
                      <a:pt x="43" y="5"/>
                    </a:cubicBezTo>
                    <a:lnTo>
                      <a:pt x="1"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5059975" y="1317400"/>
                <a:ext cx="41350" cy="206125"/>
              </a:xfrm>
              <a:custGeom>
                <a:rect b="b" l="l" r="r" t="t"/>
                <a:pathLst>
                  <a:path extrusionOk="0" h="8245" w="1654">
                    <a:moveTo>
                      <a:pt x="1599" y="0"/>
                    </a:moveTo>
                    <a:cubicBezTo>
                      <a:pt x="1" y="2511"/>
                      <a:pt x="97" y="8187"/>
                      <a:pt x="98" y="8245"/>
                    </a:cubicBezTo>
                    <a:lnTo>
                      <a:pt x="164" y="8242"/>
                    </a:lnTo>
                    <a:cubicBezTo>
                      <a:pt x="162" y="8186"/>
                      <a:pt x="66" y="2528"/>
                      <a:pt x="1653" y="35"/>
                    </a:cubicBezTo>
                    <a:lnTo>
                      <a:pt x="1599"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5097675" y="1247275"/>
                <a:ext cx="94950" cy="73300"/>
              </a:xfrm>
              <a:custGeom>
                <a:rect b="b" l="l" r="r" t="t"/>
                <a:pathLst>
                  <a:path extrusionOk="0" h="2932" w="3798">
                    <a:moveTo>
                      <a:pt x="2593" y="1"/>
                    </a:moveTo>
                    <a:cubicBezTo>
                      <a:pt x="2570" y="1"/>
                      <a:pt x="2549" y="2"/>
                      <a:pt x="2533" y="5"/>
                    </a:cubicBezTo>
                    <a:cubicBezTo>
                      <a:pt x="473" y="325"/>
                      <a:pt x="2" y="2824"/>
                      <a:pt x="1" y="2825"/>
                    </a:cubicBezTo>
                    <a:cubicBezTo>
                      <a:pt x="176" y="2899"/>
                      <a:pt x="394" y="2931"/>
                      <a:pt x="635" y="2931"/>
                    </a:cubicBezTo>
                    <a:cubicBezTo>
                      <a:pt x="1893" y="2931"/>
                      <a:pt x="3798" y="2051"/>
                      <a:pt x="3798" y="1616"/>
                    </a:cubicBezTo>
                    <a:cubicBezTo>
                      <a:pt x="3798" y="1371"/>
                      <a:pt x="3515" y="1306"/>
                      <a:pt x="3216" y="1306"/>
                    </a:cubicBezTo>
                    <a:cubicBezTo>
                      <a:pt x="3119" y="1306"/>
                      <a:pt x="3020" y="1313"/>
                      <a:pt x="2928" y="1323"/>
                    </a:cubicBezTo>
                    <a:cubicBezTo>
                      <a:pt x="2923" y="1323"/>
                      <a:pt x="2919" y="1324"/>
                      <a:pt x="2914" y="1324"/>
                    </a:cubicBezTo>
                    <a:cubicBezTo>
                      <a:pt x="2800" y="1324"/>
                      <a:pt x="2740" y="1182"/>
                      <a:pt x="2826" y="1100"/>
                    </a:cubicBezTo>
                    <a:cubicBezTo>
                      <a:pt x="2989" y="944"/>
                      <a:pt x="3199" y="748"/>
                      <a:pt x="3395" y="580"/>
                    </a:cubicBezTo>
                    <a:cubicBezTo>
                      <a:pt x="3772" y="258"/>
                      <a:pt x="2916" y="1"/>
                      <a:pt x="259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5096500" y="1246175"/>
                <a:ext cx="97250" cy="75425"/>
              </a:xfrm>
              <a:custGeom>
                <a:rect b="b" l="l" r="r" t="t"/>
                <a:pathLst>
                  <a:path extrusionOk="0" h="3017" w="3890">
                    <a:moveTo>
                      <a:pt x="2647" y="88"/>
                    </a:moveTo>
                    <a:cubicBezTo>
                      <a:pt x="2886" y="88"/>
                      <a:pt x="3401" y="236"/>
                      <a:pt x="3485" y="416"/>
                    </a:cubicBezTo>
                    <a:cubicBezTo>
                      <a:pt x="3493" y="436"/>
                      <a:pt x="3523" y="500"/>
                      <a:pt x="3416" y="590"/>
                    </a:cubicBezTo>
                    <a:cubicBezTo>
                      <a:pt x="3210" y="767"/>
                      <a:pt x="2993" y="972"/>
                      <a:pt x="2845" y="1112"/>
                    </a:cubicBezTo>
                    <a:cubicBezTo>
                      <a:pt x="2790" y="1164"/>
                      <a:pt x="2774" y="1243"/>
                      <a:pt x="2806" y="1311"/>
                    </a:cubicBezTo>
                    <a:cubicBezTo>
                      <a:pt x="2836" y="1372"/>
                      <a:pt x="2895" y="1410"/>
                      <a:pt x="2962" y="1410"/>
                    </a:cubicBezTo>
                    <a:cubicBezTo>
                      <a:pt x="2969" y="1410"/>
                      <a:pt x="2976" y="1410"/>
                      <a:pt x="2982" y="1409"/>
                    </a:cubicBezTo>
                    <a:cubicBezTo>
                      <a:pt x="3082" y="1399"/>
                      <a:pt x="3175" y="1394"/>
                      <a:pt x="3259" y="1394"/>
                    </a:cubicBezTo>
                    <a:cubicBezTo>
                      <a:pt x="3488" y="1394"/>
                      <a:pt x="3654" y="1431"/>
                      <a:pt x="3737" y="1506"/>
                    </a:cubicBezTo>
                    <a:cubicBezTo>
                      <a:pt x="3780" y="1546"/>
                      <a:pt x="3802" y="1597"/>
                      <a:pt x="3802" y="1659"/>
                    </a:cubicBezTo>
                    <a:cubicBezTo>
                      <a:pt x="3802" y="1759"/>
                      <a:pt x="3664" y="1909"/>
                      <a:pt x="3421" y="2069"/>
                    </a:cubicBezTo>
                    <a:cubicBezTo>
                      <a:pt x="2793" y="2487"/>
                      <a:pt x="1575" y="2931"/>
                      <a:pt x="688" y="2931"/>
                    </a:cubicBezTo>
                    <a:cubicBezTo>
                      <a:pt x="467" y="2931"/>
                      <a:pt x="266" y="2903"/>
                      <a:pt x="100" y="2840"/>
                    </a:cubicBezTo>
                    <a:cubicBezTo>
                      <a:pt x="169" y="2538"/>
                      <a:pt x="714" y="383"/>
                      <a:pt x="2589" y="92"/>
                    </a:cubicBezTo>
                    <a:cubicBezTo>
                      <a:pt x="2606" y="89"/>
                      <a:pt x="2625" y="88"/>
                      <a:pt x="2647" y="88"/>
                    </a:cubicBezTo>
                    <a:close/>
                    <a:moveTo>
                      <a:pt x="2639" y="1"/>
                    </a:moveTo>
                    <a:cubicBezTo>
                      <a:pt x="2614" y="1"/>
                      <a:pt x="2593" y="2"/>
                      <a:pt x="2574" y="5"/>
                    </a:cubicBezTo>
                    <a:cubicBezTo>
                      <a:pt x="508" y="327"/>
                      <a:pt x="12" y="2833"/>
                      <a:pt x="7" y="2858"/>
                    </a:cubicBezTo>
                    <a:lnTo>
                      <a:pt x="0" y="2893"/>
                    </a:lnTo>
                    <a:lnTo>
                      <a:pt x="32" y="2907"/>
                    </a:lnTo>
                    <a:cubicBezTo>
                      <a:pt x="212" y="2983"/>
                      <a:pt x="433" y="3016"/>
                      <a:pt x="679" y="3016"/>
                    </a:cubicBezTo>
                    <a:cubicBezTo>
                      <a:pt x="1589" y="3016"/>
                      <a:pt x="2831" y="2566"/>
                      <a:pt x="3469" y="2141"/>
                    </a:cubicBezTo>
                    <a:cubicBezTo>
                      <a:pt x="3748" y="1955"/>
                      <a:pt x="3890" y="1793"/>
                      <a:pt x="3890" y="1658"/>
                    </a:cubicBezTo>
                    <a:cubicBezTo>
                      <a:pt x="3890" y="1569"/>
                      <a:pt x="3857" y="1496"/>
                      <a:pt x="3794" y="1440"/>
                    </a:cubicBezTo>
                    <a:cubicBezTo>
                      <a:pt x="3694" y="1349"/>
                      <a:pt x="3518" y="1304"/>
                      <a:pt x="3267" y="1304"/>
                    </a:cubicBezTo>
                    <a:cubicBezTo>
                      <a:pt x="3178" y="1304"/>
                      <a:pt x="3080" y="1309"/>
                      <a:pt x="2972" y="1321"/>
                    </a:cubicBezTo>
                    <a:cubicBezTo>
                      <a:pt x="2969" y="1321"/>
                      <a:pt x="2966" y="1321"/>
                      <a:pt x="2963" y="1321"/>
                    </a:cubicBezTo>
                    <a:cubicBezTo>
                      <a:pt x="2923" y="1321"/>
                      <a:pt x="2896" y="1297"/>
                      <a:pt x="2885" y="1272"/>
                    </a:cubicBezTo>
                    <a:cubicBezTo>
                      <a:pt x="2873" y="1245"/>
                      <a:pt x="2871" y="1204"/>
                      <a:pt x="2903" y="1173"/>
                    </a:cubicBezTo>
                    <a:cubicBezTo>
                      <a:pt x="3050" y="1034"/>
                      <a:pt x="3266" y="831"/>
                      <a:pt x="3471" y="656"/>
                    </a:cubicBezTo>
                    <a:cubicBezTo>
                      <a:pt x="3601" y="546"/>
                      <a:pt x="3592" y="444"/>
                      <a:pt x="3563" y="379"/>
                    </a:cubicBezTo>
                    <a:cubicBezTo>
                      <a:pt x="3456" y="149"/>
                      <a:pt x="2894" y="1"/>
                      <a:pt x="263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5039650" y="1254350"/>
                <a:ext cx="24375" cy="348275"/>
              </a:xfrm>
              <a:custGeom>
                <a:rect b="b" l="l" r="r" t="t"/>
                <a:pathLst>
                  <a:path extrusionOk="0" h="13931" w="975">
                    <a:moveTo>
                      <a:pt x="912" y="1"/>
                    </a:moveTo>
                    <a:cubicBezTo>
                      <a:pt x="1" y="3815"/>
                      <a:pt x="332" y="13829"/>
                      <a:pt x="336" y="13930"/>
                    </a:cubicBezTo>
                    <a:lnTo>
                      <a:pt x="401" y="13927"/>
                    </a:lnTo>
                    <a:cubicBezTo>
                      <a:pt x="397" y="13828"/>
                      <a:pt x="66" y="3822"/>
                      <a:pt x="975" y="16"/>
                    </a:cubicBezTo>
                    <a:lnTo>
                      <a:pt x="912"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8"/>
              <p:cNvSpPr/>
              <p:nvPr/>
            </p:nvSpPr>
            <p:spPr>
              <a:xfrm>
                <a:off x="5062850" y="1100700"/>
                <a:ext cx="76600" cy="157825"/>
              </a:xfrm>
              <a:custGeom>
                <a:rect b="b" l="l" r="r" t="t"/>
                <a:pathLst>
                  <a:path extrusionOk="0" h="6313" w="3064">
                    <a:moveTo>
                      <a:pt x="3063" y="0"/>
                    </a:moveTo>
                    <a:lnTo>
                      <a:pt x="3063" y="0"/>
                    </a:lnTo>
                    <a:cubicBezTo>
                      <a:pt x="936" y="1065"/>
                      <a:pt x="1" y="6311"/>
                      <a:pt x="1" y="6313"/>
                    </a:cubicBezTo>
                    <a:lnTo>
                      <a:pt x="1" y="6313"/>
                    </a:lnTo>
                    <a:cubicBezTo>
                      <a:pt x="2301" y="3409"/>
                      <a:pt x="3063" y="0"/>
                      <a:pt x="3063" y="0"/>
                    </a:cubicBezTo>
                    <a:close/>
                    <a:moveTo>
                      <a:pt x="1" y="6313"/>
                    </a:moveTo>
                    <a:cubicBezTo>
                      <a:pt x="1" y="6313"/>
                      <a:pt x="1" y="6313"/>
                      <a:pt x="1" y="6313"/>
                    </a:cubicBezTo>
                    <a:cubicBezTo>
                      <a:pt x="1" y="6313"/>
                      <a:pt x="1" y="6313"/>
                      <a:pt x="1" y="6313"/>
                    </a:cubicBezTo>
                    <a:cubicBezTo>
                      <a:pt x="1" y="6313"/>
                      <a:pt x="1" y="6313"/>
                      <a:pt x="1" y="6313"/>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8"/>
              <p:cNvSpPr/>
              <p:nvPr/>
            </p:nvSpPr>
            <p:spPr>
              <a:xfrm>
                <a:off x="5061500" y="1099200"/>
                <a:ext cx="79125" cy="162375"/>
              </a:xfrm>
              <a:custGeom>
                <a:rect b="b" l="l" r="r" t="t"/>
                <a:pathLst>
                  <a:path extrusionOk="0" h="6495" w="3165">
                    <a:moveTo>
                      <a:pt x="3068" y="122"/>
                    </a:moveTo>
                    <a:lnTo>
                      <a:pt x="3068" y="122"/>
                    </a:lnTo>
                    <a:cubicBezTo>
                      <a:pt x="2948" y="614"/>
                      <a:pt x="2143" y="3633"/>
                      <a:pt x="111" y="6248"/>
                    </a:cubicBezTo>
                    <a:cubicBezTo>
                      <a:pt x="273" y="5438"/>
                      <a:pt x="1208" y="1137"/>
                      <a:pt x="3068" y="122"/>
                    </a:cubicBezTo>
                    <a:close/>
                    <a:moveTo>
                      <a:pt x="3165" y="1"/>
                    </a:moveTo>
                    <a:lnTo>
                      <a:pt x="3103" y="31"/>
                    </a:lnTo>
                    <a:cubicBezTo>
                      <a:pt x="985" y="1091"/>
                      <a:pt x="32" y="6315"/>
                      <a:pt x="23" y="6369"/>
                    </a:cubicBezTo>
                    <a:lnTo>
                      <a:pt x="0" y="6495"/>
                    </a:lnTo>
                    <a:lnTo>
                      <a:pt x="80" y="6393"/>
                    </a:lnTo>
                    <a:cubicBezTo>
                      <a:pt x="2359" y="3516"/>
                      <a:pt x="3141" y="102"/>
                      <a:pt x="3149" y="67"/>
                    </a:cubicBezTo>
                    <a:lnTo>
                      <a:pt x="3165"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5057450" y="1086150"/>
                <a:ext cx="89500" cy="171300"/>
              </a:xfrm>
              <a:custGeom>
                <a:rect b="b" l="l" r="r" t="t"/>
                <a:pathLst>
                  <a:path extrusionOk="0" h="6852" w="3580">
                    <a:moveTo>
                      <a:pt x="3083" y="0"/>
                    </a:moveTo>
                    <a:cubicBezTo>
                      <a:pt x="2812" y="0"/>
                      <a:pt x="2259" y="503"/>
                      <a:pt x="1669" y="1215"/>
                    </a:cubicBezTo>
                    <a:cubicBezTo>
                      <a:pt x="0" y="3228"/>
                      <a:pt x="231" y="6852"/>
                      <a:pt x="231" y="6852"/>
                    </a:cubicBezTo>
                    <a:cubicBezTo>
                      <a:pt x="3131" y="1683"/>
                      <a:pt x="3579" y="0"/>
                      <a:pt x="308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8"/>
              <p:cNvSpPr/>
              <p:nvPr/>
            </p:nvSpPr>
            <p:spPr>
              <a:xfrm>
                <a:off x="5056825" y="1085075"/>
                <a:ext cx="94550" cy="176175"/>
              </a:xfrm>
              <a:custGeom>
                <a:rect b="b" l="l" r="r" t="t"/>
                <a:pathLst>
                  <a:path extrusionOk="0" h="7047" w="3782">
                    <a:moveTo>
                      <a:pt x="3109" y="87"/>
                    </a:moveTo>
                    <a:cubicBezTo>
                      <a:pt x="3135" y="87"/>
                      <a:pt x="3157" y="93"/>
                      <a:pt x="3174" y="104"/>
                    </a:cubicBezTo>
                    <a:cubicBezTo>
                      <a:pt x="3316" y="202"/>
                      <a:pt x="3522" y="969"/>
                      <a:pt x="295" y="6739"/>
                    </a:cubicBezTo>
                    <a:cubicBezTo>
                      <a:pt x="275" y="6027"/>
                      <a:pt x="284" y="3029"/>
                      <a:pt x="1728" y="1286"/>
                    </a:cubicBezTo>
                    <a:cubicBezTo>
                      <a:pt x="2429" y="440"/>
                      <a:pt x="2905" y="87"/>
                      <a:pt x="3109" y="87"/>
                    </a:cubicBezTo>
                    <a:close/>
                    <a:moveTo>
                      <a:pt x="3110" y="0"/>
                    </a:moveTo>
                    <a:cubicBezTo>
                      <a:pt x="2727" y="0"/>
                      <a:pt x="1986" y="839"/>
                      <a:pt x="1660" y="1231"/>
                    </a:cubicBezTo>
                    <a:cubicBezTo>
                      <a:pt x="1" y="3234"/>
                      <a:pt x="210" y="6863"/>
                      <a:pt x="213" y="6899"/>
                    </a:cubicBezTo>
                    <a:lnTo>
                      <a:pt x="221" y="7046"/>
                    </a:lnTo>
                    <a:lnTo>
                      <a:pt x="295" y="6918"/>
                    </a:lnTo>
                    <a:cubicBezTo>
                      <a:pt x="1938" y="3987"/>
                      <a:pt x="3781" y="416"/>
                      <a:pt x="3223" y="33"/>
                    </a:cubicBezTo>
                    <a:cubicBezTo>
                      <a:pt x="3191" y="10"/>
                      <a:pt x="3153" y="0"/>
                      <a:pt x="311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8"/>
              <p:cNvSpPr/>
              <p:nvPr/>
            </p:nvSpPr>
            <p:spPr>
              <a:xfrm>
                <a:off x="4912875" y="1208325"/>
                <a:ext cx="105800" cy="155575"/>
              </a:xfrm>
              <a:custGeom>
                <a:rect b="b" l="l" r="r" t="t"/>
                <a:pathLst>
                  <a:path extrusionOk="0" h="6223" w="4232">
                    <a:moveTo>
                      <a:pt x="983" y="0"/>
                    </a:moveTo>
                    <a:cubicBezTo>
                      <a:pt x="0" y="0"/>
                      <a:pt x="1585" y="1678"/>
                      <a:pt x="1585" y="1679"/>
                    </a:cubicBezTo>
                    <a:cubicBezTo>
                      <a:pt x="1418" y="1590"/>
                      <a:pt x="1299" y="1552"/>
                      <a:pt x="1218" y="1552"/>
                    </a:cubicBezTo>
                    <a:cubicBezTo>
                      <a:pt x="879" y="1552"/>
                      <a:pt x="1206" y="2220"/>
                      <a:pt x="1527" y="2657"/>
                    </a:cubicBezTo>
                    <a:cubicBezTo>
                      <a:pt x="2160" y="3519"/>
                      <a:pt x="4115" y="6223"/>
                      <a:pt x="4115" y="6223"/>
                    </a:cubicBezTo>
                    <a:cubicBezTo>
                      <a:pt x="4115" y="6223"/>
                      <a:pt x="4231" y="4559"/>
                      <a:pt x="3309" y="1793"/>
                    </a:cubicBezTo>
                    <a:cubicBezTo>
                      <a:pt x="2907" y="585"/>
                      <a:pt x="1411" y="67"/>
                      <a:pt x="1411" y="67"/>
                    </a:cubicBezTo>
                    <a:cubicBezTo>
                      <a:pt x="1233" y="21"/>
                      <a:pt x="1092" y="0"/>
                      <a:pt x="98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4924450" y="1207225"/>
                <a:ext cx="95125" cy="159750"/>
              </a:xfrm>
              <a:custGeom>
                <a:rect b="b" l="l" r="r" t="t"/>
                <a:pathLst>
                  <a:path extrusionOk="0" h="6390" w="3805">
                    <a:moveTo>
                      <a:pt x="521" y="85"/>
                    </a:moveTo>
                    <a:cubicBezTo>
                      <a:pt x="629" y="85"/>
                      <a:pt x="769" y="107"/>
                      <a:pt x="937" y="150"/>
                    </a:cubicBezTo>
                    <a:cubicBezTo>
                      <a:pt x="993" y="171"/>
                      <a:pt x="2420" y="691"/>
                      <a:pt x="2807" y="1849"/>
                    </a:cubicBezTo>
                    <a:cubicBezTo>
                      <a:pt x="3572" y="4147"/>
                      <a:pt x="3619" y="5697"/>
                      <a:pt x="3613" y="6135"/>
                    </a:cubicBezTo>
                    <a:cubicBezTo>
                      <a:pt x="3248" y="5630"/>
                      <a:pt x="1655" y="3429"/>
                      <a:pt x="1100" y="2673"/>
                    </a:cubicBezTo>
                    <a:cubicBezTo>
                      <a:pt x="778" y="2234"/>
                      <a:pt x="585" y="1772"/>
                      <a:pt x="680" y="1664"/>
                    </a:cubicBezTo>
                    <a:cubicBezTo>
                      <a:pt x="688" y="1653"/>
                      <a:pt x="710" y="1639"/>
                      <a:pt x="757" y="1639"/>
                    </a:cubicBezTo>
                    <a:cubicBezTo>
                      <a:pt x="818" y="1639"/>
                      <a:pt x="923" y="1665"/>
                      <a:pt x="1101" y="1758"/>
                    </a:cubicBezTo>
                    <a:lnTo>
                      <a:pt x="1338" y="1885"/>
                    </a:lnTo>
                    <a:lnTo>
                      <a:pt x="1153" y="1690"/>
                    </a:lnTo>
                    <a:cubicBezTo>
                      <a:pt x="850" y="1368"/>
                      <a:pt x="96" y="469"/>
                      <a:pt x="267" y="180"/>
                    </a:cubicBezTo>
                    <a:cubicBezTo>
                      <a:pt x="304" y="117"/>
                      <a:pt x="390" y="85"/>
                      <a:pt x="521" y="85"/>
                    </a:cubicBezTo>
                    <a:close/>
                    <a:moveTo>
                      <a:pt x="521" y="1"/>
                    </a:moveTo>
                    <a:cubicBezTo>
                      <a:pt x="354" y="1"/>
                      <a:pt x="245" y="47"/>
                      <a:pt x="191" y="138"/>
                    </a:cubicBezTo>
                    <a:cubicBezTo>
                      <a:pt x="0" y="460"/>
                      <a:pt x="637" y="1244"/>
                      <a:pt x="944" y="1592"/>
                    </a:cubicBezTo>
                    <a:cubicBezTo>
                      <a:pt x="870" y="1565"/>
                      <a:pt x="807" y="1551"/>
                      <a:pt x="755" y="1551"/>
                    </a:cubicBezTo>
                    <a:cubicBezTo>
                      <a:pt x="692" y="1551"/>
                      <a:pt x="645" y="1570"/>
                      <a:pt x="613" y="1608"/>
                    </a:cubicBezTo>
                    <a:cubicBezTo>
                      <a:pt x="440" y="1808"/>
                      <a:pt x="810" y="2427"/>
                      <a:pt x="1029" y="2726"/>
                    </a:cubicBezTo>
                    <a:cubicBezTo>
                      <a:pt x="1655" y="3578"/>
                      <a:pt x="3598" y="6266"/>
                      <a:pt x="3618" y="6292"/>
                    </a:cubicBezTo>
                    <a:lnTo>
                      <a:pt x="3688" y="6390"/>
                    </a:lnTo>
                    <a:lnTo>
                      <a:pt x="3697" y="6269"/>
                    </a:lnTo>
                    <a:cubicBezTo>
                      <a:pt x="3698" y="6252"/>
                      <a:pt x="3804" y="4566"/>
                      <a:pt x="2890" y="1823"/>
                    </a:cubicBezTo>
                    <a:cubicBezTo>
                      <a:pt x="2485" y="608"/>
                      <a:pt x="979" y="75"/>
                      <a:pt x="964" y="70"/>
                    </a:cubicBezTo>
                    <a:lnTo>
                      <a:pt x="960" y="69"/>
                    </a:lnTo>
                    <a:cubicBezTo>
                      <a:pt x="784" y="24"/>
                      <a:pt x="638" y="1"/>
                      <a:pt x="52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5014875" y="1363075"/>
                <a:ext cx="18975" cy="198650"/>
              </a:xfrm>
              <a:custGeom>
                <a:rect b="b" l="l" r="r" t="t"/>
                <a:pathLst>
                  <a:path extrusionOk="0" h="7946" w="759">
                    <a:moveTo>
                      <a:pt x="35" y="0"/>
                    </a:moveTo>
                    <a:cubicBezTo>
                      <a:pt x="33" y="0"/>
                      <a:pt x="31" y="0"/>
                      <a:pt x="28" y="1"/>
                    </a:cubicBezTo>
                    <a:cubicBezTo>
                      <a:pt x="12" y="3"/>
                      <a:pt x="1" y="19"/>
                      <a:pt x="3" y="38"/>
                    </a:cubicBezTo>
                    <a:cubicBezTo>
                      <a:pt x="11" y="75"/>
                      <a:pt x="693" y="3878"/>
                      <a:pt x="636" y="7912"/>
                    </a:cubicBezTo>
                    <a:cubicBezTo>
                      <a:pt x="636" y="7930"/>
                      <a:pt x="650" y="7945"/>
                      <a:pt x="668" y="7945"/>
                    </a:cubicBezTo>
                    <a:cubicBezTo>
                      <a:pt x="686" y="7945"/>
                      <a:pt x="700" y="7931"/>
                      <a:pt x="700" y="7913"/>
                    </a:cubicBezTo>
                    <a:cubicBezTo>
                      <a:pt x="758" y="3873"/>
                      <a:pt x="73" y="65"/>
                      <a:pt x="67" y="27"/>
                    </a:cubicBezTo>
                    <a:cubicBezTo>
                      <a:pt x="64" y="11"/>
                      <a:pt x="50" y="0"/>
                      <a:pt x="3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4968275" y="1503350"/>
                <a:ext cx="153900" cy="231950"/>
              </a:xfrm>
              <a:custGeom>
                <a:rect b="b" l="l" r="r" t="t"/>
                <a:pathLst>
                  <a:path extrusionOk="0" h="9278" w="6156">
                    <a:moveTo>
                      <a:pt x="1" y="0"/>
                    </a:moveTo>
                    <a:lnTo>
                      <a:pt x="460" y="8196"/>
                    </a:lnTo>
                    <a:cubicBezTo>
                      <a:pt x="493" y="8802"/>
                      <a:pt x="1064" y="9277"/>
                      <a:pt x="1756" y="9277"/>
                    </a:cubicBezTo>
                    <a:lnTo>
                      <a:pt x="4402" y="9277"/>
                    </a:lnTo>
                    <a:cubicBezTo>
                      <a:pt x="5094" y="9277"/>
                      <a:pt x="5664" y="8803"/>
                      <a:pt x="5697" y="8196"/>
                    </a:cubicBezTo>
                    <a:lnTo>
                      <a:pt x="615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4967050" y="1502200"/>
                <a:ext cx="156350" cy="234250"/>
              </a:xfrm>
              <a:custGeom>
                <a:rect b="b" l="l" r="r" t="t"/>
                <a:pathLst>
                  <a:path extrusionOk="0" h="9370" w="6254">
                    <a:moveTo>
                      <a:pt x="6156" y="92"/>
                    </a:moveTo>
                    <a:lnTo>
                      <a:pt x="5700" y="8240"/>
                    </a:lnTo>
                    <a:cubicBezTo>
                      <a:pt x="5667" y="8821"/>
                      <a:pt x="5118" y="9277"/>
                      <a:pt x="4451" y="9277"/>
                    </a:cubicBezTo>
                    <a:lnTo>
                      <a:pt x="1805" y="9277"/>
                    </a:lnTo>
                    <a:cubicBezTo>
                      <a:pt x="1137" y="9277"/>
                      <a:pt x="587" y="8821"/>
                      <a:pt x="555" y="8240"/>
                    </a:cubicBezTo>
                    <a:lnTo>
                      <a:pt x="99" y="92"/>
                    </a:lnTo>
                    <a:close/>
                    <a:moveTo>
                      <a:pt x="1" y="0"/>
                    </a:moveTo>
                    <a:lnTo>
                      <a:pt x="462" y="8245"/>
                    </a:lnTo>
                    <a:cubicBezTo>
                      <a:pt x="498" y="8875"/>
                      <a:pt x="1087" y="9369"/>
                      <a:pt x="1805" y="9369"/>
                    </a:cubicBezTo>
                    <a:lnTo>
                      <a:pt x="4451" y="9369"/>
                    </a:lnTo>
                    <a:cubicBezTo>
                      <a:pt x="5168" y="9369"/>
                      <a:pt x="5758" y="8875"/>
                      <a:pt x="5792" y="8245"/>
                    </a:cubicBezTo>
                    <a:lnTo>
                      <a:pt x="6254"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5236565" y="1646575"/>
                <a:ext cx="114225" cy="124700"/>
              </a:xfrm>
              <a:custGeom>
                <a:rect b="b" l="l" r="r" t="t"/>
                <a:pathLst>
                  <a:path extrusionOk="0" h="4988" w="4569">
                    <a:moveTo>
                      <a:pt x="3599" y="0"/>
                    </a:moveTo>
                    <a:lnTo>
                      <a:pt x="3599" y="0"/>
                    </a:lnTo>
                    <a:cubicBezTo>
                      <a:pt x="3599" y="0"/>
                      <a:pt x="3599" y="1"/>
                      <a:pt x="3599" y="1"/>
                    </a:cubicBezTo>
                    <a:lnTo>
                      <a:pt x="3599" y="1"/>
                    </a:lnTo>
                    <a:cubicBezTo>
                      <a:pt x="3599" y="1"/>
                      <a:pt x="3599" y="0"/>
                      <a:pt x="3599" y="0"/>
                    </a:cubicBezTo>
                    <a:close/>
                    <a:moveTo>
                      <a:pt x="3599" y="1"/>
                    </a:moveTo>
                    <a:cubicBezTo>
                      <a:pt x="3597" y="22"/>
                      <a:pt x="1750" y="483"/>
                      <a:pt x="1749" y="483"/>
                    </a:cubicBezTo>
                    <a:lnTo>
                      <a:pt x="2065" y="2599"/>
                    </a:lnTo>
                    <a:cubicBezTo>
                      <a:pt x="2065" y="2599"/>
                      <a:pt x="479" y="4520"/>
                      <a:pt x="1" y="4987"/>
                    </a:cubicBezTo>
                    <a:lnTo>
                      <a:pt x="4569" y="3722"/>
                    </a:lnTo>
                    <a:cubicBezTo>
                      <a:pt x="4569" y="3722"/>
                      <a:pt x="3793" y="1102"/>
                      <a:pt x="359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5305775" y="1646325"/>
                <a:ext cx="32150" cy="68975"/>
              </a:xfrm>
              <a:custGeom>
                <a:rect b="b" l="l" r="r" t="t"/>
                <a:pathLst>
                  <a:path extrusionOk="0" h="2759" w="1286">
                    <a:moveTo>
                      <a:pt x="795" y="0"/>
                    </a:moveTo>
                    <a:lnTo>
                      <a:pt x="0" y="226"/>
                    </a:lnTo>
                    <a:cubicBezTo>
                      <a:pt x="0" y="226"/>
                      <a:pt x="671" y="2759"/>
                      <a:pt x="782" y="2759"/>
                    </a:cubicBezTo>
                    <a:cubicBezTo>
                      <a:pt x="782" y="2759"/>
                      <a:pt x="783" y="2759"/>
                      <a:pt x="783" y="2759"/>
                    </a:cubicBezTo>
                    <a:cubicBezTo>
                      <a:pt x="888" y="2732"/>
                      <a:pt x="1286" y="1792"/>
                      <a:pt x="1286" y="1792"/>
                    </a:cubicBezTo>
                    <a:lnTo>
                      <a:pt x="795"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5230000" y="1282950"/>
                <a:ext cx="416200" cy="398825"/>
              </a:xfrm>
              <a:custGeom>
                <a:rect b="b" l="l" r="r" t="t"/>
                <a:pathLst>
                  <a:path extrusionOk="0" h="15953" w="16648">
                    <a:moveTo>
                      <a:pt x="14430" y="0"/>
                    </a:moveTo>
                    <a:cubicBezTo>
                      <a:pt x="13955" y="0"/>
                      <a:pt x="12980" y="769"/>
                      <a:pt x="12201" y="769"/>
                    </a:cubicBezTo>
                    <a:cubicBezTo>
                      <a:pt x="12177" y="769"/>
                      <a:pt x="12152" y="768"/>
                      <a:pt x="12128" y="766"/>
                    </a:cubicBezTo>
                    <a:cubicBezTo>
                      <a:pt x="11904" y="751"/>
                      <a:pt x="11675" y="744"/>
                      <a:pt x="11443" y="744"/>
                    </a:cubicBezTo>
                    <a:cubicBezTo>
                      <a:pt x="7868" y="744"/>
                      <a:pt x="3428" y="2432"/>
                      <a:pt x="2155" y="3027"/>
                    </a:cubicBezTo>
                    <a:cubicBezTo>
                      <a:pt x="0" y="4031"/>
                      <a:pt x="1267" y="13961"/>
                      <a:pt x="1576" y="15925"/>
                    </a:cubicBezTo>
                    <a:cubicBezTo>
                      <a:pt x="1593" y="15944"/>
                      <a:pt x="1639" y="15953"/>
                      <a:pt x="1707" y="15953"/>
                    </a:cubicBezTo>
                    <a:cubicBezTo>
                      <a:pt x="2272" y="15953"/>
                      <a:pt x="4366" y="15383"/>
                      <a:pt x="4488" y="15353"/>
                    </a:cubicBezTo>
                    <a:lnTo>
                      <a:pt x="4488" y="15353"/>
                    </a:lnTo>
                    <a:cubicBezTo>
                      <a:pt x="4488" y="15353"/>
                      <a:pt x="4488" y="15353"/>
                      <a:pt x="4488" y="15353"/>
                    </a:cubicBezTo>
                    <a:cubicBezTo>
                      <a:pt x="4492" y="15352"/>
                      <a:pt x="4494" y="15351"/>
                      <a:pt x="4493" y="15351"/>
                    </a:cubicBezTo>
                    <a:lnTo>
                      <a:pt x="4493" y="15351"/>
                    </a:lnTo>
                    <a:cubicBezTo>
                      <a:pt x="4493" y="15351"/>
                      <a:pt x="4491" y="15352"/>
                      <a:pt x="4488" y="15353"/>
                    </a:cubicBezTo>
                    <a:lnTo>
                      <a:pt x="4488" y="15353"/>
                    </a:lnTo>
                    <a:cubicBezTo>
                      <a:pt x="4425" y="11106"/>
                      <a:pt x="3106" y="8867"/>
                      <a:pt x="5280" y="7640"/>
                    </a:cubicBezTo>
                    <a:cubicBezTo>
                      <a:pt x="7310" y="6492"/>
                      <a:pt x="14177" y="7547"/>
                      <a:pt x="15361" y="5605"/>
                    </a:cubicBezTo>
                    <a:cubicBezTo>
                      <a:pt x="16647" y="3493"/>
                      <a:pt x="14853" y="989"/>
                      <a:pt x="14495" y="6"/>
                    </a:cubicBezTo>
                    <a:cubicBezTo>
                      <a:pt x="14474" y="2"/>
                      <a:pt x="14453" y="0"/>
                      <a:pt x="14430"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5223725" y="1282025"/>
                <a:ext cx="417425" cy="400675"/>
              </a:xfrm>
              <a:custGeom>
                <a:rect b="b" l="l" r="r" t="t"/>
                <a:pathLst>
                  <a:path extrusionOk="0" h="16027" w="16697">
                    <a:moveTo>
                      <a:pt x="14679" y="75"/>
                    </a:moveTo>
                    <a:cubicBezTo>
                      <a:pt x="14692" y="75"/>
                      <a:pt x="14704" y="75"/>
                      <a:pt x="14716" y="77"/>
                    </a:cubicBezTo>
                    <a:cubicBezTo>
                      <a:pt x="14787" y="262"/>
                      <a:pt x="14904" y="499"/>
                      <a:pt x="15040" y="773"/>
                    </a:cubicBezTo>
                    <a:cubicBezTo>
                      <a:pt x="15626" y="1952"/>
                      <a:pt x="16609" y="3930"/>
                      <a:pt x="15578" y="5621"/>
                    </a:cubicBezTo>
                    <a:cubicBezTo>
                      <a:pt x="14910" y="6716"/>
                      <a:pt x="12390" y="6844"/>
                      <a:pt x="9954" y="6967"/>
                    </a:cubicBezTo>
                    <a:cubicBezTo>
                      <a:pt x="8119" y="7061"/>
                      <a:pt x="6384" y="7149"/>
                      <a:pt x="5510" y="7643"/>
                    </a:cubicBezTo>
                    <a:cubicBezTo>
                      <a:pt x="3984" y="8504"/>
                      <a:pt x="4148" y="9821"/>
                      <a:pt x="4420" y="12003"/>
                    </a:cubicBezTo>
                    <a:cubicBezTo>
                      <a:pt x="4541" y="12969"/>
                      <a:pt x="4677" y="14064"/>
                      <a:pt x="4698" y="15360"/>
                    </a:cubicBezTo>
                    <a:cubicBezTo>
                      <a:pt x="4683" y="15365"/>
                      <a:pt x="4664" y="15370"/>
                      <a:pt x="4640" y="15376"/>
                    </a:cubicBezTo>
                    <a:cubicBezTo>
                      <a:pt x="2790" y="15865"/>
                      <a:pt x="2165" y="15954"/>
                      <a:pt x="1955" y="15954"/>
                    </a:cubicBezTo>
                    <a:cubicBezTo>
                      <a:pt x="1900" y="15954"/>
                      <a:pt x="1873" y="15948"/>
                      <a:pt x="1860" y="15942"/>
                    </a:cubicBezTo>
                    <a:cubicBezTo>
                      <a:pt x="1789" y="15468"/>
                      <a:pt x="120" y="4169"/>
                      <a:pt x="2420" y="3096"/>
                    </a:cubicBezTo>
                    <a:cubicBezTo>
                      <a:pt x="3753" y="2475"/>
                      <a:pt x="8130" y="817"/>
                      <a:pt x="11678" y="817"/>
                    </a:cubicBezTo>
                    <a:cubicBezTo>
                      <a:pt x="11914" y="817"/>
                      <a:pt x="12147" y="825"/>
                      <a:pt x="12375" y="840"/>
                    </a:cubicBezTo>
                    <a:cubicBezTo>
                      <a:pt x="12398" y="842"/>
                      <a:pt x="12422" y="842"/>
                      <a:pt x="12445" y="842"/>
                    </a:cubicBezTo>
                    <a:cubicBezTo>
                      <a:pt x="12895" y="842"/>
                      <a:pt x="13397" y="600"/>
                      <a:pt x="13843" y="384"/>
                    </a:cubicBezTo>
                    <a:cubicBezTo>
                      <a:pt x="14182" y="219"/>
                      <a:pt x="14482" y="75"/>
                      <a:pt x="14679" y="75"/>
                    </a:cubicBezTo>
                    <a:close/>
                    <a:moveTo>
                      <a:pt x="14680" y="0"/>
                    </a:moveTo>
                    <a:cubicBezTo>
                      <a:pt x="14463" y="0"/>
                      <a:pt x="14159" y="149"/>
                      <a:pt x="13813" y="317"/>
                    </a:cubicBezTo>
                    <a:cubicBezTo>
                      <a:pt x="13375" y="530"/>
                      <a:pt x="12880" y="768"/>
                      <a:pt x="12453" y="768"/>
                    </a:cubicBezTo>
                    <a:cubicBezTo>
                      <a:pt x="12429" y="768"/>
                      <a:pt x="12405" y="767"/>
                      <a:pt x="12381" y="765"/>
                    </a:cubicBezTo>
                    <a:cubicBezTo>
                      <a:pt x="12153" y="750"/>
                      <a:pt x="11921" y="743"/>
                      <a:pt x="11685" y="743"/>
                    </a:cubicBezTo>
                    <a:cubicBezTo>
                      <a:pt x="8119" y="743"/>
                      <a:pt x="3728" y="2405"/>
                      <a:pt x="2389" y="3029"/>
                    </a:cubicBezTo>
                    <a:cubicBezTo>
                      <a:pt x="1" y="4142"/>
                      <a:pt x="1770" y="15851"/>
                      <a:pt x="1789" y="15969"/>
                    </a:cubicBezTo>
                    <a:lnTo>
                      <a:pt x="1790" y="15981"/>
                    </a:lnTo>
                    <a:lnTo>
                      <a:pt x="1797" y="15988"/>
                    </a:lnTo>
                    <a:cubicBezTo>
                      <a:pt x="1810" y="16002"/>
                      <a:pt x="1832" y="16027"/>
                      <a:pt x="1954" y="16027"/>
                    </a:cubicBezTo>
                    <a:cubicBezTo>
                      <a:pt x="2199" y="16027"/>
                      <a:pt x="2852" y="15928"/>
                      <a:pt x="4661" y="15448"/>
                    </a:cubicBezTo>
                    <a:cubicBezTo>
                      <a:pt x="4676" y="15443"/>
                      <a:pt x="4690" y="15439"/>
                      <a:pt x="4701" y="15437"/>
                    </a:cubicBezTo>
                    <a:lnTo>
                      <a:pt x="4701" y="15439"/>
                    </a:lnTo>
                    <a:lnTo>
                      <a:pt x="4789" y="15413"/>
                    </a:lnTo>
                    <a:lnTo>
                      <a:pt x="4779" y="15377"/>
                    </a:lnTo>
                    <a:cubicBezTo>
                      <a:pt x="4778" y="15372"/>
                      <a:pt x="4777" y="15367"/>
                      <a:pt x="4775" y="15363"/>
                    </a:cubicBezTo>
                    <a:cubicBezTo>
                      <a:pt x="4754" y="14060"/>
                      <a:pt x="4617" y="12963"/>
                      <a:pt x="4497" y="11994"/>
                    </a:cubicBezTo>
                    <a:cubicBezTo>
                      <a:pt x="4229" y="9844"/>
                      <a:pt x="4067" y="8546"/>
                      <a:pt x="5549" y="7709"/>
                    </a:cubicBezTo>
                    <a:cubicBezTo>
                      <a:pt x="6409" y="7223"/>
                      <a:pt x="8135" y="7136"/>
                      <a:pt x="9961" y="7044"/>
                    </a:cubicBezTo>
                    <a:cubicBezTo>
                      <a:pt x="12417" y="6920"/>
                      <a:pt x="14956" y="6792"/>
                      <a:pt x="15645" y="5662"/>
                    </a:cubicBezTo>
                    <a:cubicBezTo>
                      <a:pt x="16696" y="3935"/>
                      <a:pt x="15704" y="1934"/>
                      <a:pt x="15110" y="740"/>
                    </a:cubicBezTo>
                    <a:cubicBezTo>
                      <a:pt x="14969" y="460"/>
                      <a:pt x="14849" y="216"/>
                      <a:pt x="14782" y="31"/>
                    </a:cubicBezTo>
                    <a:lnTo>
                      <a:pt x="14773" y="11"/>
                    </a:lnTo>
                    <a:lnTo>
                      <a:pt x="14753" y="7"/>
                    </a:lnTo>
                    <a:cubicBezTo>
                      <a:pt x="14730" y="2"/>
                      <a:pt x="14705" y="0"/>
                      <a:pt x="14680"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5227300" y="1073650"/>
                <a:ext cx="388350" cy="232600"/>
              </a:xfrm>
              <a:custGeom>
                <a:rect b="b" l="l" r="r" t="t"/>
                <a:pathLst>
                  <a:path extrusionOk="0" h="9304" w="15534">
                    <a:moveTo>
                      <a:pt x="13269" y="1"/>
                    </a:moveTo>
                    <a:cubicBezTo>
                      <a:pt x="12984" y="1"/>
                      <a:pt x="12749" y="86"/>
                      <a:pt x="12596" y="225"/>
                    </a:cubicBezTo>
                    <a:cubicBezTo>
                      <a:pt x="12053" y="2046"/>
                      <a:pt x="9846" y="6625"/>
                      <a:pt x="7411" y="6625"/>
                    </a:cubicBezTo>
                    <a:cubicBezTo>
                      <a:pt x="7340" y="6625"/>
                      <a:pt x="7269" y="6621"/>
                      <a:pt x="7198" y="6614"/>
                    </a:cubicBezTo>
                    <a:cubicBezTo>
                      <a:pt x="6452" y="6532"/>
                      <a:pt x="4597" y="5860"/>
                      <a:pt x="3858" y="5412"/>
                    </a:cubicBezTo>
                    <a:cubicBezTo>
                      <a:pt x="3452" y="5166"/>
                      <a:pt x="3329" y="4901"/>
                      <a:pt x="3162" y="4672"/>
                    </a:cubicBezTo>
                    <a:cubicBezTo>
                      <a:pt x="2902" y="4317"/>
                      <a:pt x="2521" y="3511"/>
                      <a:pt x="2296" y="3445"/>
                    </a:cubicBezTo>
                    <a:cubicBezTo>
                      <a:pt x="2281" y="3441"/>
                      <a:pt x="2268" y="3439"/>
                      <a:pt x="2256" y="3439"/>
                    </a:cubicBezTo>
                    <a:cubicBezTo>
                      <a:pt x="2005" y="3439"/>
                      <a:pt x="2607" y="4463"/>
                      <a:pt x="2580" y="4497"/>
                    </a:cubicBezTo>
                    <a:cubicBezTo>
                      <a:pt x="2183" y="4220"/>
                      <a:pt x="1267" y="3215"/>
                      <a:pt x="904" y="3192"/>
                    </a:cubicBezTo>
                    <a:cubicBezTo>
                      <a:pt x="900" y="3192"/>
                      <a:pt x="897" y="3191"/>
                      <a:pt x="894" y="3191"/>
                    </a:cubicBezTo>
                    <a:cubicBezTo>
                      <a:pt x="565" y="3191"/>
                      <a:pt x="1806" y="4341"/>
                      <a:pt x="1818" y="4415"/>
                    </a:cubicBezTo>
                    <a:cubicBezTo>
                      <a:pt x="1339" y="4045"/>
                      <a:pt x="778" y="3685"/>
                      <a:pt x="237" y="3373"/>
                    </a:cubicBezTo>
                    <a:cubicBezTo>
                      <a:pt x="226" y="3367"/>
                      <a:pt x="216" y="3364"/>
                      <a:pt x="207" y="3364"/>
                    </a:cubicBezTo>
                    <a:cubicBezTo>
                      <a:pt x="176" y="3364"/>
                      <a:pt x="161" y="3398"/>
                      <a:pt x="192" y="3429"/>
                    </a:cubicBezTo>
                    <a:cubicBezTo>
                      <a:pt x="639" y="3864"/>
                      <a:pt x="1101" y="4302"/>
                      <a:pt x="1494" y="4797"/>
                    </a:cubicBezTo>
                    <a:cubicBezTo>
                      <a:pt x="1089" y="4492"/>
                      <a:pt x="622" y="4210"/>
                      <a:pt x="197" y="3974"/>
                    </a:cubicBezTo>
                    <a:cubicBezTo>
                      <a:pt x="161" y="3954"/>
                      <a:pt x="74" y="3933"/>
                      <a:pt x="32" y="3933"/>
                    </a:cubicBezTo>
                    <a:cubicBezTo>
                      <a:pt x="10" y="3933"/>
                      <a:pt x="1" y="3939"/>
                      <a:pt x="18" y="3953"/>
                    </a:cubicBezTo>
                    <a:cubicBezTo>
                      <a:pt x="465" y="4352"/>
                      <a:pt x="947" y="4790"/>
                      <a:pt x="1368" y="5246"/>
                    </a:cubicBezTo>
                    <a:cubicBezTo>
                      <a:pt x="971" y="4993"/>
                      <a:pt x="629" y="4784"/>
                      <a:pt x="178" y="4529"/>
                    </a:cubicBezTo>
                    <a:lnTo>
                      <a:pt x="178" y="4529"/>
                    </a:lnTo>
                    <a:cubicBezTo>
                      <a:pt x="1224" y="5600"/>
                      <a:pt x="1465" y="5532"/>
                      <a:pt x="2890" y="6463"/>
                    </a:cubicBezTo>
                    <a:cubicBezTo>
                      <a:pt x="3872" y="7105"/>
                      <a:pt x="5794" y="8586"/>
                      <a:pt x="7440" y="9186"/>
                    </a:cubicBezTo>
                    <a:cubicBezTo>
                      <a:pt x="7658" y="9266"/>
                      <a:pt x="7889" y="9303"/>
                      <a:pt x="8130" y="9303"/>
                    </a:cubicBezTo>
                    <a:cubicBezTo>
                      <a:pt x="10923" y="9303"/>
                      <a:pt x="15051" y="4292"/>
                      <a:pt x="15337" y="1929"/>
                    </a:cubicBezTo>
                    <a:cubicBezTo>
                      <a:pt x="15468" y="836"/>
                      <a:pt x="15533" y="573"/>
                      <a:pt x="15497" y="573"/>
                    </a:cubicBezTo>
                    <a:lnTo>
                      <a:pt x="15497" y="573"/>
                    </a:lnTo>
                    <a:cubicBezTo>
                      <a:pt x="15463" y="573"/>
                      <a:pt x="15341" y="801"/>
                      <a:pt x="15103" y="801"/>
                    </a:cubicBezTo>
                    <a:cubicBezTo>
                      <a:pt x="14995" y="801"/>
                      <a:pt x="14864" y="754"/>
                      <a:pt x="14707" y="620"/>
                    </a:cubicBezTo>
                    <a:cubicBezTo>
                      <a:pt x="14187" y="176"/>
                      <a:pt x="13677" y="1"/>
                      <a:pt x="1326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5224900" y="1071200"/>
                <a:ext cx="392900" cy="237375"/>
              </a:xfrm>
              <a:custGeom>
                <a:rect b="b" l="l" r="r" t="t"/>
                <a:pathLst>
                  <a:path extrusionOk="0" h="9495" w="15716">
                    <a:moveTo>
                      <a:pt x="13358" y="194"/>
                    </a:moveTo>
                    <a:cubicBezTo>
                      <a:pt x="13751" y="194"/>
                      <a:pt x="14246" y="369"/>
                      <a:pt x="14740" y="791"/>
                    </a:cubicBezTo>
                    <a:cubicBezTo>
                      <a:pt x="14917" y="942"/>
                      <a:pt x="15069" y="994"/>
                      <a:pt x="15196" y="994"/>
                    </a:cubicBezTo>
                    <a:cubicBezTo>
                      <a:pt x="15316" y="994"/>
                      <a:pt x="15413" y="947"/>
                      <a:pt x="15486" y="894"/>
                    </a:cubicBezTo>
                    <a:lnTo>
                      <a:pt x="15486" y="894"/>
                    </a:lnTo>
                    <a:cubicBezTo>
                      <a:pt x="15481" y="930"/>
                      <a:pt x="15476" y="971"/>
                      <a:pt x="15470" y="1015"/>
                    </a:cubicBezTo>
                    <a:cubicBezTo>
                      <a:pt x="15440" y="1223"/>
                      <a:pt x="15397" y="1541"/>
                      <a:pt x="15339" y="2016"/>
                    </a:cubicBezTo>
                    <a:cubicBezTo>
                      <a:pt x="15134" y="3708"/>
                      <a:pt x="12763" y="7078"/>
                      <a:pt x="10287" y="8597"/>
                    </a:cubicBezTo>
                    <a:cubicBezTo>
                      <a:pt x="9523" y="9066"/>
                      <a:pt x="8821" y="9305"/>
                      <a:pt x="8222" y="9305"/>
                    </a:cubicBezTo>
                    <a:cubicBezTo>
                      <a:pt x="7988" y="9305"/>
                      <a:pt x="7770" y="9269"/>
                      <a:pt x="7569" y="9195"/>
                    </a:cubicBezTo>
                    <a:cubicBezTo>
                      <a:pt x="6286" y="8727"/>
                      <a:pt x="4841" y="7723"/>
                      <a:pt x="3787" y="6992"/>
                    </a:cubicBezTo>
                    <a:cubicBezTo>
                      <a:pt x="3502" y="6795"/>
                      <a:pt x="3249" y="6618"/>
                      <a:pt x="3038" y="6481"/>
                    </a:cubicBezTo>
                    <a:cubicBezTo>
                      <a:pt x="2589" y="6188"/>
                      <a:pt x="2252" y="5990"/>
                      <a:pt x="1981" y="5831"/>
                    </a:cubicBezTo>
                    <a:cubicBezTo>
                      <a:pt x="1579" y="5595"/>
                      <a:pt x="1298" y="5431"/>
                      <a:pt x="943" y="5131"/>
                    </a:cubicBezTo>
                    <a:lnTo>
                      <a:pt x="943" y="5131"/>
                    </a:lnTo>
                    <a:cubicBezTo>
                      <a:pt x="1096" y="5223"/>
                      <a:pt x="1248" y="5318"/>
                      <a:pt x="1411" y="5428"/>
                    </a:cubicBezTo>
                    <a:cubicBezTo>
                      <a:pt x="1426" y="5438"/>
                      <a:pt x="1444" y="5443"/>
                      <a:pt x="1461" y="5443"/>
                    </a:cubicBezTo>
                    <a:cubicBezTo>
                      <a:pt x="1489" y="5443"/>
                      <a:pt x="1516" y="5431"/>
                      <a:pt x="1535" y="5409"/>
                    </a:cubicBezTo>
                    <a:cubicBezTo>
                      <a:pt x="1565" y="5372"/>
                      <a:pt x="1564" y="5317"/>
                      <a:pt x="1533" y="5283"/>
                    </a:cubicBezTo>
                    <a:cubicBezTo>
                      <a:pt x="1236" y="4963"/>
                      <a:pt x="909" y="4649"/>
                      <a:pt x="580" y="4348"/>
                    </a:cubicBezTo>
                    <a:lnTo>
                      <a:pt x="580" y="4348"/>
                    </a:lnTo>
                    <a:cubicBezTo>
                      <a:pt x="950" y="4565"/>
                      <a:pt x="1263" y="4770"/>
                      <a:pt x="1530" y="4972"/>
                    </a:cubicBezTo>
                    <a:cubicBezTo>
                      <a:pt x="1547" y="4985"/>
                      <a:pt x="1568" y="4991"/>
                      <a:pt x="1588" y="4991"/>
                    </a:cubicBezTo>
                    <a:cubicBezTo>
                      <a:pt x="1613" y="4991"/>
                      <a:pt x="1637" y="4982"/>
                      <a:pt x="1656" y="4963"/>
                    </a:cubicBezTo>
                    <a:cubicBezTo>
                      <a:pt x="1688" y="4928"/>
                      <a:pt x="1691" y="4875"/>
                      <a:pt x="1662" y="4837"/>
                    </a:cubicBezTo>
                    <a:cubicBezTo>
                      <a:pt x="1371" y="4469"/>
                      <a:pt x="1041" y="4131"/>
                      <a:pt x="709" y="3806"/>
                    </a:cubicBezTo>
                    <a:lnTo>
                      <a:pt x="709" y="3806"/>
                    </a:lnTo>
                    <a:cubicBezTo>
                      <a:pt x="1136" y="4068"/>
                      <a:pt x="1525" y="4334"/>
                      <a:pt x="1855" y="4589"/>
                    </a:cubicBezTo>
                    <a:cubicBezTo>
                      <a:pt x="1872" y="4602"/>
                      <a:pt x="1893" y="4609"/>
                      <a:pt x="1913" y="4609"/>
                    </a:cubicBezTo>
                    <a:cubicBezTo>
                      <a:pt x="1930" y="4609"/>
                      <a:pt x="1948" y="4604"/>
                      <a:pt x="1963" y="4595"/>
                    </a:cubicBezTo>
                    <a:cubicBezTo>
                      <a:pt x="1996" y="4574"/>
                      <a:pt x="2012" y="4534"/>
                      <a:pt x="2006" y="4496"/>
                    </a:cubicBezTo>
                    <a:cubicBezTo>
                      <a:pt x="1997" y="4451"/>
                      <a:pt x="1974" y="4424"/>
                      <a:pt x="1722" y="4160"/>
                    </a:cubicBezTo>
                    <a:cubicBezTo>
                      <a:pt x="1545" y="3978"/>
                      <a:pt x="1167" y="3581"/>
                      <a:pt x="1057" y="3401"/>
                    </a:cubicBezTo>
                    <a:lnTo>
                      <a:pt x="1057" y="3401"/>
                    </a:lnTo>
                    <a:cubicBezTo>
                      <a:pt x="1289" y="3484"/>
                      <a:pt x="1728" y="3887"/>
                      <a:pt x="2058" y="4190"/>
                    </a:cubicBezTo>
                    <a:cubicBezTo>
                      <a:pt x="2275" y="4387"/>
                      <a:pt x="2478" y="4574"/>
                      <a:pt x="2619" y="4673"/>
                    </a:cubicBezTo>
                    <a:cubicBezTo>
                      <a:pt x="2636" y="4685"/>
                      <a:pt x="2655" y="4691"/>
                      <a:pt x="2674" y="4691"/>
                    </a:cubicBezTo>
                    <a:cubicBezTo>
                      <a:pt x="2701" y="4691"/>
                      <a:pt x="2727" y="4679"/>
                      <a:pt x="2746" y="4657"/>
                    </a:cubicBezTo>
                    <a:cubicBezTo>
                      <a:pt x="2795" y="4600"/>
                      <a:pt x="2780" y="4568"/>
                      <a:pt x="2657" y="4316"/>
                    </a:cubicBezTo>
                    <a:cubicBezTo>
                      <a:pt x="2583" y="4163"/>
                      <a:pt x="2400" y="3785"/>
                      <a:pt x="2384" y="3642"/>
                    </a:cubicBezTo>
                    <a:lnTo>
                      <a:pt x="2384" y="3642"/>
                    </a:lnTo>
                    <a:cubicBezTo>
                      <a:pt x="2503" y="3711"/>
                      <a:pt x="2728" y="4090"/>
                      <a:pt x="2880" y="4347"/>
                    </a:cubicBezTo>
                    <a:cubicBezTo>
                      <a:pt x="2987" y="4529"/>
                      <a:pt x="3090" y="4702"/>
                      <a:pt x="3180" y="4826"/>
                    </a:cubicBezTo>
                    <a:cubicBezTo>
                      <a:pt x="3211" y="4867"/>
                      <a:pt x="3240" y="4911"/>
                      <a:pt x="3270" y="4957"/>
                    </a:cubicBezTo>
                    <a:cubicBezTo>
                      <a:pt x="3404" y="5154"/>
                      <a:pt x="3556" y="5380"/>
                      <a:pt x="3903" y="5590"/>
                    </a:cubicBezTo>
                    <a:cubicBezTo>
                      <a:pt x="4664" y="6051"/>
                      <a:pt x="6527" y="6723"/>
                      <a:pt x="7280" y="6807"/>
                    </a:cubicBezTo>
                    <a:cubicBezTo>
                      <a:pt x="7356" y="6815"/>
                      <a:pt x="7431" y="6819"/>
                      <a:pt x="7506" y="6819"/>
                    </a:cubicBezTo>
                    <a:cubicBezTo>
                      <a:pt x="10039" y="6819"/>
                      <a:pt x="12230" y="2170"/>
                      <a:pt x="12773" y="377"/>
                    </a:cubicBezTo>
                    <a:cubicBezTo>
                      <a:pt x="12913" y="261"/>
                      <a:pt x="13116" y="194"/>
                      <a:pt x="13358" y="194"/>
                    </a:cubicBezTo>
                    <a:close/>
                    <a:moveTo>
                      <a:pt x="13361" y="1"/>
                    </a:moveTo>
                    <a:cubicBezTo>
                      <a:pt x="13057" y="1"/>
                      <a:pt x="12801" y="93"/>
                      <a:pt x="12625" y="252"/>
                    </a:cubicBezTo>
                    <a:cubicBezTo>
                      <a:pt x="12613" y="264"/>
                      <a:pt x="12603" y="279"/>
                      <a:pt x="12598" y="296"/>
                    </a:cubicBezTo>
                    <a:cubicBezTo>
                      <a:pt x="12101" y="1962"/>
                      <a:pt x="9911" y="6629"/>
                      <a:pt x="7505" y="6629"/>
                    </a:cubicBezTo>
                    <a:cubicBezTo>
                      <a:pt x="7437" y="6629"/>
                      <a:pt x="7369" y="6625"/>
                      <a:pt x="7301" y="6617"/>
                    </a:cubicBezTo>
                    <a:cubicBezTo>
                      <a:pt x="6581" y="6537"/>
                      <a:pt x="4731" y="5870"/>
                      <a:pt x="4000" y="5428"/>
                    </a:cubicBezTo>
                    <a:cubicBezTo>
                      <a:pt x="3689" y="5239"/>
                      <a:pt x="3556" y="5041"/>
                      <a:pt x="3426" y="4850"/>
                    </a:cubicBezTo>
                    <a:cubicBezTo>
                      <a:pt x="3395" y="4804"/>
                      <a:pt x="3364" y="4758"/>
                      <a:pt x="3333" y="4714"/>
                    </a:cubicBezTo>
                    <a:cubicBezTo>
                      <a:pt x="3247" y="4596"/>
                      <a:pt x="3148" y="4429"/>
                      <a:pt x="3042" y="4249"/>
                    </a:cubicBezTo>
                    <a:cubicBezTo>
                      <a:pt x="2768" y="3785"/>
                      <a:pt x="2589" y="3501"/>
                      <a:pt x="2416" y="3451"/>
                    </a:cubicBezTo>
                    <a:cubicBezTo>
                      <a:pt x="2392" y="3444"/>
                      <a:pt x="2371" y="3441"/>
                      <a:pt x="2352" y="3441"/>
                    </a:cubicBezTo>
                    <a:cubicBezTo>
                      <a:pt x="2290" y="3441"/>
                      <a:pt x="2254" y="3472"/>
                      <a:pt x="2235" y="3493"/>
                    </a:cubicBezTo>
                    <a:cubicBezTo>
                      <a:pt x="2143" y="3601"/>
                      <a:pt x="2215" y="3824"/>
                      <a:pt x="2421" y="4261"/>
                    </a:cubicBezTo>
                    <a:cubicBezTo>
                      <a:pt x="2348" y="4195"/>
                      <a:pt x="2270" y="4122"/>
                      <a:pt x="2189" y="4049"/>
                    </a:cubicBezTo>
                    <a:cubicBezTo>
                      <a:pt x="1655" y="3558"/>
                      <a:pt x="1257" y="3211"/>
                      <a:pt x="1005" y="3194"/>
                    </a:cubicBezTo>
                    <a:cubicBezTo>
                      <a:pt x="1000" y="3194"/>
                      <a:pt x="996" y="3194"/>
                      <a:pt x="992" y="3194"/>
                    </a:cubicBezTo>
                    <a:cubicBezTo>
                      <a:pt x="898" y="3194"/>
                      <a:pt x="862" y="3248"/>
                      <a:pt x="851" y="3272"/>
                    </a:cubicBezTo>
                    <a:cubicBezTo>
                      <a:pt x="802" y="3378"/>
                      <a:pt x="883" y="3528"/>
                      <a:pt x="1229" y="3909"/>
                    </a:cubicBezTo>
                    <a:cubicBezTo>
                      <a:pt x="963" y="3735"/>
                      <a:pt x="677" y="3558"/>
                      <a:pt x="379" y="3388"/>
                    </a:cubicBezTo>
                    <a:cubicBezTo>
                      <a:pt x="354" y="3374"/>
                      <a:pt x="328" y="3367"/>
                      <a:pt x="302" y="3367"/>
                    </a:cubicBezTo>
                    <a:cubicBezTo>
                      <a:pt x="262" y="3367"/>
                      <a:pt x="224" y="3384"/>
                      <a:pt x="200" y="3417"/>
                    </a:cubicBezTo>
                    <a:cubicBezTo>
                      <a:pt x="159" y="3471"/>
                      <a:pt x="168" y="3543"/>
                      <a:pt x="220" y="3594"/>
                    </a:cubicBezTo>
                    <a:lnTo>
                      <a:pt x="333" y="3704"/>
                    </a:lnTo>
                    <a:cubicBezTo>
                      <a:pt x="564" y="3927"/>
                      <a:pt x="799" y="4155"/>
                      <a:pt x="1022" y="4393"/>
                    </a:cubicBezTo>
                    <a:cubicBezTo>
                      <a:pt x="816" y="4262"/>
                      <a:pt x="588" y="4127"/>
                      <a:pt x="338" y="3989"/>
                    </a:cubicBezTo>
                    <a:cubicBezTo>
                      <a:pt x="336" y="3988"/>
                      <a:pt x="228" y="3936"/>
                      <a:pt x="135" y="3936"/>
                    </a:cubicBezTo>
                    <a:cubicBezTo>
                      <a:pt x="92" y="3936"/>
                      <a:pt x="52" y="3947"/>
                      <a:pt x="28" y="3981"/>
                    </a:cubicBezTo>
                    <a:cubicBezTo>
                      <a:pt x="0" y="4021"/>
                      <a:pt x="14" y="4090"/>
                      <a:pt x="50" y="4122"/>
                    </a:cubicBezTo>
                    <a:cubicBezTo>
                      <a:pt x="310" y="4354"/>
                      <a:pt x="576" y="4596"/>
                      <a:pt x="836" y="4844"/>
                    </a:cubicBezTo>
                    <a:cubicBezTo>
                      <a:pt x="672" y="4746"/>
                      <a:pt x="503" y="4649"/>
                      <a:pt x="320" y="4544"/>
                    </a:cubicBezTo>
                    <a:cubicBezTo>
                      <a:pt x="305" y="4536"/>
                      <a:pt x="289" y="4533"/>
                      <a:pt x="274" y="4533"/>
                    </a:cubicBezTo>
                    <a:cubicBezTo>
                      <a:pt x="245" y="4533"/>
                      <a:pt x="217" y="4545"/>
                      <a:pt x="199" y="4569"/>
                    </a:cubicBezTo>
                    <a:cubicBezTo>
                      <a:pt x="170" y="4606"/>
                      <a:pt x="173" y="4660"/>
                      <a:pt x="206" y="4693"/>
                    </a:cubicBezTo>
                    <a:cubicBezTo>
                      <a:pt x="933" y="5438"/>
                      <a:pt x="1271" y="5635"/>
                      <a:pt x="1885" y="5995"/>
                    </a:cubicBezTo>
                    <a:cubicBezTo>
                      <a:pt x="2154" y="6153"/>
                      <a:pt x="2488" y="6349"/>
                      <a:pt x="2934" y="6640"/>
                    </a:cubicBezTo>
                    <a:cubicBezTo>
                      <a:pt x="3143" y="6777"/>
                      <a:pt x="3395" y="6952"/>
                      <a:pt x="3679" y="7148"/>
                    </a:cubicBezTo>
                    <a:cubicBezTo>
                      <a:pt x="4742" y="7886"/>
                      <a:pt x="6199" y="8898"/>
                      <a:pt x="7505" y="9375"/>
                    </a:cubicBezTo>
                    <a:cubicBezTo>
                      <a:pt x="7725" y="9455"/>
                      <a:pt x="7965" y="9495"/>
                      <a:pt x="8221" y="9495"/>
                    </a:cubicBezTo>
                    <a:cubicBezTo>
                      <a:pt x="8857" y="9495"/>
                      <a:pt x="9592" y="9247"/>
                      <a:pt x="10385" y="8758"/>
                    </a:cubicBezTo>
                    <a:cubicBezTo>
                      <a:pt x="12701" y="7337"/>
                      <a:pt x="15295" y="3945"/>
                      <a:pt x="15526" y="2037"/>
                    </a:cubicBezTo>
                    <a:cubicBezTo>
                      <a:pt x="15582" y="1565"/>
                      <a:pt x="15627" y="1248"/>
                      <a:pt x="15657" y="1040"/>
                    </a:cubicBezTo>
                    <a:cubicBezTo>
                      <a:pt x="15711" y="654"/>
                      <a:pt x="15716" y="624"/>
                      <a:pt x="15637" y="586"/>
                    </a:cubicBezTo>
                    <a:cubicBezTo>
                      <a:pt x="15621" y="578"/>
                      <a:pt x="15607" y="575"/>
                      <a:pt x="15593" y="575"/>
                    </a:cubicBezTo>
                    <a:cubicBezTo>
                      <a:pt x="15544" y="575"/>
                      <a:pt x="15505" y="616"/>
                      <a:pt x="15475" y="648"/>
                    </a:cubicBezTo>
                    <a:cubicBezTo>
                      <a:pt x="15414" y="713"/>
                      <a:pt x="15329" y="804"/>
                      <a:pt x="15197" y="804"/>
                    </a:cubicBezTo>
                    <a:cubicBezTo>
                      <a:pt x="15109" y="804"/>
                      <a:pt x="15000" y="763"/>
                      <a:pt x="14863" y="645"/>
                    </a:cubicBezTo>
                    <a:cubicBezTo>
                      <a:pt x="14330" y="191"/>
                      <a:pt x="13797" y="1"/>
                      <a:pt x="1336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5482600" y="916525"/>
                <a:ext cx="230500" cy="194375"/>
              </a:xfrm>
              <a:custGeom>
                <a:rect b="b" l="l" r="r" t="t"/>
                <a:pathLst>
                  <a:path extrusionOk="0" h="7775" w="9220">
                    <a:moveTo>
                      <a:pt x="1622" y="1"/>
                    </a:moveTo>
                    <a:cubicBezTo>
                      <a:pt x="959" y="1"/>
                      <a:pt x="299" y="248"/>
                      <a:pt x="0" y="819"/>
                    </a:cubicBezTo>
                    <a:cubicBezTo>
                      <a:pt x="0" y="819"/>
                      <a:pt x="3071" y="959"/>
                      <a:pt x="2777" y="2864"/>
                    </a:cubicBezTo>
                    <a:cubicBezTo>
                      <a:pt x="2203" y="6575"/>
                      <a:pt x="3814" y="7774"/>
                      <a:pt x="4818" y="7774"/>
                    </a:cubicBezTo>
                    <a:cubicBezTo>
                      <a:pt x="5072" y="7774"/>
                      <a:pt x="5287" y="7698"/>
                      <a:pt x="5418" y="7566"/>
                    </a:cubicBezTo>
                    <a:cubicBezTo>
                      <a:pt x="7146" y="5825"/>
                      <a:pt x="9220" y="1468"/>
                      <a:pt x="9220" y="1468"/>
                    </a:cubicBezTo>
                    <a:cubicBezTo>
                      <a:pt x="9220" y="1468"/>
                      <a:pt x="2818" y="212"/>
                      <a:pt x="2249" y="75"/>
                    </a:cubicBezTo>
                    <a:cubicBezTo>
                      <a:pt x="2048" y="26"/>
                      <a:pt x="1835" y="1"/>
                      <a:pt x="162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5476175" y="910950"/>
                <a:ext cx="243475" cy="205775"/>
              </a:xfrm>
              <a:custGeom>
                <a:rect b="b" l="l" r="r" t="t"/>
                <a:pathLst>
                  <a:path extrusionOk="0" h="8231" w="9739">
                    <a:moveTo>
                      <a:pt x="1844" y="472"/>
                    </a:moveTo>
                    <a:cubicBezTo>
                      <a:pt x="2098" y="472"/>
                      <a:pt x="2355" y="507"/>
                      <a:pt x="2591" y="558"/>
                    </a:cubicBezTo>
                    <a:cubicBezTo>
                      <a:pt x="3085" y="665"/>
                      <a:pt x="3580" y="762"/>
                      <a:pt x="4075" y="861"/>
                    </a:cubicBezTo>
                    <a:cubicBezTo>
                      <a:pt x="5491" y="1144"/>
                      <a:pt x="6911" y="1424"/>
                      <a:pt x="8330" y="1703"/>
                    </a:cubicBezTo>
                    <a:cubicBezTo>
                      <a:pt x="8598" y="1756"/>
                      <a:pt x="8865" y="1809"/>
                      <a:pt x="9134" y="1861"/>
                    </a:cubicBezTo>
                    <a:lnTo>
                      <a:pt x="9134" y="1861"/>
                    </a:lnTo>
                    <a:cubicBezTo>
                      <a:pt x="8708" y="2736"/>
                      <a:pt x="8243" y="3593"/>
                      <a:pt x="7755" y="4434"/>
                    </a:cubicBezTo>
                    <a:cubicBezTo>
                      <a:pt x="7320" y="5183"/>
                      <a:pt x="6862" y="5923"/>
                      <a:pt x="6347" y="6621"/>
                    </a:cubicBezTo>
                    <a:cubicBezTo>
                      <a:pt x="6121" y="6930"/>
                      <a:pt x="5880" y="7231"/>
                      <a:pt x="5616" y="7510"/>
                    </a:cubicBezTo>
                    <a:cubicBezTo>
                      <a:pt x="5572" y="7556"/>
                      <a:pt x="5530" y="7605"/>
                      <a:pt x="5483" y="7646"/>
                    </a:cubicBezTo>
                    <a:cubicBezTo>
                      <a:pt x="5477" y="7650"/>
                      <a:pt x="5476" y="7652"/>
                      <a:pt x="5477" y="7652"/>
                    </a:cubicBezTo>
                    <a:cubicBezTo>
                      <a:pt x="5477" y="7652"/>
                      <a:pt x="5480" y="7650"/>
                      <a:pt x="5480" y="7650"/>
                    </a:cubicBezTo>
                    <a:lnTo>
                      <a:pt x="5480" y="7650"/>
                    </a:lnTo>
                    <a:cubicBezTo>
                      <a:pt x="5480" y="7650"/>
                      <a:pt x="5475" y="7653"/>
                      <a:pt x="5452" y="7667"/>
                    </a:cubicBezTo>
                    <a:cubicBezTo>
                      <a:pt x="5365" y="7719"/>
                      <a:pt x="5393" y="7709"/>
                      <a:pt x="5306" y="7731"/>
                    </a:cubicBezTo>
                    <a:cubicBezTo>
                      <a:pt x="5226" y="7751"/>
                      <a:pt x="5134" y="7762"/>
                      <a:pt x="5050" y="7762"/>
                    </a:cubicBezTo>
                    <a:cubicBezTo>
                      <a:pt x="5010" y="7762"/>
                      <a:pt x="4971" y="7759"/>
                      <a:pt x="4936" y="7754"/>
                    </a:cubicBezTo>
                    <a:cubicBezTo>
                      <a:pt x="4760" y="7730"/>
                      <a:pt x="4597" y="7673"/>
                      <a:pt x="4449" y="7592"/>
                    </a:cubicBezTo>
                    <a:cubicBezTo>
                      <a:pt x="4031" y="7369"/>
                      <a:pt x="3733" y="6985"/>
                      <a:pt x="3531" y="6562"/>
                    </a:cubicBezTo>
                    <a:cubicBezTo>
                      <a:pt x="3205" y="5882"/>
                      <a:pt x="3133" y="5094"/>
                      <a:pt x="3151" y="4351"/>
                    </a:cubicBezTo>
                    <a:cubicBezTo>
                      <a:pt x="3162" y="3851"/>
                      <a:pt x="3281" y="3357"/>
                      <a:pt x="3287" y="2859"/>
                    </a:cubicBezTo>
                    <a:cubicBezTo>
                      <a:pt x="3292" y="2557"/>
                      <a:pt x="3211" y="2252"/>
                      <a:pt x="3044" y="1998"/>
                    </a:cubicBezTo>
                    <a:cubicBezTo>
                      <a:pt x="2565" y="1268"/>
                      <a:pt x="1588" y="951"/>
                      <a:pt x="711" y="843"/>
                    </a:cubicBezTo>
                    <a:lnTo>
                      <a:pt x="711" y="843"/>
                    </a:lnTo>
                    <a:cubicBezTo>
                      <a:pt x="1013" y="567"/>
                      <a:pt x="1425" y="472"/>
                      <a:pt x="1844" y="472"/>
                    </a:cubicBezTo>
                    <a:close/>
                    <a:moveTo>
                      <a:pt x="1864" y="1"/>
                    </a:moveTo>
                    <a:cubicBezTo>
                      <a:pt x="1154" y="1"/>
                      <a:pt x="454" y="229"/>
                      <a:pt x="71" y="886"/>
                    </a:cubicBezTo>
                    <a:lnTo>
                      <a:pt x="71" y="886"/>
                    </a:lnTo>
                    <a:cubicBezTo>
                      <a:pt x="62" y="899"/>
                      <a:pt x="54" y="913"/>
                      <a:pt x="48" y="928"/>
                    </a:cubicBezTo>
                    <a:lnTo>
                      <a:pt x="48" y="928"/>
                    </a:lnTo>
                    <a:cubicBezTo>
                      <a:pt x="0" y="1022"/>
                      <a:pt x="20" y="1111"/>
                      <a:pt x="71" y="1176"/>
                    </a:cubicBezTo>
                    <a:lnTo>
                      <a:pt x="71" y="1176"/>
                    </a:lnTo>
                    <a:cubicBezTo>
                      <a:pt x="107" y="1228"/>
                      <a:pt x="164" y="1267"/>
                      <a:pt x="242" y="1275"/>
                    </a:cubicBezTo>
                    <a:lnTo>
                      <a:pt x="242" y="1275"/>
                    </a:lnTo>
                    <a:cubicBezTo>
                      <a:pt x="253" y="1276"/>
                      <a:pt x="264" y="1277"/>
                      <a:pt x="275" y="1277"/>
                    </a:cubicBezTo>
                    <a:cubicBezTo>
                      <a:pt x="277" y="1277"/>
                      <a:pt x="280" y="1277"/>
                      <a:pt x="282" y="1277"/>
                    </a:cubicBezTo>
                    <a:lnTo>
                      <a:pt x="282" y="1277"/>
                    </a:lnTo>
                    <a:cubicBezTo>
                      <a:pt x="1055" y="1318"/>
                      <a:pt x="2149" y="1536"/>
                      <a:pt x="2625" y="2219"/>
                    </a:cubicBezTo>
                    <a:cubicBezTo>
                      <a:pt x="2814" y="2489"/>
                      <a:pt x="2835" y="2790"/>
                      <a:pt x="2792" y="3108"/>
                    </a:cubicBezTo>
                    <a:cubicBezTo>
                      <a:pt x="2722" y="3614"/>
                      <a:pt x="2670" y="4120"/>
                      <a:pt x="2676" y="4632"/>
                    </a:cubicBezTo>
                    <a:cubicBezTo>
                      <a:pt x="2686" y="5386"/>
                      <a:pt x="2805" y="6157"/>
                      <a:pt x="3142" y="6839"/>
                    </a:cubicBezTo>
                    <a:cubicBezTo>
                      <a:pt x="3497" y="7555"/>
                      <a:pt x="4215" y="8230"/>
                      <a:pt x="5051" y="8230"/>
                    </a:cubicBezTo>
                    <a:cubicBezTo>
                      <a:pt x="5128" y="8230"/>
                      <a:pt x="5206" y="8224"/>
                      <a:pt x="5285" y="8212"/>
                    </a:cubicBezTo>
                    <a:cubicBezTo>
                      <a:pt x="5753" y="8141"/>
                      <a:pt x="6024" y="7774"/>
                      <a:pt x="6310" y="7426"/>
                    </a:cubicBezTo>
                    <a:cubicBezTo>
                      <a:pt x="6862" y="6756"/>
                      <a:pt x="7341" y="6028"/>
                      <a:pt x="7792" y="5288"/>
                    </a:cubicBezTo>
                    <a:cubicBezTo>
                      <a:pt x="8477" y="4161"/>
                      <a:pt x="9112" y="2997"/>
                      <a:pt x="9678" y="1806"/>
                    </a:cubicBezTo>
                    <a:cubicBezTo>
                      <a:pt x="9738" y="1680"/>
                      <a:pt x="9698" y="1491"/>
                      <a:pt x="9537" y="1460"/>
                    </a:cubicBezTo>
                    <a:cubicBezTo>
                      <a:pt x="7251" y="1011"/>
                      <a:pt x="4956" y="593"/>
                      <a:pt x="2681" y="93"/>
                    </a:cubicBezTo>
                    <a:cubicBezTo>
                      <a:pt x="2419" y="35"/>
                      <a:pt x="2141" y="1"/>
                      <a:pt x="186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5435650" y="908100"/>
                <a:ext cx="143225" cy="96975"/>
              </a:xfrm>
              <a:custGeom>
                <a:rect b="b" l="l" r="r" t="t"/>
                <a:pathLst>
                  <a:path extrusionOk="0" h="3879" w="5729">
                    <a:moveTo>
                      <a:pt x="3179" y="1"/>
                    </a:moveTo>
                    <a:cubicBezTo>
                      <a:pt x="1560" y="1"/>
                      <a:pt x="0" y="1651"/>
                      <a:pt x="611" y="3605"/>
                    </a:cubicBezTo>
                    <a:lnTo>
                      <a:pt x="4473" y="3879"/>
                    </a:lnTo>
                    <a:cubicBezTo>
                      <a:pt x="4473" y="3879"/>
                      <a:pt x="5728" y="718"/>
                      <a:pt x="3902" y="116"/>
                    </a:cubicBezTo>
                    <a:cubicBezTo>
                      <a:pt x="3664" y="37"/>
                      <a:pt x="3421" y="1"/>
                      <a:pt x="317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5436675" y="947700"/>
                <a:ext cx="155375" cy="168725"/>
              </a:xfrm>
              <a:custGeom>
                <a:rect b="b" l="l" r="r" t="t"/>
                <a:pathLst>
                  <a:path extrusionOk="0" h="6749" w="6215">
                    <a:moveTo>
                      <a:pt x="2108" y="0"/>
                    </a:moveTo>
                    <a:cubicBezTo>
                      <a:pt x="1547" y="0"/>
                      <a:pt x="1220" y="352"/>
                      <a:pt x="1114" y="451"/>
                    </a:cubicBezTo>
                    <a:cubicBezTo>
                      <a:pt x="894" y="655"/>
                      <a:pt x="0" y="1632"/>
                      <a:pt x="1075" y="3018"/>
                    </a:cubicBezTo>
                    <a:cubicBezTo>
                      <a:pt x="1700" y="3823"/>
                      <a:pt x="2244" y="4003"/>
                      <a:pt x="2609" y="4003"/>
                    </a:cubicBezTo>
                    <a:cubicBezTo>
                      <a:pt x="2904" y="4003"/>
                      <a:pt x="3083" y="3885"/>
                      <a:pt x="3093" y="3885"/>
                    </a:cubicBezTo>
                    <a:cubicBezTo>
                      <a:pt x="3093" y="3885"/>
                      <a:pt x="3093" y="3885"/>
                      <a:pt x="3093" y="3886"/>
                    </a:cubicBezTo>
                    <a:cubicBezTo>
                      <a:pt x="3478" y="4315"/>
                      <a:pt x="3750" y="6608"/>
                      <a:pt x="3750" y="6608"/>
                    </a:cubicBezTo>
                    <a:cubicBezTo>
                      <a:pt x="3924" y="6707"/>
                      <a:pt x="4102" y="6748"/>
                      <a:pt x="4281" y="6748"/>
                    </a:cubicBezTo>
                    <a:cubicBezTo>
                      <a:pt x="5255" y="6748"/>
                      <a:pt x="6214" y="5506"/>
                      <a:pt x="6214" y="5506"/>
                    </a:cubicBezTo>
                    <a:cubicBezTo>
                      <a:pt x="6214" y="5506"/>
                      <a:pt x="5067" y="4481"/>
                      <a:pt x="4759" y="3879"/>
                    </a:cubicBezTo>
                    <a:cubicBezTo>
                      <a:pt x="4332" y="3045"/>
                      <a:pt x="4372" y="1988"/>
                      <a:pt x="4505" y="1631"/>
                    </a:cubicBezTo>
                    <a:cubicBezTo>
                      <a:pt x="4595" y="1386"/>
                      <a:pt x="4959" y="855"/>
                      <a:pt x="4568" y="595"/>
                    </a:cubicBezTo>
                    <a:cubicBezTo>
                      <a:pt x="4458" y="522"/>
                      <a:pt x="4357" y="494"/>
                      <a:pt x="4266" y="494"/>
                    </a:cubicBezTo>
                    <a:cubicBezTo>
                      <a:pt x="4037" y="494"/>
                      <a:pt x="3874" y="674"/>
                      <a:pt x="3801" y="771"/>
                    </a:cubicBezTo>
                    <a:cubicBezTo>
                      <a:pt x="3789" y="790"/>
                      <a:pt x="3769" y="799"/>
                      <a:pt x="3750" y="799"/>
                    </a:cubicBezTo>
                    <a:cubicBezTo>
                      <a:pt x="3733" y="799"/>
                      <a:pt x="3715" y="792"/>
                      <a:pt x="3701" y="780"/>
                    </a:cubicBezTo>
                    <a:cubicBezTo>
                      <a:pt x="3043" y="184"/>
                      <a:pt x="2514" y="0"/>
                      <a:pt x="210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5526775" y="1089725"/>
                <a:ext cx="38775" cy="26425"/>
              </a:xfrm>
              <a:custGeom>
                <a:rect b="b" l="l" r="r" t="t"/>
                <a:pathLst>
                  <a:path extrusionOk="0" h="1057" w="1551">
                    <a:moveTo>
                      <a:pt x="1" y="0"/>
                    </a:moveTo>
                    <a:lnTo>
                      <a:pt x="144" y="927"/>
                    </a:lnTo>
                    <a:cubicBezTo>
                      <a:pt x="317" y="1020"/>
                      <a:pt x="483" y="1056"/>
                      <a:pt x="635" y="1056"/>
                    </a:cubicBezTo>
                    <a:cubicBezTo>
                      <a:pt x="1172" y="1056"/>
                      <a:pt x="1550" y="610"/>
                      <a:pt x="1550" y="610"/>
                    </a:cubicBezTo>
                    <a:cubicBezTo>
                      <a:pt x="1550" y="610"/>
                      <a:pt x="36" y="0"/>
                      <a:pt x="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5472475" y="1018675"/>
                <a:ext cx="20925" cy="16250"/>
              </a:xfrm>
              <a:custGeom>
                <a:rect b="b" l="l" r="r" t="t"/>
                <a:pathLst>
                  <a:path extrusionOk="0" h="650" w="837">
                    <a:moveTo>
                      <a:pt x="786" y="1"/>
                    </a:moveTo>
                    <a:lnTo>
                      <a:pt x="0" y="518"/>
                    </a:lnTo>
                    <a:cubicBezTo>
                      <a:pt x="0" y="518"/>
                      <a:pt x="208" y="649"/>
                      <a:pt x="419" y="649"/>
                    </a:cubicBezTo>
                    <a:cubicBezTo>
                      <a:pt x="475" y="649"/>
                      <a:pt x="531" y="640"/>
                      <a:pt x="584" y="617"/>
                    </a:cubicBezTo>
                    <a:cubicBezTo>
                      <a:pt x="837" y="506"/>
                      <a:pt x="786" y="1"/>
                      <a:pt x="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5535475" y="968625"/>
                <a:ext cx="13550" cy="12475"/>
              </a:xfrm>
              <a:custGeom>
                <a:rect b="b" l="l" r="r" t="t"/>
                <a:pathLst>
                  <a:path extrusionOk="0" h="499" w="542">
                    <a:moveTo>
                      <a:pt x="280" y="0"/>
                    </a:moveTo>
                    <a:cubicBezTo>
                      <a:pt x="178" y="0"/>
                      <a:pt x="66" y="56"/>
                      <a:pt x="0" y="134"/>
                    </a:cubicBezTo>
                    <a:lnTo>
                      <a:pt x="428" y="498"/>
                    </a:lnTo>
                    <a:cubicBezTo>
                      <a:pt x="530" y="380"/>
                      <a:pt x="541" y="150"/>
                      <a:pt x="423" y="49"/>
                    </a:cubicBezTo>
                    <a:cubicBezTo>
                      <a:pt x="383" y="15"/>
                      <a:pt x="333" y="0"/>
                      <a:pt x="280"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8"/>
              <p:cNvSpPr/>
              <p:nvPr/>
            </p:nvSpPr>
            <p:spPr>
              <a:xfrm>
                <a:off x="5471975" y="1013850"/>
                <a:ext cx="7725" cy="12350"/>
              </a:xfrm>
              <a:custGeom>
                <a:rect b="b" l="l" r="r" t="t"/>
                <a:pathLst>
                  <a:path extrusionOk="0" h="494" w="309">
                    <a:moveTo>
                      <a:pt x="6" y="0"/>
                    </a:moveTo>
                    <a:lnTo>
                      <a:pt x="1" y="432"/>
                    </a:lnTo>
                    <a:cubicBezTo>
                      <a:pt x="1" y="467"/>
                      <a:pt x="30" y="493"/>
                      <a:pt x="62" y="493"/>
                    </a:cubicBezTo>
                    <a:cubicBezTo>
                      <a:pt x="71" y="493"/>
                      <a:pt x="81" y="491"/>
                      <a:pt x="90" y="486"/>
                    </a:cubicBezTo>
                    <a:lnTo>
                      <a:pt x="308" y="369"/>
                    </a:lnTo>
                    <a:lnTo>
                      <a:pt x="6"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5452450" y="927500"/>
                <a:ext cx="96375" cy="46850"/>
              </a:xfrm>
              <a:custGeom>
                <a:rect b="b" l="l" r="r" t="t"/>
                <a:pathLst>
                  <a:path extrusionOk="0" h="1874" w="3855">
                    <a:moveTo>
                      <a:pt x="1557" y="1"/>
                    </a:moveTo>
                    <a:cubicBezTo>
                      <a:pt x="1231" y="1"/>
                      <a:pt x="917" y="92"/>
                      <a:pt x="673" y="312"/>
                    </a:cubicBezTo>
                    <a:cubicBezTo>
                      <a:pt x="17" y="906"/>
                      <a:pt x="1" y="1373"/>
                      <a:pt x="1" y="1373"/>
                    </a:cubicBezTo>
                    <a:cubicBezTo>
                      <a:pt x="1" y="1373"/>
                      <a:pt x="1172" y="1873"/>
                      <a:pt x="2164" y="1873"/>
                    </a:cubicBezTo>
                    <a:cubicBezTo>
                      <a:pt x="2555" y="1873"/>
                      <a:pt x="2918" y="1796"/>
                      <a:pt x="3170" y="1579"/>
                    </a:cubicBezTo>
                    <a:cubicBezTo>
                      <a:pt x="3855" y="992"/>
                      <a:pt x="2636" y="1"/>
                      <a:pt x="155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5513800" y="1021125"/>
                <a:ext cx="23950" cy="43975"/>
              </a:xfrm>
              <a:custGeom>
                <a:rect b="b" l="l" r="r" t="t"/>
                <a:pathLst>
                  <a:path extrusionOk="0" h="1759" w="958">
                    <a:moveTo>
                      <a:pt x="805" y="1"/>
                    </a:moveTo>
                    <a:cubicBezTo>
                      <a:pt x="793" y="1"/>
                      <a:pt x="780" y="16"/>
                      <a:pt x="767" y="48"/>
                    </a:cubicBezTo>
                    <a:cubicBezTo>
                      <a:pt x="513" y="667"/>
                      <a:pt x="1" y="953"/>
                      <a:pt x="1" y="953"/>
                    </a:cubicBezTo>
                    <a:cubicBezTo>
                      <a:pt x="161" y="1328"/>
                      <a:pt x="322" y="1757"/>
                      <a:pt x="322" y="1758"/>
                    </a:cubicBezTo>
                    <a:cubicBezTo>
                      <a:pt x="957" y="1365"/>
                      <a:pt x="922" y="1"/>
                      <a:pt x="80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5467125" y="987450"/>
                <a:ext cx="13375" cy="6300"/>
              </a:xfrm>
              <a:custGeom>
                <a:rect b="b" l="l" r="r" t="t"/>
                <a:pathLst>
                  <a:path extrusionOk="0" h="252" w="535">
                    <a:moveTo>
                      <a:pt x="224" y="0"/>
                    </a:moveTo>
                    <a:cubicBezTo>
                      <a:pt x="209" y="0"/>
                      <a:pt x="196" y="2"/>
                      <a:pt x="184" y="5"/>
                    </a:cubicBezTo>
                    <a:cubicBezTo>
                      <a:pt x="69" y="41"/>
                      <a:pt x="0" y="152"/>
                      <a:pt x="33" y="251"/>
                    </a:cubicBezTo>
                    <a:lnTo>
                      <a:pt x="33" y="251"/>
                    </a:lnTo>
                    <a:cubicBezTo>
                      <a:pt x="34" y="249"/>
                      <a:pt x="188" y="119"/>
                      <a:pt x="421" y="119"/>
                    </a:cubicBezTo>
                    <a:cubicBezTo>
                      <a:pt x="430" y="119"/>
                      <a:pt x="440" y="119"/>
                      <a:pt x="449" y="119"/>
                    </a:cubicBezTo>
                    <a:cubicBezTo>
                      <a:pt x="451" y="119"/>
                      <a:pt x="452" y="119"/>
                      <a:pt x="454" y="119"/>
                    </a:cubicBezTo>
                    <a:cubicBezTo>
                      <a:pt x="535" y="119"/>
                      <a:pt x="346" y="0"/>
                      <a:pt x="224" y="0"/>
                    </a:cubicBezTo>
                    <a:close/>
                    <a:moveTo>
                      <a:pt x="33" y="251"/>
                    </a:moveTo>
                    <a:cubicBezTo>
                      <a:pt x="33" y="251"/>
                      <a:pt x="33" y="251"/>
                      <a:pt x="33" y="251"/>
                    </a:cubicBezTo>
                    <a:cubicBezTo>
                      <a:pt x="33" y="251"/>
                      <a:pt x="33" y="251"/>
                      <a:pt x="33" y="25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5451825" y="999000"/>
                <a:ext cx="7375" cy="6125"/>
              </a:xfrm>
              <a:custGeom>
                <a:rect b="b" l="l" r="r" t="t"/>
                <a:pathLst>
                  <a:path extrusionOk="0" h="245" w="295">
                    <a:moveTo>
                      <a:pt x="171" y="1"/>
                    </a:moveTo>
                    <a:cubicBezTo>
                      <a:pt x="112" y="1"/>
                      <a:pt x="48" y="26"/>
                      <a:pt x="0" y="74"/>
                    </a:cubicBezTo>
                    <a:lnTo>
                      <a:pt x="54" y="245"/>
                    </a:lnTo>
                    <a:cubicBezTo>
                      <a:pt x="161" y="103"/>
                      <a:pt x="294" y="50"/>
                      <a:pt x="294" y="50"/>
                    </a:cubicBezTo>
                    <a:cubicBezTo>
                      <a:pt x="262" y="17"/>
                      <a:pt x="218" y="1"/>
                      <a:pt x="17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5474675" y="1003625"/>
                <a:ext cx="7025" cy="8575"/>
              </a:xfrm>
              <a:custGeom>
                <a:rect b="b" l="l" r="r" t="t"/>
                <a:pathLst>
                  <a:path extrusionOk="0" h="343" w="281">
                    <a:moveTo>
                      <a:pt x="75" y="1"/>
                    </a:moveTo>
                    <a:cubicBezTo>
                      <a:pt x="65" y="1"/>
                      <a:pt x="55" y="3"/>
                      <a:pt x="47" y="8"/>
                    </a:cubicBezTo>
                    <a:cubicBezTo>
                      <a:pt x="1" y="35"/>
                      <a:pt x="6" y="130"/>
                      <a:pt x="57" y="220"/>
                    </a:cubicBezTo>
                    <a:cubicBezTo>
                      <a:pt x="99" y="294"/>
                      <a:pt x="161" y="342"/>
                      <a:pt x="207" y="342"/>
                    </a:cubicBezTo>
                    <a:cubicBezTo>
                      <a:pt x="217" y="342"/>
                      <a:pt x="226" y="340"/>
                      <a:pt x="234" y="335"/>
                    </a:cubicBezTo>
                    <a:cubicBezTo>
                      <a:pt x="280" y="308"/>
                      <a:pt x="275" y="213"/>
                      <a:pt x="224" y="123"/>
                    </a:cubicBezTo>
                    <a:cubicBezTo>
                      <a:pt x="182" y="49"/>
                      <a:pt x="121" y="1"/>
                      <a:pt x="7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5462575" y="1011200"/>
                <a:ext cx="6300" cy="7775"/>
              </a:xfrm>
              <a:custGeom>
                <a:rect b="b" l="l" r="r" t="t"/>
                <a:pathLst>
                  <a:path extrusionOk="0" h="311" w="252">
                    <a:moveTo>
                      <a:pt x="62" y="0"/>
                    </a:moveTo>
                    <a:cubicBezTo>
                      <a:pt x="54" y="0"/>
                      <a:pt x="47" y="2"/>
                      <a:pt x="41" y="6"/>
                    </a:cubicBezTo>
                    <a:cubicBezTo>
                      <a:pt x="1" y="29"/>
                      <a:pt x="7" y="115"/>
                      <a:pt x="54" y="197"/>
                    </a:cubicBezTo>
                    <a:cubicBezTo>
                      <a:pt x="94" y="266"/>
                      <a:pt x="149" y="311"/>
                      <a:pt x="190" y="311"/>
                    </a:cubicBezTo>
                    <a:cubicBezTo>
                      <a:pt x="198" y="311"/>
                      <a:pt x="205" y="309"/>
                      <a:pt x="212" y="305"/>
                    </a:cubicBezTo>
                    <a:cubicBezTo>
                      <a:pt x="252" y="281"/>
                      <a:pt x="246" y="196"/>
                      <a:pt x="198" y="113"/>
                    </a:cubicBezTo>
                    <a:cubicBezTo>
                      <a:pt x="158" y="46"/>
                      <a:pt x="102" y="0"/>
                      <a:pt x="6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5489825" y="990625"/>
                <a:ext cx="25875" cy="22850"/>
              </a:xfrm>
              <a:custGeom>
                <a:rect b="b" l="l" r="r" t="t"/>
                <a:pathLst>
                  <a:path extrusionOk="0" h="914" w="1035">
                    <a:moveTo>
                      <a:pt x="518" y="1"/>
                    </a:moveTo>
                    <a:cubicBezTo>
                      <a:pt x="462" y="1"/>
                      <a:pt x="406" y="11"/>
                      <a:pt x="351" y="32"/>
                    </a:cubicBezTo>
                    <a:cubicBezTo>
                      <a:pt x="116" y="124"/>
                      <a:pt x="0" y="390"/>
                      <a:pt x="94" y="624"/>
                    </a:cubicBezTo>
                    <a:cubicBezTo>
                      <a:pt x="164" y="804"/>
                      <a:pt x="336" y="914"/>
                      <a:pt x="518" y="914"/>
                    </a:cubicBezTo>
                    <a:cubicBezTo>
                      <a:pt x="574" y="914"/>
                      <a:pt x="630" y="904"/>
                      <a:pt x="685" y="882"/>
                    </a:cubicBezTo>
                    <a:cubicBezTo>
                      <a:pt x="920" y="790"/>
                      <a:pt x="1035" y="524"/>
                      <a:pt x="942" y="290"/>
                    </a:cubicBezTo>
                    <a:cubicBezTo>
                      <a:pt x="872" y="110"/>
                      <a:pt x="700" y="1"/>
                      <a:pt x="518"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5476725" y="1076750"/>
                <a:ext cx="174075" cy="222500"/>
              </a:xfrm>
              <a:custGeom>
                <a:rect b="b" l="l" r="r" t="t"/>
                <a:pathLst>
                  <a:path extrusionOk="0" h="8900" w="6963">
                    <a:moveTo>
                      <a:pt x="4166" y="1"/>
                    </a:moveTo>
                    <a:cubicBezTo>
                      <a:pt x="4135" y="1"/>
                      <a:pt x="4104" y="1"/>
                      <a:pt x="4077" y="2"/>
                    </a:cubicBezTo>
                    <a:cubicBezTo>
                      <a:pt x="4076" y="2"/>
                      <a:pt x="3183" y="725"/>
                      <a:pt x="2498" y="725"/>
                    </a:cubicBezTo>
                    <a:cubicBezTo>
                      <a:pt x="2165" y="725"/>
                      <a:pt x="1882" y="555"/>
                      <a:pt x="1772" y="52"/>
                    </a:cubicBezTo>
                    <a:cubicBezTo>
                      <a:pt x="1665" y="148"/>
                      <a:pt x="1" y="4497"/>
                      <a:pt x="214" y="5762"/>
                    </a:cubicBezTo>
                    <a:cubicBezTo>
                      <a:pt x="1438" y="6352"/>
                      <a:pt x="1989" y="7221"/>
                      <a:pt x="2529" y="8874"/>
                    </a:cubicBezTo>
                    <a:cubicBezTo>
                      <a:pt x="2529" y="8874"/>
                      <a:pt x="2807" y="8899"/>
                      <a:pt x="3236" y="8899"/>
                    </a:cubicBezTo>
                    <a:cubicBezTo>
                      <a:pt x="3989" y="8899"/>
                      <a:pt x="5207" y="8821"/>
                      <a:pt x="6205" y="8390"/>
                    </a:cubicBezTo>
                    <a:cubicBezTo>
                      <a:pt x="6307" y="7346"/>
                      <a:pt x="6963" y="4095"/>
                      <a:pt x="6377" y="1758"/>
                    </a:cubicBezTo>
                    <a:cubicBezTo>
                      <a:pt x="6122" y="740"/>
                      <a:pt x="5216" y="3"/>
                      <a:pt x="4166"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5457450" y="1059525"/>
                <a:ext cx="216225" cy="319700"/>
              </a:xfrm>
              <a:custGeom>
                <a:rect b="b" l="l" r="r" t="t"/>
                <a:pathLst>
                  <a:path extrusionOk="0" h="12788" w="8649">
                    <a:moveTo>
                      <a:pt x="4466" y="1"/>
                    </a:moveTo>
                    <a:cubicBezTo>
                      <a:pt x="4434" y="1"/>
                      <a:pt x="3251" y="752"/>
                      <a:pt x="3224" y="754"/>
                    </a:cubicBezTo>
                    <a:cubicBezTo>
                      <a:pt x="3224" y="754"/>
                      <a:pt x="3224" y="834"/>
                      <a:pt x="3036" y="834"/>
                    </a:cubicBezTo>
                    <a:cubicBezTo>
                      <a:pt x="2935" y="834"/>
                      <a:pt x="2781" y="811"/>
                      <a:pt x="2543" y="741"/>
                    </a:cubicBezTo>
                    <a:cubicBezTo>
                      <a:pt x="2436" y="837"/>
                      <a:pt x="1" y="4384"/>
                      <a:pt x="212" y="5647"/>
                    </a:cubicBezTo>
                    <a:cubicBezTo>
                      <a:pt x="354" y="6496"/>
                      <a:pt x="1178" y="9076"/>
                      <a:pt x="1718" y="10729"/>
                    </a:cubicBezTo>
                    <a:cubicBezTo>
                      <a:pt x="1718" y="10729"/>
                      <a:pt x="4257" y="12788"/>
                      <a:pt x="6612" y="12788"/>
                    </a:cubicBezTo>
                    <a:cubicBezTo>
                      <a:pt x="7259" y="12788"/>
                      <a:pt x="7893" y="12632"/>
                      <a:pt x="8457" y="12235"/>
                    </a:cubicBezTo>
                    <a:cubicBezTo>
                      <a:pt x="8564" y="11126"/>
                      <a:pt x="8648" y="5440"/>
                      <a:pt x="7516" y="2372"/>
                    </a:cubicBezTo>
                    <a:cubicBezTo>
                      <a:pt x="7176" y="1452"/>
                      <a:pt x="5446" y="3"/>
                      <a:pt x="4466"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5219400" y="1098475"/>
                <a:ext cx="104100" cy="108300"/>
              </a:xfrm>
              <a:custGeom>
                <a:rect b="b" l="l" r="r" t="t"/>
                <a:pathLst>
                  <a:path extrusionOk="0" h="4332" w="4164">
                    <a:moveTo>
                      <a:pt x="2386" y="1"/>
                    </a:moveTo>
                    <a:cubicBezTo>
                      <a:pt x="1880" y="1"/>
                      <a:pt x="1383" y="130"/>
                      <a:pt x="976" y="394"/>
                    </a:cubicBezTo>
                    <a:cubicBezTo>
                      <a:pt x="976" y="394"/>
                      <a:pt x="1" y="1082"/>
                      <a:pt x="17" y="2159"/>
                    </a:cubicBezTo>
                    <a:cubicBezTo>
                      <a:pt x="27" y="2789"/>
                      <a:pt x="99" y="3195"/>
                      <a:pt x="148" y="3195"/>
                    </a:cubicBezTo>
                    <a:cubicBezTo>
                      <a:pt x="174" y="3195"/>
                      <a:pt x="193" y="3088"/>
                      <a:pt x="194" y="2849"/>
                    </a:cubicBezTo>
                    <a:cubicBezTo>
                      <a:pt x="237" y="3016"/>
                      <a:pt x="293" y="3190"/>
                      <a:pt x="368" y="3375"/>
                    </a:cubicBezTo>
                    <a:cubicBezTo>
                      <a:pt x="627" y="4013"/>
                      <a:pt x="720" y="4210"/>
                      <a:pt x="748" y="4210"/>
                    </a:cubicBezTo>
                    <a:cubicBezTo>
                      <a:pt x="792" y="4210"/>
                      <a:pt x="667" y="3705"/>
                      <a:pt x="782" y="3705"/>
                    </a:cubicBezTo>
                    <a:cubicBezTo>
                      <a:pt x="794" y="3705"/>
                      <a:pt x="809" y="3711"/>
                      <a:pt x="827" y="3723"/>
                    </a:cubicBezTo>
                    <a:cubicBezTo>
                      <a:pt x="1479" y="4176"/>
                      <a:pt x="1945" y="4332"/>
                      <a:pt x="2278" y="4332"/>
                    </a:cubicBezTo>
                    <a:cubicBezTo>
                      <a:pt x="3018" y="4332"/>
                      <a:pt x="3102" y="3563"/>
                      <a:pt x="3102" y="3563"/>
                    </a:cubicBezTo>
                    <a:lnTo>
                      <a:pt x="4164" y="945"/>
                    </a:lnTo>
                    <a:cubicBezTo>
                      <a:pt x="4106" y="675"/>
                      <a:pt x="3422" y="171"/>
                      <a:pt x="3151" y="99"/>
                    </a:cubicBezTo>
                    <a:cubicBezTo>
                      <a:pt x="2901" y="34"/>
                      <a:pt x="2642" y="1"/>
                      <a:pt x="238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5242950" y="1098875"/>
                <a:ext cx="28750" cy="72225"/>
              </a:xfrm>
              <a:custGeom>
                <a:rect b="b" l="l" r="r" t="t"/>
                <a:pathLst>
                  <a:path extrusionOk="0" h="2889" w="1150">
                    <a:moveTo>
                      <a:pt x="1150" y="0"/>
                    </a:moveTo>
                    <a:lnTo>
                      <a:pt x="610" y="90"/>
                    </a:lnTo>
                    <a:cubicBezTo>
                      <a:pt x="324" y="248"/>
                      <a:pt x="172" y="300"/>
                      <a:pt x="68" y="608"/>
                    </a:cubicBezTo>
                    <a:cubicBezTo>
                      <a:pt x="1" y="810"/>
                      <a:pt x="12" y="1031"/>
                      <a:pt x="44" y="1241"/>
                    </a:cubicBezTo>
                    <a:cubicBezTo>
                      <a:pt x="135" y="1840"/>
                      <a:pt x="388" y="2415"/>
                      <a:pt x="772" y="2888"/>
                    </a:cubicBezTo>
                    <a:cubicBezTo>
                      <a:pt x="334" y="1980"/>
                      <a:pt x="690" y="898"/>
                      <a:pt x="115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5256375" y="1104425"/>
                <a:ext cx="111975" cy="129200"/>
              </a:xfrm>
              <a:custGeom>
                <a:rect b="b" l="l" r="r" t="t"/>
                <a:pathLst>
                  <a:path extrusionOk="0" h="5168" w="4479">
                    <a:moveTo>
                      <a:pt x="1329" y="1"/>
                    </a:moveTo>
                    <a:cubicBezTo>
                      <a:pt x="1069" y="1"/>
                      <a:pt x="922" y="110"/>
                      <a:pt x="916" y="216"/>
                    </a:cubicBezTo>
                    <a:cubicBezTo>
                      <a:pt x="806" y="2628"/>
                      <a:pt x="1460" y="2579"/>
                      <a:pt x="504" y="2624"/>
                    </a:cubicBezTo>
                    <a:cubicBezTo>
                      <a:pt x="467" y="2625"/>
                      <a:pt x="508" y="2688"/>
                      <a:pt x="473" y="2697"/>
                    </a:cubicBezTo>
                    <a:cubicBezTo>
                      <a:pt x="330" y="2736"/>
                      <a:pt x="1" y="2866"/>
                      <a:pt x="85" y="3262"/>
                    </a:cubicBezTo>
                    <a:cubicBezTo>
                      <a:pt x="140" y="3517"/>
                      <a:pt x="385" y="3579"/>
                      <a:pt x="613" y="3579"/>
                    </a:cubicBezTo>
                    <a:cubicBezTo>
                      <a:pt x="742" y="3579"/>
                      <a:pt x="866" y="3559"/>
                      <a:pt x="946" y="3542"/>
                    </a:cubicBezTo>
                    <a:cubicBezTo>
                      <a:pt x="962" y="3539"/>
                      <a:pt x="979" y="3538"/>
                      <a:pt x="995" y="3538"/>
                    </a:cubicBezTo>
                    <a:cubicBezTo>
                      <a:pt x="1044" y="3538"/>
                      <a:pt x="1093" y="3552"/>
                      <a:pt x="1137" y="3578"/>
                    </a:cubicBezTo>
                    <a:cubicBezTo>
                      <a:pt x="1318" y="3689"/>
                      <a:pt x="1861" y="4451"/>
                      <a:pt x="2315" y="4956"/>
                    </a:cubicBezTo>
                    <a:cubicBezTo>
                      <a:pt x="2458" y="5116"/>
                      <a:pt x="2519" y="5168"/>
                      <a:pt x="2536" y="5168"/>
                    </a:cubicBezTo>
                    <a:cubicBezTo>
                      <a:pt x="2568" y="5168"/>
                      <a:pt x="2461" y="4998"/>
                      <a:pt x="2461" y="4998"/>
                    </a:cubicBezTo>
                    <a:cubicBezTo>
                      <a:pt x="2461" y="4998"/>
                      <a:pt x="4478" y="4668"/>
                      <a:pt x="4076" y="3736"/>
                    </a:cubicBezTo>
                    <a:cubicBezTo>
                      <a:pt x="4076" y="3736"/>
                      <a:pt x="3943" y="3549"/>
                      <a:pt x="3227" y="3118"/>
                    </a:cubicBezTo>
                    <a:cubicBezTo>
                      <a:pt x="3218" y="3113"/>
                      <a:pt x="4265" y="2297"/>
                      <a:pt x="3118" y="1071"/>
                    </a:cubicBezTo>
                    <a:cubicBezTo>
                      <a:pt x="2338" y="238"/>
                      <a:pt x="1712" y="1"/>
                      <a:pt x="132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5319900" y="1180025"/>
                <a:ext cx="33500" cy="17100"/>
              </a:xfrm>
              <a:custGeom>
                <a:rect b="b" l="l" r="r" t="t"/>
                <a:pathLst>
                  <a:path extrusionOk="0" h="684" w="1340">
                    <a:moveTo>
                      <a:pt x="761" y="1"/>
                    </a:moveTo>
                    <a:cubicBezTo>
                      <a:pt x="761" y="1"/>
                      <a:pt x="664" y="102"/>
                      <a:pt x="400" y="278"/>
                    </a:cubicBezTo>
                    <a:cubicBezTo>
                      <a:pt x="337" y="319"/>
                      <a:pt x="210" y="386"/>
                      <a:pt x="76" y="432"/>
                    </a:cubicBezTo>
                    <a:cubicBezTo>
                      <a:pt x="0" y="458"/>
                      <a:pt x="12" y="570"/>
                      <a:pt x="91" y="579"/>
                    </a:cubicBezTo>
                    <a:cubicBezTo>
                      <a:pt x="91" y="579"/>
                      <a:pt x="646" y="684"/>
                      <a:pt x="1008" y="684"/>
                    </a:cubicBezTo>
                    <a:cubicBezTo>
                      <a:pt x="1201" y="684"/>
                      <a:pt x="1339" y="654"/>
                      <a:pt x="1309" y="563"/>
                    </a:cubicBezTo>
                    <a:cubicBezTo>
                      <a:pt x="1242" y="364"/>
                      <a:pt x="786" y="210"/>
                      <a:pt x="761"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5264500" y="1179250"/>
                <a:ext cx="13950" cy="7425"/>
              </a:xfrm>
              <a:custGeom>
                <a:rect b="b" l="l" r="r" t="t"/>
                <a:pathLst>
                  <a:path extrusionOk="0" h="297" w="558">
                    <a:moveTo>
                      <a:pt x="269" y="0"/>
                    </a:moveTo>
                    <a:cubicBezTo>
                      <a:pt x="0" y="0"/>
                      <a:pt x="128" y="296"/>
                      <a:pt x="128" y="296"/>
                    </a:cubicBezTo>
                    <a:lnTo>
                      <a:pt x="557" y="67"/>
                    </a:lnTo>
                    <a:cubicBezTo>
                      <a:pt x="430" y="19"/>
                      <a:pt x="337" y="0"/>
                      <a:pt x="26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5295650" y="1161500"/>
                <a:ext cx="22075" cy="19775"/>
              </a:xfrm>
              <a:custGeom>
                <a:rect b="b" l="l" r="r" t="t"/>
                <a:pathLst>
                  <a:path extrusionOk="0" h="791" w="883">
                    <a:moveTo>
                      <a:pt x="442" y="0"/>
                    </a:moveTo>
                    <a:cubicBezTo>
                      <a:pt x="405" y="0"/>
                      <a:pt x="366" y="6"/>
                      <a:pt x="328" y="17"/>
                    </a:cubicBezTo>
                    <a:cubicBezTo>
                      <a:pt x="119" y="80"/>
                      <a:pt x="0" y="300"/>
                      <a:pt x="63" y="509"/>
                    </a:cubicBezTo>
                    <a:cubicBezTo>
                      <a:pt x="114" y="679"/>
                      <a:pt x="272" y="791"/>
                      <a:pt x="441" y="791"/>
                    </a:cubicBezTo>
                    <a:cubicBezTo>
                      <a:pt x="479" y="791"/>
                      <a:pt x="517" y="785"/>
                      <a:pt x="555" y="774"/>
                    </a:cubicBezTo>
                    <a:cubicBezTo>
                      <a:pt x="764" y="711"/>
                      <a:pt x="883" y="491"/>
                      <a:pt x="820" y="282"/>
                    </a:cubicBezTo>
                    <a:cubicBezTo>
                      <a:pt x="769" y="111"/>
                      <a:pt x="612" y="0"/>
                      <a:pt x="44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a:off x="5324975" y="1152050"/>
                <a:ext cx="13775" cy="10600"/>
              </a:xfrm>
              <a:custGeom>
                <a:rect b="b" l="l" r="r" t="t"/>
                <a:pathLst>
                  <a:path extrusionOk="0" h="424" w="551">
                    <a:moveTo>
                      <a:pt x="508" y="0"/>
                    </a:moveTo>
                    <a:lnTo>
                      <a:pt x="0" y="342"/>
                    </a:lnTo>
                    <a:cubicBezTo>
                      <a:pt x="0" y="342"/>
                      <a:pt x="151" y="424"/>
                      <a:pt x="284" y="424"/>
                    </a:cubicBezTo>
                    <a:cubicBezTo>
                      <a:pt x="336" y="424"/>
                      <a:pt x="385" y="411"/>
                      <a:pt x="421" y="377"/>
                    </a:cubicBezTo>
                    <a:cubicBezTo>
                      <a:pt x="550" y="252"/>
                      <a:pt x="508" y="1"/>
                      <a:pt x="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5324725" y="1147175"/>
                <a:ext cx="7850" cy="7350"/>
              </a:xfrm>
              <a:custGeom>
                <a:rect b="b" l="l" r="r" t="t"/>
                <a:pathLst>
                  <a:path extrusionOk="0" h="294" w="314">
                    <a:moveTo>
                      <a:pt x="1" y="1"/>
                    </a:moveTo>
                    <a:lnTo>
                      <a:pt x="156" y="294"/>
                    </a:lnTo>
                    <a:lnTo>
                      <a:pt x="289" y="185"/>
                    </a:lnTo>
                    <a:cubicBezTo>
                      <a:pt x="313" y="165"/>
                      <a:pt x="308" y="126"/>
                      <a:pt x="279" y="113"/>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5302050" y="1135325"/>
                <a:ext cx="8175" cy="9075"/>
              </a:xfrm>
              <a:custGeom>
                <a:rect b="b" l="l" r="r" t="t"/>
                <a:pathLst>
                  <a:path extrusionOk="0" h="363" w="327">
                    <a:moveTo>
                      <a:pt x="222" y="0"/>
                    </a:moveTo>
                    <a:cubicBezTo>
                      <a:pt x="165" y="0"/>
                      <a:pt x="105" y="27"/>
                      <a:pt x="62" y="78"/>
                    </a:cubicBezTo>
                    <a:cubicBezTo>
                      <a:pt x="0" y="151"/>
                      <a:pt x="22" y="363"/>
                      <a:pt x="51" y="363"/>
                    </a:cubicBezTo>
                    <a:cubicBezTo>
                      <a:pt x="56" y="363"/>
                      <a:pt x="60" y="357"/>
                      <a:pt x="65" y="344"/>
                    </a:cubicBezTo>
                    <a:cubicBezTo>
                      <a:pt x="144" y="128"/>
                      <a:pt x="327" y="37"/>
                      <a:pt x="327" y="37"/>
                    </a:cubicBezTo>
                    <a:cubicBezTo>
                      <a:pt x="297" y="12"/>
                      <a:pt x="260" y="0"/>
                      <a:pt x="22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8"/>
              <p:cNvSpPr/>
              <p:nvPr/>
            </p:nvSpPr>
            <p:spPr>
              <a:xfrm>
                <a:off x="5317825" y="1121950"/>
                <a:ext cx="7200" cy="6075"/>
              </a:xfrm>
              <a:custGeom>
                <a:rect b="b" l="l" r="r" t="t"/>
                <a:pathLst>
                  <a:path extrusionOk="0" h="243" w="288">
                    <a:moveTo>
                      <a:pt x="163" y="1"/>
                    </a:moveTo>
                    <a:cubicBezTo>
                      <a:pt x="59" y="43"/>
                      <a:pt x="0" y="154"/>
                      <a:pt x="36" y="243"/>
                    </a:cubicBezTo>
                    <a:cubicBezTo>
                      <a:pt x="36" y="243"/>
                      <a:pt x="129" y="149"/>
                      <a:pt x="287" y="109"/>
                    </a:cubicBezTo>
                    <a:lnTo>
                      <a:pt x="163"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5311475" y="1143950"/>
                <a:ext cx="9675" cy="10000"/>
              </a:xfrm>
              <a:custGeom>
                <a:rect b="b" l="l" r="r" t="t"/>
                <a:pathLst>
                  <a:path extrusionOk="0" h="400" w="387">
                    <a:moveTo>
                      <a:pt x="91" y="0"/>
                    </a:moveTo>
                    <a:cubicBezTo>
                      <a:pt x="75" y="0"/>
                      <a:pt x="61" y="4"/>
                      <a:pt x="50" y="13"/>
                    </a:cubicBezTo>
                    <a:cubicBezTo>
                      <a:pt x="1" y="50"/>
                      <a:pt x="23" y="166"/>
                      <a:pt x="103" y="269"/>
                    </a:cubicBezTo>
                    <a:cubicBezTo>
                      <a:pt x="165" y="350"/>
                      <a:pt x="241" y="399"/>
                      <a:pt x="296" y="399"/>
                    </a:cubicBezTo>
                    <a:cubicBezTo>
                      <a:pt x="311" y="399"/>
                      <a:pt x="325" y="395"/>
                      <a:pt x="336" y="387"/>
                    </a:cubicBezTo>
                    <a:cubicBezTo>
                      <a:pt x="386" y="348"/>
                      <a:pt x="363" y="234"/>
                      <a:pt x="284" y="131"/>
                    </a:cubicBezTo>
                    <a:cubicBezTo>
                      <a:pt x="222" y="50"/>
                      <a:pt x="145" y="0"/>
                      <a:pt x="9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5322875" y="1133550"/>
                <a:ext cx="9275" cy="9550"/>
              </a:xfrm>
              <a:custGeom>
                <a:rect b="b" l="l" r="r" t="t"/>
                <a:pathLst>
                  <a:path extrusionOk="0" h="382" w="371">
                    <a:moveTo>
                      <a:pt x="87" y="1"/>
                    </a:moveTo>
                    <a:cubicBezTo>
                      <a:pt x="73" y="1"/>
                      <a:pt x="60" y="5"/>
                      <a:pt x="49" y="13"/>
                    </a:cubicBezTo>
                    <a:cubicBezTo>
                      <a:pt x="1" y="50"/>
                      <a:pt x="24" y="158"/>
                      <a:pt x="99" y="257"/>
                    </a:cubicBezTo>
                    <a:cubicBezTo>
                      <a:pt x="159" y="334"/>
                      <a:pt x="232" y="381"/>
                      <a:pt x="284" y="381"/>
                    </a:cubicBezTo>
                    <a:cubicBezTo>
                      <a:pt x="298" y="381"/>
                      <a:pt x="311" y="377"/>
                      <a:pt x="322" y="369"/>
                    </a:cubicBezTo>
                    <a:cubicBezTo>
                      <a:pt x="370" y="332"/>
                      <a:pt x="347" y="224"/>
                      <a:pt x="273" y="125"/>
                    </a:cubicBezTo>
                    <a:cubicBezTo>
                      <a:pt x="214" y="48"/>
                      <a:pt x="139" y="1"/>
                      <a:pt x="8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5341925" y="1120525"/>
                <a:ext cx="107275" cy="126150"/>
              </a:xfrm>
              <a:custGeom>
                <a:rect b="b" l="l" r="r" t="t"/>
                <a:pathLst>
                  <a:path extrusionOk="0" h="5046" w="4291">
                    <a:moveTo>
                      <a:pt x="3546" y="0"/>
                    </a:moveTo>
                    <a:cubicBezTo>
                      <a:pt x="3424" y="0"/>
                      <a:pt x="3313" y="1044"/>
                      <a:pt x="3244" y="1044"/>
                    </a:cubicBezTo>
                    <a:cubicBezTo>
                      <a:pt x="3242" y="1044"/>
                      <a:pt x="3240" y="1043"/>
                      <a:pt x="3238" y="1041"/>
                    </a:cubicBezTo>
                    <a:cubicBezTo>
                      <a:pt x="3168" y="966"/>
                      <a:pt x="3148" y="737"/>
                      <a:pt x="2992" y="690"/>
                    </a:cubicBezTo>
                    <a:cubicBezTo>
                      <a:pt x="2988" y="689"/>
                      <a:pt x="2984" y="689"/>
                      <a:pt x="2980" y="689"/>
                    </a:cubicBezTo>
                    <a:cubicBezTo>
                      <a:pt x="2845" y="689"/>
                      <a:pt x="3055" y="1502"/>
                      <a:pt x="3055" y="1502"/>
                    </a:cubicBezTo>
                    <a:cubicBezTo>
                      <a:pt x="2824" y="2100"/>
                      <a:pt x="2747" y="2915"/>
                      <a:pt x="2399" y="3290"/>
                    </a:cubicBezTo>
                    <a:cubicBezTo>
                      <a:pt x="2309" y="3388"/>
                      <a:pt x="2219" y="3426"/>
                      <a:pt x="2127" y="3426"/>
                    </a:cubicBezTo>
                    <a:cubicBezTo>
                      <a:pt x="1865" y="3426"/>
                      <a:pt x="1587" y="3116"/>
                      <a:pt x="1244" y="2987"/>
                    </a:cubicBezTo>
                    <a:cubicBezTo>
                      <a:pt x="1156" y="2923"/>
                      <a:pt x="962" y="2744"/>
                      <a:pt x="678" y="2744"/>
                    </a:cubicBezTo>
                    <a:cubicBezTo>
                      <a:pt x="571" y="2744"/>
                      <a:pt x="452" y="2769"/>
                      <a:pt x="320" y="2835"/>
                    </a:cubicBezTo>
                    <a:cubicBezTo>
                      <a:pt x="204" y="2892"/>
                      <a:pt x="16" y="3415"/>
                      <a:pt x="11" y="3469"/>
                    </a:cubicBezTo>
                    <a:lnTo>
                      <a:pt x="16" y="3469"/>
                    </a:lnTo>
                    <a:cubicBezTo>
                      <a:pt x="9" y="3597"/>
                      <a:pt x="1" y="3755"/>
                      <a:pt x="6" y="3844"/>
                    </a:cubicBezTo>
                    <a:cubicBezTo>
                      <a:pt x="39" y="4382"/>
                      <a:pt x="1024" y="4594"/>
                      <a:pt x="1403" y="4761"/>
                    </a:cubicBezTo>
                    <a:cubicBezTo>
                      <a:pt x="1588" y="4843"/>
                      <a:pt x="1971" y="5046"/>
                      <a:pt x="2355" y="5046"/>
                    </a:cubicBezTo>
                    <a:cubicBezTo>
                      <a:pt x="2695" y="5046"/>
                      <a:pt x="3036" y="4888"/>
                      <a:pt x="3245" y="4349"/>
                    </a:cubicBezTo>
                    <a:cubicBezTo>
                      <a:pt x="3563" y="3533"/>
                      <a:pt x="3782" y="2573"/>
                      <a:pt x="3963" y="1767"/>
                    </a:cubicBezTo>
                    <a:cubicBezTo>
                      <a:pt x="3963" y="1767"/>
                      <a:pt x="4290" y="426"/>
                      <a:pt x="4193" y="426"/>
                    </a:cubicBezTo>
                    <a:cubicBezTo>
                      <a:pt x="4193" y="426"/>
                      <a:pt x="4193" y="426"/>
                      <a:pt x="4193" y="426"/>
                    </a:cubicBezTo>
                    <a:cubicBezTo>
                      <a:pt x="4096" y="426"/>
                      <a:pt x="4003" y="859"/>
                      <a:pt x="4003" y="859"/>
                    </a:cubicBezTo>
                    <a:cubicBezTo>
                      <a:pt x="4003" y="859"/>
                      <a:pt x="4078" y="296"/>
                      <a:pt x="4026" y="203"/>
                    </a:cubicBezTo>
                    <a:cubicBezTo>
                      <a:pt x="4023" y="197"/>
                      <a:pt x="4020" y="195"/>
                      <a:pt x="4016" y="195"/>
                    </a:cubicBezTo>
                    <a:cubicBezTo>
                      <a:pt x="3959" y="195"/>
                      <a:pt x="3855" y="865"/>
                      <a:pt x="3855" y="865"/>
                    </a:cubicBezTo>
                    <a:cubicBezTo>
                      <a:pt x="3855" y="865"/>
                      <a:pt x="3931" y="118"/>
                      <a:pt x="3850" y="100"/>
                    </a:cubicBezTo>
                    <a:cubicBezTo>
                      <a:pt x="3849" y="100"/>
                      <a:pt x="3848" y="100"/>
                      <a:pt x="3847" y="100"/>
                    </a:cubicBezTo>
                    <a:cubicBezTo>
                      <a:pt x="3766" y="100"/>
                      <a:pt x="3602" y="844"/>
                      <a:pt x="3602" y="844"/>
                    </a:cubicBezTo>
                    <a:cubicBezTo>
                      <a:pt x="3602" y="844"/>
                      <a:pt x="3676" y="23"/>
                      <a:pt x="3549" y="1"/>
                    </a:cubicBezTo>
                    <a:cubicBezTo>
                      <a:pt x="3548" y="0"/>
                      <a:pt x="3547" y="0"/>
                      <a:pt x="35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5296525" y="1183575"/>
                <a:ext cx="174600" cy="111600"/>
              </a:xfrm>
              <a:custGeom>
                <a:rect b="b" l="l" r="r" t="t"/>
                <a:pathLst>
                  <a:path extrusionOk="0" h="4464" w="6984">
                    <a:moveTo>
                      <a:pt x="2127" y="1"/>
                    </a:moveTo>
                    <a:cubicBezTo>
                      <a:pt x="2006" y="1"/>
                      <a:pt x="1914" y="19"/>
                      <a:pt x="1865" y="65"/>
                    </a:cubicBezTo>
                    <a:cubicBezTo>
                      <a:pt x="1923" y="237"/>
                      <a:pt x="2538" y="520"/>
                      <a:pt x="469" y="1165"/>
                    </a:cubicBezTo>
                    <a:cubicBezTo>
                      <a:pt x="251" y="1574"/>
                      <a:pt x="0" y="2642"/>
                      <a:pt x="0" y="2642"/>
                    </a:cubicBezTo>
                    <a:cubicBezTo>
                      <a:pt x="355" y="3516"/>
                      <a:pt x="2542" y="4245"/>
                      <a:pt x="3860" y="4414"/>
                    </a:cubicBezTo>
                    <a:cubicBezTo>
                      <a:pt x="4119" y="4448"/>
                      <a:pt x="4353" y="4463"/>
                      <a:pt x="4566" y="4463"/>
                    </a:cubicBezTo>
                    <a:cubicBezTo>
                      <a:pt x="5869" y="4463"/>
                      <a:pt x="6340" y="3873"/>
                      <a:pt x="6645" y="3148"/>
                    </a:cubicBezTo>
                    <a:cubicBezTo>
                      <a:pt x="6983" y="2344"/>
                      <a:pt x="6283" y="1308"/>
                      <a:pt x="6283" y="1308"/>
                    </a:cubicBezTo>
                    <a:cubicBezTo>
                      <a:pt x="6114" y="1109"/>
                      <a:pt x="4438" y="412"/>
                      <a:pt x="3686" y="275"/>
                    </a:cubicBezTo>
                    <a:cubicBezTo>
                      <a:pt x="3152" y="177"/>
                      <a:pt x="2501" y="1"/>
                      <a:pt x="21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8"/>
              <p:cNvSpPr/>
              <p:nvPr/>
            </p:nvSpPr>
            <p:spPr>
              <a:xfrm>
                <a:off x="5300975" y="1143975"/>
                <a:ext cx="111000" cy="130325"/>
              </a:xfrm>
              <a:custGeom>
                <a:rect b="b" l="l" r="r" t="t"/>
                <a:pathLst>
                  <a:path extrusionOk="0" h="5213" w="4440">
                    <a:moveTo>
                      <a:pt x="3426" y="1"/>
                    </a:moveTo>
                    <a:cubicBezTo>
                      <a:pt x="3273" y="1"/>
                      <a:pt x="3411" y="1085"/>
                      <a:pt x="3325" y="1085"/>
                    </a:cubicBezTo>
                    <a:cubicBezTo>
                      <a:pt x="3322" y="1085"/>
                      <a:pt x="3320" y="1084"/>
                      <a:pt x="3317" y="1082"/>
                    </a:cubicBezTo>
                    <a:cubicBezTo>
                      <a:pt x="3214" y="1015"/>
                      <a:pt x="3129" y="788"/>
                      <a:pt x="2927" y="761"/>
                    </a:cubicBezTo>
                    <a:cubicBezTo>
                      <a:pt x="2924" y="761"/>
                      <a:pt x="2921" y="761"/>
                      <a:pt x="2918" y="761"/>
                    </a:cubicBezTo>
                    <a:cubicBezTo>
                      <a:pt x="2740" y="761"/>
                      <a:pt x="3214" y="1566"/>
                      <a:pt x="3214" y="1566"/>
                    </a:cubicBezTo>
                    <a:cubicBezTo>
                      <a:pt x="3084" y="2194"/>
                      <a:pt x="3200" y="3021"/>
                      <a:pt x="2873" y="3441"/>
                    </a:cubicBezTo>
                    <a:cubicBezTo>
                      <a:pt x="2774" y="3567"/>
                      <a:pt x="2656" y="3613"/>
                      <a:pt x="2521" y="3613"/>
                    </a:cubicBezTo>
                    <a:cubicBezTo>
                      <a:pt x="2210" y="3613"/>
                      <a:pt x="1813" y="3363"/>
                      <a:pt x="1386" y="3282"/>
                    </a:cubicBezTo>
                    <a:cubicBezTo>
                      <a:pt x="1276" y="3235"/>
                      <a:pt x="1034" y="3104"/>
                      <a:pt x="734" y="3104"/>
                    </a:cubicBezTo>
                    <a:cubicBezTo>
                      <a:pt x="576" y="3104"/>
                      <a:pt x="402" y="3140"/>
                      <a:pt x="221" y="3243"/>
                    </a:cubicBezTo>
                    <a:cubicBezTo>
                      <a:pt x="94" y="3316"/>
                      <a:pt x="1" y="3863"/>
                      <a:pt x="8" y="3919"/>
                    </a:cubicBezTo>
                    <a:lnTo>
                      <a:pt x="14" y="3918"/>
                    </a:lnTo>
                    <a:cubicBezTo>
                      <a:pt x="36" y="4047"/>
                      <a:pt x="68" y="4207"/>
                      <a:pt x="98" y="4295"/>
                    </a:cubicBezTo>
                    <a:cubicBezTo>
                      <a:pt x="275" y="4830"/>
                      <a:pt x="1531" y="4918"/>
                      <a:pt x="2036" y="5038"/>
                    </a:cubicBezTo>
                    <a:cubicBezTo>
                      <a:pt x="2251" y="5089"/>
                      <a:pt x="2671" y="5213"/>
                      <a:pt x="3084" y="5213"/>
                    </a:cubicBezTo>
                    <a:cubicBezTo>
                      <a:pt x="3567" y="5213"/>
                      <a:pt x="4042" y="5044"/>
                      <a:pt x="4176" y="4394"/>
                    </a:cubicBezTo>
                    <a:cubicBezTo>
                      <a:pt x="4353" y="3535"/>
                      <a:pt x="4373" y="2546"/>
                      <a:pt x="4386" y="1716"/>
                    </a:cubicBezTo>
                    <a:cubicBezTo>
                      <a:pt x="4386" y="1716"/>
                      <a:pt x="4440" y="343"/>
                      <a:pt x="4324" y="343"/>
                    </a:cubicBezTo>
                    <a:cubicBezTo>
                      <a:pt x="4323" y="343"/>
                      <a:pt x="4323" y="343"/>
                      <a:pt x="4322" y="343"/>
                    </a:cubicBezTo>
                    <a:cubicBezTo>
                      <a:pt x="4204" y="357"/>
                      <a:pt x="4200" y="802"/>
                      <a:pt x="4200" y="802"/>
                    </a:cubicBezTo>
                    <a:cubicBezTo>
                      <a:pt x="4200" y="802"/>
                      <a:pt x="4147" y="229"/>
                      <a:pt x="4060" y="142"/>
                    </a:cubicBezTo>
                    <a:cubicBezTo>
                      <a:pt x="4055" y="137"/>
                      <a:pt x="4051" y="135"/>
                      <a:pt x="4047" y="135"/>
                    </a:cubicBezTo>
                    <a:cubicBezTo>
                      <a:pt x="3978" y="135"/>
                      <a:pt x="4022" y="828"/>
                      <a:pt x="4022" y="828"/>
                    </a:cubicBezTo>
                    <a:cubicBezTo>
                      <a:pt x="4022" y="828"/>
                      <a:pt x="3923" y="70"/>
                      <a:pt x="3820" y="63"/>
                    </a:cubicBezTo>
                    <a:cubicBezTo>
                      <a:pt x="3819" y="63"/>
                      <a:pt x="3819" y="63"/>
                      <a:pt x="3818" y="63"/>
                    </a:cubicBezTo>
                    <a:cubicBezTo>
                      <a:pt x="3717" y="63"/>
                      <a:pt x="3708" y="839"/>
                      <a:pt x="3708" y="839"/>
                    </a:cubicBezTo>
                    <a:cubicBezTo>
                      <a:pt x="3708" y="839"/>
                      <a:pt x="3588" y="7"/>
                      <a:pt x="3427" y="1"/>
                    </a:cubicBezTo>
                    <a:cubicBezTo>
                      <a:pt x="3427" y="1"/>
                      <a:pt x="3426" y="1"/>
                      <a:pt x="3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8"/>
              <p:cNvSpPr/>
              <p:nvPr/>
            </p:nvSpPr>
            <p:spPr>
              <a:xfrm>
                <a:off x="5401000" y="1179125"/>
                <a:ext cx="150350" cy="120450"/>
              </a:xfrm>
              <a:custGeom>
                <a:rect b="b" l="l" r="r" t="t"/>
                <a:pathLst>
                  <a:path extrusionOk="0" h="4818" w="6014">
                    <a:moveTo>
                      <a:pt x="4765" y="0"/>
                    </a:moveTo>
                    <a:cubicBezTo>
                      <a:pt x="4443" y="0"/>
                      <a:pt x="4443" y="1093"/>
                      <a:pt x="4443" y="1093"/>
                    </a:cubicBezTo>
                    <a:cubicBezTo>
                      <a:pt x="4443" y="1093"/>
                      <a:pt x="3770" y="850"/>
                      <a:pt x="2984" y="850"/>
                    </a:cubicBezTo>
                    <a:cubicBezTo>
                      <a:pt x="2285" y="850"/>
                      <a:pt x="1496" y="1043"/>
                      <a:pt x="1017" y="1770"/>
                    </a:cubicBezTo>
                    <a:cubicBezTo>
                      <a:pt x="0" y="3316"/>
                      <a:pt x="189" y="3691"/>
                      <a:pt x="189" y="3691"/>
                    </a:cubicBezTo>
                    <a:cubicBezTo>
                      <a:pt x="189" y="3691"/>
                      <a:pt x="464" y="4817"/>
                      <a:pt x="1435" y="4817"/>
                    </a:cubicBezTo>
                    <a:cubicBezTo>
                      <a:pt x="1601" y="4817"/>
                      <a:pt x="1787" y="4784"/>
                      <a:pt x="1996" y="4707"/>
                    </a:cubicBezTo>
                    <a:cubicBezTo>
                      <a:pt x="3327" y="4218"/>
                      <a:pt x="4268" y="2226"/>
                      <a:pt x="5090" y="2226"/>
                    </a:cubicBezTo>
                    <a:cubicBezTo>
                      <a:pt x="5151" y="2226"/>
                      <a:pt x="5212" y="2237"/>
                      <a:pt x="5271" y="2260"/>
                    </a:cubicBezTo>
                    <a:cubicBezTo>
                      <a:pt x="5325" y="2281"/>
                      <a:pt x="5372" y="2291"/>
                      <a:pt x="5411" y="2291"/>
                    </a:cubicBezTo>
                    <a:cubicBezTo>
                      <a:pt x="6014" y="2291"/>
                      <a:pt x="5099" y="37"/>
                      <a:pt x="4781" y="1"/>
                    </a:cubicBezTo>
                    <a:cubicBezTo>
                      <a:pt x="4776" y="0"/>
                      <a:pt x="4771" y="0"/>
                      <a:pt x="476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5218550" y="1099625"/>
                <a:ext cx="389775" cy="239625"/>
              </a:xfrm>
              <a:custGeom>
                <a:rect b="b" l="l" r="r" t="t"/>
                <a:pathLst>
                  <a:path extrusionOk="0" h="9585" w="15591">
                    <a:moveTo>
                      <a:pt x="13957" y="1"/>
                    </a:moveTo>
                    <a:cubicBezTo>
                      <a:pt x="13102" y="1"/>
                      <a:pt x="12780" y="781"/>
                      <a:pt x="12780" y="781"/>
                    </a:cubicBezTo>
                    <a:cubicBezTo>
                      <a:pt x="12280" y="2670"/>
                      <a:pt x="10128" y="6868"/>
                      <a:pt x="7620" y="6868"/>
                    </a:cubicBezTo>
                    <a:cubicBezTo>
                      <a:pt x="7562" y="6868"/>
                      <a:pt x="7503" y="6866"/>
                      <a:pt x="7444" y="6861"/>
                    </a:cubicBezTo>
                    <a:cubicBezTo>
                      <a:pt x="6681" y="6801"/>
                      <a:pt x="4761" y="6174"/>
                      <a:pt x="3992" y="5740"/>
                    </a:cubicBezTo>
                    <a:cubicBezTo>
                      <a:pt x="3570" y="5502"/>
                      <a:pt x="3436" y="5235"/>
                      <a:pt x="3258" y="5007"/>
                    </a:cubicBezTo>
                    <a:cubicBezTo>
                      <a:pt x="2981" y="4652"/>
                      <a:pt x="2565" y="3838"/>
                      <a:pt x="2332" y="3780"/>
                    </a:cubicBezTo>
                    <a:cubicBezTo>
                      <a:pt x="2318" y="3776"/>
                      <a:pt x="2306" y="3774"/>
                      <a:pt x="2295" y="3774"/>
                    </a:cubicBezTo>
                    <a:cubicBezTo>
                      <a:pt x="2030" y="3774"/>
                      <a:pt x="2684" y="4811"/>
                      <a:pt x="2657" y="4846"/>
                    </a:cubicBezTo>
                    <a:cubicBezTo>
                      <a:pt x="2243" y="4575"/>
                      <a:pt x="1274" y="3579"/>
                      <a:pt x="901" y="3566"/>
                    </a:cubicBezTo>
                    <a:cubicBezTo>
                      <a:pt x="899" y="3566"/>
                      <a:pt x="897" y="3566"/>
                      <a:pt x="896" y="3566"/>
                    </a:cubicBezTo>
                    <a:cubicBezTo>
                      <a:pt x="541" y="3566"/>
                      <a:pt x="1858" y="4711"/>
                      <a:pt x="1875" y="4786"/>
                    </a:cubicBezTo>
                    <a:cubicBezTo>
                      <a:pt x="1372" y="4424"/>
                      <a:pt x="788" y="4074"/>
                      <a:pt x="224" y="3773"/>
                    </a:cubicBezTo>
                    <a:cubicBezTo>
                      <a:pt x="214" y="3768"/>
                      <a:pt x="204" y="3765"/>
                      <a:pt x="195" y="3765"/>
                    </a:cubicBezTo>
                    <a:cubicBezTo>
                      <a:pt x="162" y="3765"/>
                      <a:pt x="146" y="3800"/>
                      <a:pt x="179" y="3831"/>
                    </a:cubicBezTo>
                    <a:cubicBezTo>
                      <a:pt x="651" y="4261"/>
                      <a:pt x="1137" y="4694"/>
                      <a:pt x="1555" y="5188"/>
                    </a:cubicBezTo>
                    <a:cubicBezTo>
                      <a:pt x="1131" y="4889"/>
                      <a:pt x="644" y="4616"/>
                      <a:pt x="203" y="4390"/>
                    </a:cubicBezTo>
                    <a:cubicBezTo>
                      <a:pt x="167" y="4371"/>
                      <a:pt x="83" y="4354"/>
                      <a:pt x="39" y="4354"/>
                    </a:cubicBezTo>
                    <a:cubicBezTo>
                      <a:pt x="13" y="4354"/>
                      <a:pt x="1" y="4360"/>
                      <a:pt x="19" y="4375"/>
                    </a:cubicBezTo>
                    <a:cubicBezTo>
                      <a:pt x="490" y="4769"/>
                      <a:pt x="996" y="5201"/>
                      <a:pt x="1442" y="5654"/>
                    </a:cubicBezTo>
                    <a:cubicBezTo>
                      <a:pt x="1028" y="5406"/>
                      <a:pt x="670" y="5204"/>
                      <a:pt x="202" y="4958"/>
                    </a:cubicBezTo>
                    <a:lnTo>
                      <a:pt x="202" y="4958"/>
                    </a:lnTo>
                    <a:cubicBezTo>
                      <a:pt x="1306" y="6019"/>
                      <a:pt x="1551" y="5941"/>
                      <a:pt x="3037" y="6847"/>
                    </a:cubicBezTo>
                    <a:cubicBezTo>
                      <a:pt x="4061" y="7471"/>
                      <a:pt x="6073" y="8924"/>
                      <a:pt x="7777" y="9484"/>
                    </a:cubicBezTo>
                    <a:cubicBezTo>
                      <a:pt x="7985" y="9553"/>
                      <a:pt x="8201" y="9585"/>
                      <a:pt x="8422" y="9585"/>
                    </a:cubicBezTo>
                    <a:cubicBezTo>
                      <a:pt x="11227" y="9585"/>
                      <a:pt x="14975" y="4427"/>
                      <a:pt x="15191" y="1986"/>
                    </a:cubicBezTo>
                    <a:cubicBezTo>
                      <a:pt x="15191" y="1986"/>
                      <a:pt x="15590" y="394"/>
                      <a:pt x="14401" y="65"/>
                    </a:cubicBezTo>
                    <a:cubicBezTo>
                      <a:pt x="14240" y="20"/>
                      <a:pt x="14092" y="1"/>
                      <a:pt x="1395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5216075" y="1097200"/>
                <a:ext cx="394825" cy="244400"/>
              </a:xfrm>
              <a:custGeom>
                <a:rect b="b" l="l" r="r" t="t"/>
                <a:pathLst>
                  <a:path extrusionOk="0" h="9776" w="15793">
                    <a:moveTo>
                      <a:pt x="14057" y="195"/>
                    </a:moveTo>
                    <a:cubicBezTo>
                      <a:pt x="14183" y="195"/>
                      <a:pt x="14322" y="213"/>
                      <a:pt x="14475" y="255"/>
                    </a:cubicBezTo>
                    <a:cubicBezTo>
                      <a:pt x="15558" y="555"/>
                      <a:pt x="15212" y="1997"/>
                      <a:pt x="15193" y="2073"/>
                    </a:cubicBezTo>
                    <a:cubicBezTo>
                      <a:pt x="15036" y="3848"/>
                      <a:pt x="12851" y="7328"/>
                      <a:pt x="10526" y="8860"/>
                    </a:cubicBezTo>
                    <a:cubicBezTo>
                      <a:pt x="9798" y="9338"/>
                      <a:pt x="9115" y="9582"/>
                      <a:pt x="8516" y="9582"/>
                    </a:cubicBezTo>
                    <a:cubicBezTo>
                      <a:pt x="8301" y="9582"/>
                      <a:pt x="8098" y="9551"/>
                      <a:pt x="7907" y="9488"/>
                    </a:cubicBezTo>
                    <a:cubicBezTo>
                      <a:pt x="6579" y="9050"/>
                      <a:pt x="5071" y="8071"/>
                      <a:pt x="3969" y="7358"/>
                    </a:cubicBezTo>
                    <a:cubicBezTo>
                      <a:pt x="3671" y="7166"/>
                      <a:pt x="3405" y="6993"/>
                      <a:pt x="3186" y="6860"/>
                    </a:cubicBezTo>
                    <a:cubicBezTo>
                      <a:pt x="2717" y="6574"/>
                      <a:pt x="2366" y="6383"/>
                      <a:pt x="2084" y="6229"/>
                    </a:cubicBezTo>
                    <a:cubicBezTo>
                      <a:pt x="1665" y="6003"/>
                      <a:pt x="1373" y="5842"/>
                      <a:pt x="1000" y="5546"/>
                    </a:cubicBezTo>
                    <a:lnTo>
                      <a:pt x="1000" y="5546"/>
                    </a:lnTo>
                    <a:cubicBezTo>
                      <a:pt x="1159" y="5636"/>
                      <a:pt x="1318" y="5729"/>
                      <a:pt x="1489" y="5830"/>
                    </a:cubicBezTo>
                    <a:cubicBezTo>
                      <a:pt x="1504" y="5840"/>
                      <a:pt x="1521" y="5844"/>
                      <a:pt x="1538" y="5844"/>
                    </a:cubicBezTo>
                    <a:cubicBezTo>
                      <a:pt x="1567" y="5844"/>
                      <a:pt x="1596" y="5831"/>
                      <a:pt x="1615" y="5807"/>
                    </a:cubicBezTo>
                    <a:cubicBezTo>
                      <a:pt x="1645" y="5769"/>
                      <a:pt x="1642" y="5714"/>
                      <a:pt x="1607" y="5679"/>
                    </a:cubicBezTo>
                    <a:cubicBezTo>
                      <a:pt x="1294" y="5363"/>
                      <a:pt x="950" y="5052"/>
                      <a:pt x="604" y="4755"/>
                    </a:cubicBezTo>
                    <a:lnTo>
                      <a:pt x="604" y="4755"/>
                    </a:lnTo>
                    <a:cubicBezTo>
                      <a:pt x="990" y="4966"/>
                      <a:pt x="1317" y="5166"/>
                      <a:pt x="1594" y="5363"/>
                    </a:cubicBezTo>
                    <a:cubicBezTo>
                      <a:pt x="1611" y="5375"/>
                      <a:pt x="1631" y="5380"/>
                      <a:pt x="1650" y="5380"/>
                    </a:cubicBezTo>
                    <a:cubicBezTo>
                      <a:pt x="1676" y="5380"/>
                      <a:pt x="1703" y="5369"/>
                      <a:pt x="1723" y="5349"/>
                    </a:cubicBezTo>
                    <a:cubicBezTo>
                      <a:pt x="1755" y="5313"/>
                      <a:pt x="1757" y="5257"/>
                      <a:pt x="1725" y="5220"/>
                    </a:cubicBezTo>
                    <a:cubicBezTo>
                      <a:pt x="1415" y="4855"/>
                      <a:pt x="1067" y="4519"/>
                      <a:pt x="718" y="4199"/>
                    </a:cubicBezTo>
                    <a:lnTo>
                      <a:pt x="718" y="4199"/>
                    </a:lnTo>
                    <a:cubicBezTo>
                      <a:pt x="1161" y="4453"/>
                      <a:pt x="1569" y="4712"/>
                      <a:pt x="1913" y="4962"/>
                    </a:cubicBezTo>
                    <a:cubicBezTo>
                      <a:pt x="1931" y="4974"/>
                      <a:pt x="1951" y="4980"/>
                      <a:pt x="1971" y="4980"/>
                    </a:cubicBezTo>
                    <a:cubicBezTo>
                      <a:pt x="1989" y="4980"/>
                      <a:pt x="2008" y="4975"/>
                      <a:pt x="2024" y="4964"/>
                    </a:cubicBezTo>
                    <a:cubicBezTo>
                      <a:pt x="2058" y="4943"/>
                      <a:pt x="2075" y="4903"/>
                      <a:pt x="2066" y="4863"/>
                    </a:cubicBezTo>
                    <a:cubicBezTo>
                      <a:pt x="2056" y="4817"/>
                      <a:pt x="2031" y="4789"/>
                      <a:pt x="1765" y="4529"/>
                    </a:cubicBezTo>
                    <a:cubicBezTo>
                      <a:pt x="1580" y="4346"/>
                      <a:pt x="1179" y="3956"/>
                      <a:pt x="1061" y="3774"/>
                    </a:cubicBezTo>
                    <a:lnTo>
                      <a:pt x="1061" y="3774"/>
                    </a:lnTo>
                    <a:cubicBezTo>
                      <a:pt x="1302" y="3852"/>
                      <a:pt x="1765" y="4251"/>
                      <a:pt x="2112" y="4549"/>
                    </a:cubicBezTo>
                    <a:cubicBezTo>
                      <a:pt x="2339" y="4744"/>
                      <a:pt x="2553" y="4928"/>
                      <a:pt x="2701" y="5025"/>
                    </a:cubicBezTo>
                    <a:cubicBezTo>
                      <a:pt x="2716" y="5035"/>
                      <a:pt x="2734" y="5040"/>
                      <a:pt x="2752" y="5040"/>
                    </a:cubicBezTo>
                    <a:cubicBezTo>
                      <a:pt x="2780" y="5040"/>
                      <a:pt x="2809" y="5027"/>
                      <a:pt x="2829" y="5004"/>
                    </a:cubicBezTo>
                    <a:cubicBezTo>
                      <a:pt x="2877" y="4944"/>
                      <a:pt x="2859" y="4912"/>
                      <a:pt x="2726" y="4657"/>
                    </a:cubicBezTo>
                    <a:cubicBezTo>
                      <a:pt x="2646" y="4504"/>
                      <a:pt x="2446" y="4124"/>
                      <a:pt x="2426" y="3979"/>
                    </a:cubicBezTo>
                    <a:lnTo>
                      <a:pt x="2426" y="3979"/>
                    </a:lnTo>
                    <a:cubicBezTo>
                      <a:pt x="2549" y="4046"/>
                      <a:pt x="2791" y="4426"/>
                      <a:pt x="2954" y="4682"/>
                    </a:cubicBezTo>
                    <a:cubicBezTo>
                      <a:pt x="3071" y="4866"/>
                      <a:pt x="3179" y="5039"/>
                      <a:pt x="3277" y="5163"/>
                    </a:cubicBezTo>
                    <a:cubicBezTo>
                      <a:pt x="3310" y="5205"/>
                      <a:pt x="3341" y="5247"/>
                      <a:pt x="3373" y="5292"/>
                    </a:cubicBezTo>
                    <a:cubicBezTo>
                      <a:pt x="3516" y="5491"/>
                      <a:pt x="3679" y="5717"/>
                      <a:pt x="4040" y="5921"/>
                    </a:cubicBezTo>
                    <a:cubicBezTo>
                      <a:pt x="4835" y="6368"/>
                      <a:pt x="6760" y="6993"/>
                      <a:pt x="7534" y="7054"/>
                    </a:cubicBezTo>
                    <a:cubicBezTo>
                      <a:pt x="7595" y="7059"/>
                      <a:pt x="7656" y="7062"/>
                      <a:pt x="7717" y="7062"/>
                    </a:cubicBezTo>
                    <a:cubicBezTo>
                      <a:pt x="10291" y="7062"/>
                      <a:pt x="12477" y="2768"/>
                      <a:pt x="12970" y="910"/>
                    </a:cubicBezTo>
                    <a:cubicBezTo>
                      <a:pt x="13002" y="836"/>
                      <a:pt x="13306" y="195"/>
                      <a:pt x="14057" y="195"/>
                    </a:cubicBezTo>
                    <a:close/>
                    <a:moveTo>
                      <a:pt x="14058" y="1"/>
                    </a:moveTo>
                    <a:cubicBezTo>
                      <a:pt x="13149" y="1"/>
                      <a:pt x="12793" y="831"/>
                      <a:pt x="12788" y="840"/>
                    </a:cubicBezTo>
                    <a:cubicBezTo>
                      <a:pt x="12787" y="846"/>
                      <a:pt x="12786" y="850"/>
                      <a:pt x="12784" y="854"/>
                    </a:cubicBezTo>
                    <a:cubicBezTo>
                      <a:pt x="12307" y="2664"/>
                      <a:pt x="10194" y="6869"/>
                      <a:pt x="7720" y="6869"/>
                    </a:cubicBezTo>
                    <a:cubicBezTo>
                      <a:pt x="7664" y="6869"/>
                      <a:pt x="7607" y="6867"/>
                      <a:pt x="7549" y="6862"/>
                    </a:cubicBezTo>
                    <a:cubicBezTo>
                      <a:pt x="6811" y="6803"/>
                      <a:pt x="4898" y="6180"/>
                      <a:pt x="4137" y="5752"/>
                    </a:cubicBezTo>
                    <a:cubicBezTo>
                      <a:pt x="3813" y="5569"/>
                      <a:pt x="3670" y="5372"/>
                      <a:pt x="3532" y="5179"/>
                    </a:cubicBezTo>
                    <a:cubicBezTo>
                      <a:pt x="3499" y="5133"/>
                      <a:pt x="3466" y="5087"/>
                      <a:pt x="3432" y="5044"/>
                    </a:cubicBezTo>
                    <a:cubicBezTo>
                      <a:pt x="3341" y="4927"/>
                      <a:pt x="3234" y="4758"/>
                      <a:pt x="3120" y="4579"/>
                    </a:cubicBezTo>
                    <a:cubicBezTo>
                      <a:pt x="2825" y="4113"/>
                      <a:pt x="2633" y="3827"/>
                      <a:pt x="2455" y="3783"/>
                    </a:cubicBezTo>
                    <a:cubicBezTo>
                      <a:pt x="2431" y="3777"/>
                      <a:pt x="2411" y="3775"/>
                      <a:pt x="2392" y="3775"/>
                    </a:cubicBezTo>
                    <a:cubicBezTo>
                      <a:pt x="2325" y="3775"/>
                      <a:pt x="2287" y="3808"/>
                      <a:pt x="2269" y="3831"/>
                    </a:cubicBezTo>
                    <a:cubicBezTo>
                      <a:pt x="2178" y="3947"/>
                      <a:pt x="2259" y="4171"/>
                      <a:pt x="2484" y="4611"/>
                    </a:cubicBezTo>
                    <a:cubicBezTo>
                      <a:pt x="2405" y="4545"/>
                      <a:pt x="2323" y="4475"/>
                      <a:pt x="2239" y="4401"/>
                    </a:cubicBezTo>
                    <a:cubicBezTo>
                      <a:pt x="1678" y="3918"/>
                      <a:pt x="1260" y="3574"/>
                      <a:pt x="1001" y="3566"/>
                    </a:cubicBezTo>
                    <a:cubicBezTo>
                      <a:pt x="996" y="3566"/>
                      <a:pt x="991" y="3566"/>
                      <a:pt x="986" y="3566"/>
                    </a:cubicBezTo>
                    <a:cubicBezTo>
                      <a:pt x="885" y="3566"/>
                      <a:pt x="857" y="3626"/>
                      <a:pt x="846" y="3651"/>
                    </a:cubicBezTo>
                    <a:cubicBezTo>
                      <a:pt x="799" y="3761"/>
                      <a:pt x="887" y="3912"/>
                      <a:pt x="1252" y="4291"/>
                    </a:cubicBezTo>
                    <a:cubicBezTo>
                      <a:pt x="974" y="4120"/>
                      <a:pt x="677" y="3949"/>
                      <a:pt x="367" y="3784"/>
                    </a:cubicBezTo>
                    <a:cubicBezTo>
                      <a:pt x="343" y="3771"/>
                      <a:pt x="317" y="3765"/>
                      <a:pt x="292" y="3765"/>
                    </a:cubicBezTo>
                    <a:cubicBezTo>
                      <a:pt x="249" y="3765"/>
                      <a:pt x="209" y="3784"/>
                      <a:pt x="184" y="3819"/>
                    </a:cubicBezTo>
                    <a:cubicBezTo>
                      <a:pt x="144" y="3874"/>
                      <a:pt x="155" y="3948"/>
                      <a:pt x="211" y="3999"/>
                    </a:cubicBezTo>
                    <a:lnTo>
                      <a:pt x="324" y="4102"/>
                    </a:lnTo>
                    <a:cubicBezTo>
                      <a:pt x="569" y="4325"/>
                      <a:pt x="818" y="4552"/>
                      <a:pt x="1057" y="4789"/>
                    </a:cubicBezTo>
                    <a:cubicBezTo>
                      <a:pt x="841" y="4663"/>
                      <a:pt x="604" y="4534"/>
                      <a:pt x="344" y="4399"/>
                    </a:cubicBezTo>
                    <a:cubicBezTo>
                      <a:pt x="343" y="4398"/>
                      <a:pt x="237" y="4352"/>
                      <a:pt x="145" y="4352"/>
                    </a:cubicBezTo>
                    <a:cubicBezTo>
                      <a:pt x="97" y="4352"/>
                      <a:pt x="52" y="4364"/>
                      <a:pt x="27" y="4401"/>
                    </a:cubicBezTo>
                    <a:cubicBezTo>
                      <a:pt x="0" y="4442"/>
                      <a:pt x="16" y="4513"/>
                      <a:pt x="55" y="4545"/>
                    </a:cubicBezTo>
                    <a:cubicBezTo>
                      <a:pt x="327" y="4774"/>
                      <a:pt x="608" y="5011"/>
                      <a:pt x="881" y="5256"/>
                    </a:cubicBezTo>
                    <a:cubicBezTo>
                      <a:pt x="711" y="5161"/>
                      <a:pt x="537" y="5068"/>
                      <a:pt x="345" y="4968"/>
                    </a:cubicBezTo>
                    <a:cubicBezTo>
                      <a:pt x="331" y="4961"/>
                      <a:pt x="315" y="4958"/>
                      <a:pt x="300" y="4958"/>
                    </a:cubicBezTo>
                    <a:cubicBezTo>
                      <a:pt x="270" y="4958"/>
                      <a:pt x="240" y="4971"/>
                      <a:pt x="221" y="4998"/>
                    </a:cubicBezTo>
                    <a:cubicBezTo>
                      <a:pt x="193" y="5037"/>
                      <a:pt x="198" y="5091"/>
                      <a:pt x="232" y="5124"/>
                    </a:cubicBezTo>
                    <a:cubicBezTo>
                      <a:pt x="999" y="5861"/>
                      <a:pt x="1352" y="6052"/>
                      <a:pt x="1990" y="6400"/>
                    </a:cubicBezTo>
                    <a:cubicBezTo>
                      <a:pt x="2271" y="6553"/>
                      <a:pt x="2620" y="6743"/>
                      <a:pt x="3085" y="7026"/>
                    </a:cubicBezTo>
                    <a:cubicBezTo>
                      <a:pt x="3302" y="7159"/>
                      <a:pt x="3567" y="7330"/>
                      <a:pt x="3863" y="7522"/>
                    </a:cubicBezTo>
                    <a:cubicBezTo>
                      <a:pt x="4973" y="8242"/>
                      <a:pt x="6494" y="9228"/>
                      <a:pt x="7845" y="9672"/>
                    </a:cubicBezTo>
                    <a:cubicBezTo>
                      <a:pt x="8057" y="9741"/>
                      <a:pt x="8281" y="9776"/>
                      <a:pt x="8515" y="9776"/>
                    </a:cubicBezTo>
                    <a:cubicBezTo>
                      <a:pt x="9153" y="9776"/>
                      <a:pt x="9872" y="9521"/>
                      <a:pt x="10632" y="9023"/>
                    </a:cubicBezTo>
                    <a:cubicBezTo>
                      <a:pt x="13068" y="7419"/>
                      <a:pt x="15224" y="3919"/>
                      <a:pt x="15385" y="2105"/>
                    </a:cubicBezTo>
                    <a:cubicBezTo>
                      <a:pt x="15390" y="2089"/>
                      <a:pt x="15793" y="418"/>
                      <a:pt x="14527" y="68"/>
                    </a:cubicBezTo>
                    <a:cubicBezTo>
                      <a:pt x="14356" y="21"/>
                      <a:pt x="14200" y="1"/>
                      <a:pt x="1405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5335126" y="1694519"/>
                <a:ext cx="116450" cy="116700"/>
              </a:xfrm>
              <a:custGeom>
                <a:rect b="b" l="l" r="r" t="t"/>
                <a:pathLst>
                  <a:path extrusionOk="0" h="4668" w="4658">
                    <a:moveTo>
                      <a:pt x="4005" y="1"/>
                    </a:moveTo>
                    <a:cubicBezTo>
                      <a:pt x="4005" y="1"/>
                      <a:pt x="4005" y="1"/>
                      <a:pt x="4005" y="1"/>
                    </a:cubicBezTo>
                    <a:lnTo>
                      <a:pt x="4005" y="1"/>
                    </a:lnTo>
                    <a:cubicBezTo>
                      <a:pt x="4005" y="1"/>
                      <a:pt x="4005" y="1"/>
                      <a:pt x="4005" y="1"/>
                    </a:cubicBezTo>
                    <a:close/>
                    <a:moveTo>
                      <a:pt x="4005" y="1"/>
                    </a:moveTo>
                    <a:cubicBezTo>
                      <a:pt x="4002" y="20"/>
                      <a:pt x="2121" y="326"/>
                      <a:pt x="2121" y="326"/>
                    </a:cubicBezTo>
                    <a:lnTo>
                      <a:pt x="2258" y="2461"/>
                    </a:lnTo>
                    <a:cubicBezTo>
                      <a:pt x="2258" y="2461"/>
                      <a:pt x="516" y="4241"/>
                      <a:pt x="1" y="4667"/>
                    </a:cubicBezTo>
                    <a:lnTo>
                      <a:pt x="4658" y="3791"/>
                    </a:lnTo>
                    <a:cubicBezTo>
                      <a:pt x="4658" y="3791"/>
                      <a:pt x="4104" y="1114"/>
                      <a:pt x="400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rot="204673">
                <a:off x="5411114" y="1674539"/>
                <a:ext cx="28774" cy="68773"/>
              </a:xfrm>
              <a:custGeom>
                <a:rect b="b" l="l" r="r" t="t"/>
                <a:pathLst>
                  <a:path extrusionOk="0" h="2751" w="1151">
                    <a:moveTo>
                      <a:pt x="813" y="1"/>
                    </a:moveTo>
                    <a:lnTo>
                      <a:pt x="0" y="160"/>
                    </a:lnTo>
                    <a:cubicBezTo>
                      <a:pt x="0" y="160"/>
                      <a:pt x="459" y="2750"/>
                      <a:pt x="567" y="2750"/>
                    </a:cubicBezTo>
                    <a:cubicBezTo>
                      <a:pt x="568" y="2750"/>
                      <a:pt x="568" y="2750"/>
                      <a:pt x="568" y="2750"/>
                    </a:cubicBezTo>
                    <a:cubicBezTo>
                      <a:pt x="675" y="2731"/>
                      <a:pt x="1151" y="1828"/>
                      <a:pt x="1151" y="1828"/>
                    </a:cubicBezTo>
                    <a:lnTo>
                      <a:pt x="813" y="1"/>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5283475" y="1314300"/>
                <a:ext cx="406125" cy="403475"/>
              </a:xfrm>
              <a:custGeom>
                <a:rect b="b" l="l" r="r" t="t"/>
                <a:pathLst>
                  <a:path extrusionOk="0" h="16139" w="16245">
                    <a:moveTo>
                      <a:pt x="11162" y="0"/>
                    </a:moveTo>
                    <a:cubicBezTo>
                      <a:pt x="11103" y="0"/>
                      <a:pt x="11052" y="4"/>
                      <a:pt x="11011" y="13"/>
                    </a:cubicBezTo>
                    <a:cubicBezTo>
                      <a:pt x="6422" y="918"/>
                      <a:pt x="3181" y="1784"/>
                      <a:pt x="1952" y="2639"/>
                    </a:cubicBezTo>
                    <a:cubicBezTo>
                      <a:pt x="0" y="3998"/>
                      <a:pt x="2928" y="14243"/>
                      <a:pt x="3569" y="16126"/>
                    </a:cubicBezTo>
                    <a:cubicBezTo>
                      <a:pt x="3580" y="16134"/>
                      <a:pt x="3599" y="16138"/>
                      <a:pt x="3624" y="16138"/>
                    </a:cubicBezTo>
                    <a:cubicBezTo>
                      <a:pt x="4036" y="16138"/>
                      <a:pt x="6218" y="15116"/>
                      <a:pt x="6339" y="15062"/>
                    </a:cubicBezTo>
                    <a:lnTo>
                      <a:pt x="6339" y="15062"/>
                    </a:lnTo>
                    <a:cubicBezTo>
                      <a:pt x="6339" y="15062"/>
                      <a:pt x="6339" y="15063"/>
                      <a:pt x="6340" y="15063"/>
                    </a:cubicBezTo>
                    <a:cubicBezTo>
                      <a:pt x="6343" y="15061"/>
                      <a:pt x="6345" y="15060"/>
                      <a:pt x="6345" y="15060"/>
                    </a:cubicBezTo>
                    <a:lnTo>
                      <a:pt x="6345" y="15060"/>
                    </a:lnTo>
                    <a:cubicBezTo>
                      <a:pt x="6344" y="15060"/>
                      <a:pt x="6343" y="15061"/>
                      <a:pt x="6339" y="15062"/>
                    </a:cubicBezTo>
                    <a:lnTo>
                      <a:pt x="6339" y="15062"/>
                    </a:lnTo>
                    <a:cubicBezTo>
                      <a:pt x="5550" y="10889"/>
                      <a:pt x="3866" y="8910"/>
                      <a:pt x="5798" y="7329"/>
                    </a:cubicBezTo>
                    <a:cubicBezTo>
                      <a:pt x="7605" y="5848"/>
                      <a:pt x="14551" y="5711"/>
                      <a:pt x="15385" y="3595"/>
                    </a:cubicBezTo>
                    <a:cubicBezTo>
                      <a:pt x="16244" y="1413"/>
                      <a:pt x="12264" y="0"/>
                      <a:pt x="11162"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5282250" y="1313350"/>
                <a:ext cx="392900" cy="405325"/>
              </a:xfrm>
              <a:custGeom>
                <a:rect b="b" l="l" r="r" t="t"/>
                <a:pathLst>
                  <a:path extrusionOk="0" h="16213" w="15716">
                    <a:moveTo>
                      <a:pt x="11219" y="74"/>
                    </a:moveTo>
                    <a:cubicBezTo>
                      <a:pt x="11985" y="74"/>
                      <a:pt x="14118" y="761"/>
                      <a:pt x="15059" y="1890"/>
                    </a:cubicBezTo>
                    <a:cubicBezTo>
                      <a:pt x="15519" y="2443"/>
                      <a:pt x="15635" y="3025"/>
                      <a:pt x="15400" y="3620"/>
                    </a:cubicBezTo>
                    <a:cubicBezTo>
                      <a:pt x="14929" y="4814"/>
                      <a:pt x="12469" y="5371"/>
                      <a:pt x="10090" y="5909"/>
                    </a:cubicBezTo>
                    <a:cubicBezTo>
                      <a:pt x="8296" y="6316"/>
                      <a:pt x="6604" y="6698"/>
                      <a:pt x="5826" y="7336"/>
                    </a:cubicBezTo>
                    <a:cubicBezTo>
                      <a:pt x="4472" y="8445"/>
                      <a:pt x="4858" y="9715"/>
                      <a:pt x="5499" y="11817"/>
                    </a:cubicBezTo>
                    <a:cubicBezTo>
                      <a:pt x="5784" y="12749"/>
                      <a:pt x="6104" y="13804"/>
                      <a:pt x="6348" y="15077"/>
                    </a:cubicBezTo>
                    <a:cubicBezTo>
                      <a:pt x="6332" y="15083"/>
                      <a:pt x="6314" y="15093"/>
                      <a:pt x="6291" y="15103"/>
                    </a:cubicBezTo>
                    <a:cubicBezTo>
                      <a:pt x="4304" y="16016"/>
                      <a:pt x="3805" y="16140"/>
                      <a:pt x="3679" y="16140"/>
                    </a:cubicBezTo>
                    <a:cubicBezTo>
                      <a:pt x="3666" y="16140"/>
                      <a:pt x="3657" y="16139"/>
                      <a:pt x="3651" y="16137"/>
                    </a:cubicBezTo>
                    <a:cubicBezTo>
                      <a:pt x="3016" y="14267"/>
                      <a:pt x="86" y="4056"/>
                      <a:pt x="2024" y="2708"/>
                    </a:cubicBezTo>
                    <a:cubicBezTo>
                      <a:pt x="3151" y="1921"/>
                      <a:pt x="6110" y="1064"/>
                      <a:pt x="11069" y="86"/>
                    </a:cubicBezTo>
                    <a:cubicBezTo>
                      <a:pt x="11110" y="78"/>
                      <a:pt x="11161" y="74"/>
                      <a:pt x="11219" y="74"/>
                    </a:cubicBezTo>
                    <a:close/>
                    <a:moveTo>
                      <a:pt x="11209" y="1"/>
                    </a:moveTo>
                    <a:cubicBezTo>
                      <a:pt x="11149" y="1"/>
                      <a:pt x="11096" y="5"/>
                      <a:pt x="11054" y="14"/>
                    </a:cubicBezTo>
                    <a:cubicBezTo>
                      <a:pt x="6015" y="1007"/>
                      <a:pt x="3132" y="1843"/>
                      <a:pt x="1981" y="2645"/>
                    </a:cubicBezTo>
                    <a:cubicBezTo>
                      <a:pt x="0" y="4023"/>
                      <a:pt x="2957" y="14335"/>
                      <a:pt x="3583" y="16175"/>
                    </a:cubicBezTo>
                    <a:lnTo>
                      <a:pt x="3587" y="16185"/>
                    </a:lnTo>
                    <a:lnTo>
                      <a:pt x="3596" y="16192"/>
                    </a:lnTo>
                    <a:cubicBezTo>
                      <a:pt x="3606" y="16201"/>
                      <a:pt x="3622" y="16213"/>
                      <a:pt x="3669" y="16213"/>
                    </a:cubicBezTo>
                    <a:cubicBezTo>
                      <a:pt x="3830" y="16213"/>
                      <a:pt x="4360" y="16073"/>
                      <a:pt x="6322" y="15170"/>
                    </a:cubicBezTo>
                    <a:cubicBezTo>
                      <a:pt x="6337" y="15164"/>
                      <a:pt x="6350" y="15158"/>
                      <a:pt x="6362" y="15153"/>
                    </a:cubicBezTo>
                    <a:lnTo>
                      <a:pt x="6362" y="15155"/>
                    </a:lnTo>
                    <a:lnTo>
                      <a:pt x="6445" y="15114"/>
                    </a:lnTo>
                    <a:lnTo>
                      <a:pt x="6430" y="15081"/>
                    </a:lnTo>
                    <a:cubicBezTo>
                      <a:pt x="6426" y="15076"/>
                      <a:pt x="6425" y="15072"/>
                      <a:pt x="6423" y="15068"/>
                    </a:cubicBezTo>
                    <a:cubicBezTo>
                      <a:pt x="6179" y="13788"/>
                      <a:pt x="5856" y="12731"/>
                      <a:pt x="5573" y="11797"/>
                    </a:cubicBezTo>
                    <a:cubicBezTo>
                      <a:pt x="4940" y="9725"/>
                      <a:pt x="4559" y="8473"/>
                      <a:pt x="5875" y="7395"/>
                    </a:cubicBezTo>
                    <a:cubicBezTo>
                      <a:pt x="6638" y="6769"/>
                      <a:pt x="8323" y="6387"/>
                      <a:pt x="10106" y="5984"/>
                    </a:cubicBezTo>
                    <a:cubicBezTo>
                      <a:pt x="12505" y="5440"/>
                      <a:pt x="14986" y="4879"/>
                      <a:pt x="15471" y="3648"/>
                    </a:cubicBezTo>
                    <a:cubicBezTo>
                      <a:pt x="15716" y="3024"/>
                      <a:pt x="15596" y="2417"/>
                      <a:pt x="15117" y="1842"/>
                    </a:cubicBezTo>
                    <a:cubicBezTo>
                      <a:pt x="14162" y="698"/>
                      <a:pt x="11992" y="1"/>
                      <a:pt x="11209"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5514975" y="906575"/>
                <a:ext cx="199050" cy="51575"/>
              </a:xfrm>
              <a:custGeom>
                <a:rect b="b" l="l" r="r" t="t"/>
                <a:pathLst>
                  <a:path extrusionOk="0" h="2063" w="7962">
                    <a:moveTo>
                      <a:pt x="1546" y="1"/>
                    </a:moveTo>
                    <a:cubicBezTo>
                      <a:pt x="693" y="1"/>
                      <a:pt x="107" y="74"/>
                      <a:pt x="93" y="76"/>
                    </a:cubicBezTo>
                    <a:cubicBezTo>
                      <a:pt x="39" y="82"/>
                      <a:pt x="1" y="131"/>
                      <a:pt x="7" y="187"/>
                    </a:cubicBezTo>
                    <a:cubicBezTo>
                      <a:pt x="13" y="237"/>
                      <a:pt x="57" y="274"/>
                      <a:pt x="106" y="274"/>
                    </a:cubicBezTo>
                    <a:cubicBezTo>
                      <a:pt x="110" y="274"/>
                      <a:pt x="115" y="273"/>
                      <a:pt x="119" y="273"/>
                    </a:cubicBezTo>
                    <a:cubicBezTo>
                      <a:pt x="131" y="271"/>
                      <a:pt x="707" y="199"/>
                      <a:pt x="1545" y="199"/>
                    </a:cubicBezTo>
                    <a:cubicBezTo>
                      <a:pt x="2619" y="199"/>
                      <a:pt x="4126" y="317"/>
                      <a:pt x="5430" y="853"/>
                    </a:cubicBezTo>
                    <a:cubicBezTo>
                      <a:pt x="7382" y="1654"/>
                      <a:pt x="7648" y="1935"/>
                      <a:pt x="7681" y="1984"/>
                    </a:cubicBezTo>
                    <a:cubicBezTo>
                      <a:pt x="7689" y="2018"/>
                      <a:pt x="7716" y="2048"/>
                      <a:pt x="7753" y="2059"/>
                    </a:cubicBezTo>
                    <a:cubicBezTo>
                      <a:pt x="7762" y="2062"/>
                      <a:pt x="7771" y="2063"/>
                      <a:pt x="7780" y="2063"/>
                    </a:cubicBezTo>
                    <a:cubicBezTo>
                      <a:pt x="7823" y="2063"/>
                      <a:pt x="7864" y="2034"/>
                      <a:pt x="7876" y="1990"/>
                    </a:cubicBezTo>
                    <a:cubicBezTo>
                      <a:pt x="7896" y="1912"/>
                      <a:pt x="7962" y="1677"/>
                      <a:pt x="5506" y="669"/>
                    </a:cubicBezTo>
                    <a:cubicBezTo>
                      <a:pt x="4174" y="121"/>
                      <a:pt x="2640" y="1"/>
                      <a:pt x="154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5457700" y="958475"/>
                <a:ext cx="73900" cy="22300"/>
              </a:xfrm>
              <a:custGeom>
                <a:rect b="b" l="l" r="r" t="t"/>
                <a:pathLst>
                  <a:path extrusionOk="0" h="892" w="2956">
                    <a:moveTo>
                      <a:pt x="2841" y="0"/>
                    </a:moveTo>
                    <a:cubicBezTo>
                      <a:pt x="2806" y="0"/>
                      <a:pt x="2772" y="19"/>
                      <a:pt x="2753" y="52"/>
                    </a:cubicBezTo>
                    <a:cubicBezTo>
                      <a:pt x="2738" y="78"/>
                      <a:pt x="2388" y="691"/>
                      <a:pt x="1579" y="691"/>
                    </a:cubicBezTo>
                    <a:cubicBezTo>
                      <a:pt x="1554" y="691"/>
                      <a:pt x="1528" y="690"/>
                      <a:pt x="1502" y="689"/>
                    </a:cubicBezTo>
                    <a:cubicBezTo>
                      <a:pt x="612" y="650"/>
                      <a:pt x="184" y="246"/>
                      <a:pt x="180" y="242"/>
                    </a:cubicBezTo>
                    <a:cubicBezTo>
                      <a:pt x="161" y="224"/>
                      <a:pt x="136" y="215"/>
                      <a:pt x="111" y="215"/>
                    </a:cubicBezTo>
                    <a:cubicBezTo>
                      <a:pt x="85" y="215"/>
                      <a:pt x="59" y="225"/>
                      <a:pt x="39" y="245"/>
                    </a:cubicBezTo>
                    <a:cubicBezTo>
                      <a:pt x="1" y="284"/>
                      <a:pt x="1" y="347"/>
                      <a:pt x="41" y="385"/>
                    </a:cubicBezTo>
                    <a:cubicBezTo>
                      <a:pt x="59" y="404"/>
                      <a:pt x="523" y="846"/>
                      <a:pt x="1492" y="889"/>
                    </a:cubicBezTo>
                    <a:cubicBezTo>
                      <a:pt x="1520" y="891"/>
                      <a:pt x="1549" y="892"/>
                      <a:pt x="1576" y="892"/>
                    </a:cubicBezTo>
                    <a:cubicBezTo>
                      <a:pt x="2511" y="892"/>
                      <a:pt x="2911" y="179"/>
                      <a:pt x="2929" y="149"/>
                    </a:cubicBezTo>
                    <a:cubicBezTo>
                      <a:pt x="2955" y="99"/>
                      <a:pt x="2938" y="40"/>
                      <a:pt x="2889" y="12"/>
                    </a:cubicBezTo>
                    <a:cubicBezTo>
                      <a:pt x="2874" y="4"/>
                      <a:pt x="2857" y="0"/>
                      <a:pt x="284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6" name="Google Shape;1546;p48"/>
          <p:cNvGrpSpPr/>
          <p:nvPr/>
        </p:nvGrpSpPr>
        <p:grpSpPr>
          <a:xfrm rot="-3591344">
            <a:off x="6923160" y="113515"/>
            <a:ext cx="861432" cy="852294"/>
            <a:chOff x="8304175" y="-24624"/>
            <a:chExt cx="861396" cy="852258"/>
          </a:xfrm>
        </p:grpSpPr>
        <p:sp>
          <p:nvSpPr>
            <p:cNvPr id="1547" name="Google Shape;1547;p48"/>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 name="Google Shape;1548;p48"/>
            <p:cNvGrpSpPr/>
            <p:nvPr/>
          </p:nvGrpSpPr>
          <p:grpSpPr>
            <a:xfrm rot="1478876">
              <a:off x="8407124" y="83046"/>
              <a:ext cx="655499" cy="636920"/>
              <a:chOff x="4594993" y="5098696"/>
              <a:chExt cx="287425" cy="279279"/>
            </a:xfrm>
          </p:grpSpPr>
          <p:sp>
            <p:nvSpPr>
              <p:cNvPr id="1549" name="Google Shape;1549;p48"/>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51" name="Google Shape;1551;p48"/>
          <p:cNvSpPr/>
          <p:nvPr/>
        </p:nvSpPr>
        <p:spPr>
          <a:xfrm>
            <a:off x="3005925" y="42056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 name="Google Shape;1552;p48"/>
          <p:cNvGrpSpPr/>
          <p:nvPr/>
        </p:nvGrpSpPr>
        <p:grpSpPr>
          <a:xfrm>
            <a:off x="6420320" y="1761838"/>
            <a:ext cx="346969" cy="344909"/>
            <a:chOff x="7645611" y="957875"/>
            <a:chExt cx="347004" cy="344943"/>
          </a:xfrm>
        </p:grpSpPr>
        <p:sp>
          <p:nvSpPr>
            <p:cNvPr id="1553" name="Google Shape;1553;p48"/>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48"/>
          <p:cNvGrpSpPr/>
          <p:nvPr/>
        </p:nvGrpSpPr>
        <p:grpSpPr>
          <a:xfrm>
            <a:off x="8083795" y="852013"/>
            <a:ext cx="346969" cy="344909"/>
            <a:chOff x="7645611" y="957875"/>
            <a:chExt cx="347004" cy="344943"/>
          </a:xfrm>
        </p:grpSpPr>
        <p:sp>
          <p:nvSpPr>
            <p:cNvPr id="1556" name="Google Shape;1556;p48"/>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 name="Google Shape;1558;p48"/>
          <p:cNvSpPr/>
          <p:nvPr/>
        </p:nvSpPr>
        <p:spPr>
          <a:xfrm>
            <a:off x="755500" y="40614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3644625" y="6470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8"/>
          <p:cNvSpPr/>
          <p:nvPr/>
        </p:nvSpPr>
        <p:spPr>
          <a:xfrm>
            <a:off x="5804150" y="7929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1152800" y="732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6580850" y="964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66" name="Shape 1566"/>
        <p:cNvGrpSpPr/>
        <p:nvPr/>
      </p:nvGrpSpPr>
      <p:grpSpPr>
        <a:xfrm>
          <a:off x="0" y="0"/>
          <a:ext cx="0" cy="0"/>
          <a:chOff x="0" y="0"/>
          <a:chExt cx="0" cy="0"/>
        </a:xfrm>
      </p:grpSpPr>
      <p:sp>
        <p:nvSpPr>
          <p:cNvPr id="1567" name="Google Shape;1567;p49"/>
          <p:cNvSpPr/>
          <p:nvPr/>
        </p:nvSpPr>
        <p:spPr>
          <a:xfrm>
            <a:off x="713225" y="3395638"/>
            <a:ext cx="5209200" cy="12084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9"/>
          <p:cNvSpPr txBox="1"/>
          <p:nvPr>
            <p:ph type="title"/>
          </p:nvPr>
        </p:nvSpPr>
        <p:spPr>
          <a:xfrm>
            <a:off x="931475" y="3444875"/>
            <a:ext cx="4772700" cy="11100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 A picture is worth a thousand words</a:t>
            </a:r>
            <a:endParaRPr/>
          </a:p>
        </p:txBody>
      </p:sp>
      <p:grpSp>
        <p:nvGrpSpPr>
          <p:cNvPr id="1569" name="Google Shape;1569;p49"/>
          <p:cNvGrpSpPr/>
          <p:nvPr/>
        </p:nvGrpSpPr>
        <p:grpSpPr>
          <a:xfrm rot="-1043046">
            <a:off x="1888089" y="831592"/>
            <a:ext cx="861466" cy="852327"/>
            <a:chOff x="8304175" y="-24624"/>
            <a:chExt cx="861396" cy="852258"/>
          </a:xfrm>
        </p:grpSpPr>
        <p:sp>
          <p:nvSpPr>
            <p:cNvPr id="1570" name="Google Shape;1570;p49"/>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 name="Google Shape;1571;p49"/>
            <p:cNvGrpSpPr/>
            <p:nvPr/>
          </p:nvGrpSpPr>
          <p:grpSpPr>
            <a:xfrm rot="1478876">
              <a:off x="8407124" y="83046"/>
              <a:ext cx="655499" cy="636920"/>
              <a:chOff x="4594993" y="5098696"/>
              <a:chExt cx="287425" cy="279279"/>
            </a:xfrm>
          </p:grpSpPr>
          <p:sp>
            <p:nvSpPr>
              <p:cNvPr id="1572" name="Google Shape;1572;p4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74" name="Google Shape;1574;p49"/>
          <p:cNvSpPr/>
          <p:nvPr/>
        </p:nvSpPr>
        <p:spPr>
          <a:xfrm flipH="1">
            <a:off x="8091118" y="1492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 name="Google Shape;1575;p49"/>
          <p:cNvGrpSpPr/>
          <p:nvPr/>
        </p:nvGrpSpPr>
        <p:grpSpPr>
          <a:xfrm rot="1690618">
            <a:off x="2971885" y="1140867"/>
            <a:ext cx="347007" cy="344946"/>
            <a:chOff x="6066411" y="911663"/>
            <a:chExt cx="347004" cy="344943"/>
          </a:xfrm>
        </p:grpSpPr>
        <p:sp>
          <p:nvSpPr>
            <p:cNvPr id="1576" name="Google Shape;1576;p49"/>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9"/>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49"/>
          <p:cNvGrpSpPr/>
          <p:nvPr/>
        </p:nvGrpSpPr>
        <p:grpSpPr>
          <a:xfrm>
            <a:off x="2632110" y="664549"/>
            <a:ext cx="347004" cy="344943"/>
            <a:chOff x="7134111" y="276438"/>
            <a:chExt cx="347004" cy="344943"/>
          </a:xfrm>
        </p:grpSpPr>
        <p:sp>
          <p:nvSpPr>
            <p:cNvPr id="1579" name="Google Shape;1579;p49"/>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9"/>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 name="Google Shape;1581;p49"/>
          <p:cNvSpPr/>
          <p:nvPr/>
        </p:nvSpPr>
        <p:spPr>
          <a:xfrm flipH="1">
            <a:off x="7503743" y="12226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9"/>
          <p:cNvSpPr/>
          <p:nvPr/>
        </p:nvSpPr>
        <p:spPr>
          <a:xfrm flipH="1">
            <a:off x="7987918" y="8416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9"/>
          <p:cNvSpPr/>
          <p:nvPr/>
        </p:nvSpPr>
        <p:spPr>
          <a:xfrm flipH="1">
            <a:off x="7686240" y="7225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9"/>
          <p:cNvSpPr/>
          <p:nvPr/>
        </p:nvSpPr>
        <p:spPr>
          <a:xfrm flipH="1">
            <a:off x="7741868" y="43023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9"/>
          <p:cNvSpPr/>
          <p:nvPr/>
        </p:nvSpPr>
        <p:spPr>
          <a:xfrm flipH="1">
            <a:off x="7924365" y="38895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9"/>
          <p:cNvSpPr/>
          <p:nvPr/>
        </p:nvSpPr>
        <p:spPr>
          <a:xfrm flipH="1">
            <a:off x="8210168" y="40086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0" name="Shape 1590"/>
        <p:cNvGrpSpPr/>
        <p:nvPr/>
      </p:nvGrpSpPr>
      <p:grpSpPr>
        <a:xfrm>
          <a:off x="0" y="0"/>
          <a:ext cx="0" cy="0"/>
          <a:chOff x="0" y="0"/>
          <a:chExt cx="0" cy="0"/>
        </a:xfrm>
      </p:grpSpPr>
      <p:sp>
        <p:nvSpPr>
          <p:cNvPr id="1591" name="Google Shape;1591;p50"/>
          <p:cNvSpPr txBox="1"/>
          <p:nvPr>
            <p:ph type="title"/>
          </p:nvPr>
        </p:nvSpPr>
        <p:spPr>
          <a:xfrm>
            <a:off x="720000" y="1354375"/>
            <a:ext cx="3883800" cy="163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 reinforce the concept, try using an image</a:t>
            </a:r>
            <a:endParaRPr/>
          </a:p>
        </p:txBody>
      </p:sp>
      <p:sp>
        <p:nvSpPr>
          <p:cNvPr id="1592" name="Google Shape;1592;p50"/>
          <p:cNvSpPr txBox="1"/>
          <p:nvPr>
            <p:ph idx="1" type="subTitle"/>
          </p:nvPr>
        </p:nvSpPr>
        <p:spPr>
          <a:xfrm>
            <a:off x="720000" y="3184800"/>
            <a:ext cx="3883800" cy="50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Just right-click on it and select “Replace image”</a:t>
            </a:r>
            <a:endParaRPr/>
          </a:p>
        </p:txBody>
      </p:sp>
      <p:pic>
        <p:nvPicPr>
          <p:cNvPr id="1593" name="Google Shape;1593;p50"/>
          <p:cNvPicPr preferRelativeResize="0"/>
          <p:nvPr>
            <p:ph idx="2" type="pic"/>
          </p:nvPr>
        </p:nvPicPr>
        <p:blipFill rotWithShape="1">
          <a:blip r:embed="rId3">
            <a:alphaModFix/>
          </a:blip>
          <a:srcRect b="38288" l="0" r="0" t="5461"/>
          <a:stretch/>
        </p:blipFill>
        <p:spPr>
          <a:xfrm>
            <a:off x="4805400" y="880050"/>
            <a:ext cx="3506400" cy="3506400"/>
          </a:xfrm>
          <a:prstGeom prst="roundRect">
            <a:avLst>
              <a:gd fmla="val 16667" name="adj"/>
            </a:avLst>
          </a:prstGeom>
          <a:ln cap="flat" cmpd="sng" w="114300">
            <a:solidFill>
              <a:schemeClr val="dk1"/>
            </a:solidFill>
            <a:prstDash val="solid"/>
            <a:round/>
            <a:headEnd len="sm" w="sm" type="none"/>
            <a:tailEnd len="sm" w="sm" type="none"/>
          </a:ln>
          <a:effectLst>
            <a:outerShdw rotWithShape="0" algn="bl" dir="3540000" dist="28575">
              <a:schemeClr val="accent5">
                <a:alpha val="25000"/>
              </a:schemeClr>
            </a:outerShdw>
          </a:effectLst>
        </p:spPr>
      </p:pic>
      <p:grpSp>
        <p:nvGrpSpPr>
          <p:cNvPr id="1594" name="Google Shape;1594;p50"/>
          <p:cNvGrpSpPr/>
          <p:nvPr/>
        </p:nvGrpSpPr>
        <p:grpSpPr>
          <a:xfrm rot="-2125428">
            <a:off x="4317506" y="3355570"/>
            <a:ext cx="861516" cy="852376"/>
            <a:chOff x="8304175" y="-24624"/>
            <a:chExt cx="861396" cy="852258"/>
          </a:xfrm>
        </p:grpSpPr>
        <p:sp>
          <p:nvSpPr>
            <p:cNvPr id="1595" name="Google Shape;1595;p50"/>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 name="Google Shape;1596;p50"/>
            <p:cNvGrpSpPr/>
            <p:nvPr/>
          </p:nvGrpSpPr>
          <p:grpSpPr>
            <a:xfrm rot="1478876">
              <a:off x="8407124" y="83046"/>
              <a:ext cx="655499" cy="636920"/>
              <a:chOff x="4594993" y="5098696"/>
              <a:chExt cx="287425" cy="279279"/>
            </a:xfrm>
          </p:grpSpPr>
          <p:sp>
            <p:nvSpPr>
              <p:cNvPr id="1597" name="Google Shape;1597;p50"/>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0"/>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99" name="Google Shape;1599;p50"/>
          <p:cNvSpPr/>
          <p:nvPr/>
        </p:nvSpPr>
        <p:spPr>
          <a:xfrm flipH="1" rot="-1497116">
            <a:off x="2066521" y="974519"/>
            <a:ext cx="182496" cy="18143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 name="Google Shape;1600;p50"/>
          <p:cNvGrpSpPr/>
          <p:nvPr/>
        </p:nvGrpSpPr>
        <p:grpSpPr>
          <a:xfrm rot="-952002">
            <a:off x="4694605" y="1501967"/>
            <a:ext cx="347004" cy="344943"/>
            <a:chOff x="6066411" y="911663"/>
            <a:chExt cx="347004" cy="344943"/>
          </a:xfrm>
        </p:grpSpPr>
        <p:sp>
          <p:nvSpPr>
            <p:cNvPr id="1601" name="Google Shape;1601;p50"/>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0"/>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 name="Google Shape;1603;p50"/>
          <p:cNvGrpSpPr/>
          <p:nvPr/>
        </p:nvGrpSpPr>
        <p:grpSpPr>
          <a:xfrm>
            <a:off x="5022835" y="1887774"/>
            <a:ext cx="347004" cy="344943"/>
            <a:chOff x="7134111" y="276438"/>
            <a:chExt cx="347004" cy="344943"/>
          </a:xfrm>
        </p:grpSpPr>
        <p:sp>
          <p:nvSpPr>
            <p:cNvPr id="1604" name="Google Shape;1604;p50"/>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0"/>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 name="Google Shape;1606;p50"/>
          <p:cNvSpPr/>
          <p:nvPr/>
        </p:nvSpPr>
        <p:spPr>
          <a:xfrm flipH="1">
            <a:off x="3356018" y="41436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 name="Google Shape;1607;p50"/>
          <p:cNvGrpSpPr/>
          <p:nvPr/>
        </p:nvGrpSpPr>
        <p:grpSpPr>
          <a:xfrm rot="1670780">
            <a:off x="5266439" y="1335488"/>
            <a:ext cx="347003" cy="344942"/>
            <a:chOff x="6066411" y="911663"/>
            <a:chExt cx="347004" cy="344943"/>
          </a:xfrm>
        </p:grpSpPr>
        <p:sp>
          <p:nvSpPr>
            <p:cNvPr id="1608" name="Google Shape;1608;p50"/>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0"/>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 name="Google Shape;1610;p50"/>
          <p:cNvSpPr/>
          <p:nvPr/>
        </p:nvSpPr>
        <p:spPr>
          <a:xfrm flipH="1">
            <a:off x="3868315" y="7609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0"/>
          <p:cNvSpPr/>
          <p:nvPr/>
        </p:nvSpPr>
        <p:spPr>
          <a:xfrm flipH="1">
            <a:off x="1074315" y="39438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0"/>
          <p:cNvSpPr/>
          <p:nvPr/>
        </p:nvSpPr>
        <p:spPr>
          <a:xfrm flipH="1">
            <a:off x="756815" y="7609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6" name="Shape 1616"/>
        <p:cNvGrpSpPr/>
        <p:nvPr/>
      </p:nvGrpSpPr>
      <p:grpSpPr>
        <a:xfrm>
          <a:off x="0" y="0"/>
          <a:ext cx="0" cy="0"/>
          <a:chOff x="0" y="0"/>
          <a:chExt cx="0" cy="0"/>
        </a:xfrm>
      </p:grpSpPr>
      <p:sp>
        <p:nvSpPr>
          <p:cNvPr id="1617" name="Google Shape;1617;p51"/>
          <p:cNvSpPr/>
          <p:nvPr/>
        </p:nvSpPr>
        <p:spPr>
          <a:xfrm flipH="1">
            <a:off x="2739475" y="3062950"/>
            <a:ext cx="56913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txBox="1"/>
          <p:nvPr>
            <p:ph type="title"/>
          </p:nvPr>
        </p:nvSpPr>
        <p:spPr>
          <a:xfrm>
            <a:off x="2926075" y="1410675"/>
            <a:ext cx="5318100" cy="165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619" name="Google Shape;1619;p51"/>
          <p:cNvSpPr txBox="1"/>
          <p:nvPr>
            <p:ph idx="1" type="subTitle"/>
          </p:nvPr>
        </p:nvSpPr>
        <p:spPr>
          <a:xfrm>
            <a:off x="2926075" y="3131500"/>
            <a:ext cx="5318100" cy="4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1620" name="Google Shape;1620;p51"/>
          <p:cNvGrpSpPr/>
          <p:nvPr/>
        </p:nvGrpSpPr>
        <p:grpSpPr>
          <a:xfrm flipH="1" rot="2095015">
            <a:off x="1449034" y="3576158"/>
            <a:ext cx="876466" cy="866846"/>
            <a:chOff x="783578" y="559665"/>
            <a:chExt cx="876448" cy="866827"/>
          </a:xfrm>
        </p:grpSpPr>
        <p:sp>
          <p:nvSpPr>
            <p:cNvPr id="1621" name="Google Shape;1621;p51"/>
            <p:cNvSpPr/>
            <p:nvPr/>
          </p:nvSpPr>
          <p:spPr>
            <a:xfrm flipH="1" rot="1526604">
              <a:off x="910817" y="691198"/>
              <a:ext cx="622307" cy="60440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 name="Google Shape;1622;p51"/>
            <p:cNvGrpSpPr/>
            <p:nvPr/>
          </p:nvGrpSpPr>
          <p:grpSpPr>
            <a:xfrm flipH="1" rot="1355893">
              <a:off x="884014" y="664216"/>
              <a:ext cx="675575" cy="657725"/>
              <a:chOff x="4590614" y="5094137"/>
              <a:chExt cx="296213" cy="288386"/>
            </a:xfrm>
          </p:grpSpPr>
          <p:sp>
            <p:nvSpPr>
              <p:cNvPr id="1623" name="Google Shape;1623;p51"/>
              <p:cNvSpPr/>
              <p:nvPr/>
            </p:nvSpPr>
            <p:spPr>
              <a:xfrm rot="-279795">
                <a:off x="4601007" y="5104891"/>
                <a:ext cx="275428" cy="266878"/>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5" name="Google Shape;1625;p51"/>
          <p:cNvGrpSpPr/>
          <p:nvPr/>
        </p:nvGrpSpPr>
        <p:grpSpPr>
          <a:xfrm flipH="1">
            <a:off x="4133478" y="675735"/>
            <a:ext cx="684220" cy="666517"/>
            <a:chOff x="8393128" y="67810"/>
            <a:chExt cx="684220" cy="666517"/>
          </a:xfrm>
        </p:grpSpPr>
        <p:sp>
          <p:nvSpPr>
            <p:cNvPr id="1626" name="Google Shape;1626;p51"/>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7" name="Google Shape;1627;p51"/>
            <p:cNvGrpSpPr/>
            <p:nvPr/>
          </p:nvGrpSpPr>
          <p:grpSpPr>
            <a:xfrm rot="158625">
              <a:off x="8407469" y="82589"/>
              <a:ext cx="655538" cy="636958"/>
              <a:chOff x="4594993" y="5098696"/>
              <a:chExt cx="287425" cy="279279"/>
            </a:xfrm>
          </p:grpSpPr>
          <p:sp>
            <p:nvSpPr>
              <p:cNvPr id="1628" name="Google Shape;1628;p5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0" name="Google Shape;1630;p51"/>
          <p:cNvGrpSpPr/>
          <p:nvPr/>
        </p:nvGrpSpPr>
        <p:grpSpPr>
          <a:xfrm rot="-1155456">
            <a:off x="5840629" y="1202534"/>
            <a:ext cx="346987" cy="344927"/>
            <a:chOff x="6066411" y="911663"/>
            <a:chExt cx="347004" cy="344943"/>
          </a:xfrm>
        </p:grpSpPr>
        <p:sp>
          <p:nvSpPr>
            <p:cNvPr id="1631" name="Google Shape;1631;p5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51"/>
          <p:cNvGrpSpPr/>
          <p:nvPr/>
        </p:nvGrpSpPr>
        <p:grpSpPr>
          <a:xfrm>
            <a:off x="6467470" y="565813"/>
            <a:ext cx="346969" cy="344909"/>
            <a:chOff x="6066411" y="911663"/>
            <a:chExt cx="347004" cy="344943"/>
          </a:xfrm>
        </p:grpSpPr>
        <p:sp>
          <p:nvSpPr>
            <p:cNvPr id="1634" name="Google Shape;1634;p5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 name="Google Shape;1636;p51"/>
          <p:cNvSpPr/>
          <p:nvPr/>
        </p:nvSpPr>
        <p:spPr>
          <a:xfrm flipH="1">
            <a:off x="8061668" y="10819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flipH="1">
            <a:off x="7236990" y="14029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8" name="Google Shape;1638;p51"/>
          <p:cNvGrpSpPr/>
          <p:nvPr/>
        </p:nvGrpSpPr>
        <p:grpSpPr>
          <a:xfrm rot="2094058">
            <a:off x="925244" y="792661"/>
            <a:ext cx="684269" cy="666564"/>
            <a:chOff x="8393128" y="67810"/>
            <a:chExt cx="684220" cy="666517"/>
          </a:xfrm>
        </p:grpSpPr>
        <p:sp>
          <p:nvSpPr>
            <p:cNvPr id="1639" name="Google Shape;1639;p51"/>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 name="Google Shape;1640;p51"/>
            <p:cNvGrpSpPr/>
            <p:nvPr/>
          </p:nvGrpSpPr>
          <p:grpSpPr>
            <a:xfrm rot="158625">
              <a:off x="8407469" y="82589"/>
              <a:ext cx="655538" cy="636958"/>
              <a:chOff x="4594993" y="5098696"/>
              <a:chExt cx="287425" cy="279279"/>
            </a:xfrm>
          </p:grpSpPr>
          <p:sp>
            <p:nvSpPr>
              <p:cNvPr id="1641" name="Google Shape;1641;p5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43" name="Google Shape;1643;p51"/>
          <p:cNvSpPr/>
          <p:nvPr/>
        </p:nvSpPr>
        <p:spPr>
          <a:xfrm flipH="1">
            <a:off x="5354968" y="37727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1"/>
          <p:cNvSpPr/>
          <p:nvPr/>
        </p:nvSpPr>
        <p:spPr>
          <a:xfrm flipH="1">
            <a:off x="8244218" y="43760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1"/>
          <p:cNvSpPr/>
          <p:nvPr/>
        </p:nvSpPr>
        <p:spPr>
          <a:xfrm flipH="1">
            <a:off x="4211968" y="44553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1"/>
          <p:cNvSpPr/>
          <p:nvPr/>
        </p:nvSpPr>
        <p:spPr>
          <a:xfrm flipH="1">
            <a:off x="1759293" y="27408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 name="Google Shape;1647;p51"/>
          <p:cNvGrpSpPr/>
          <p:nvPr/>
        </p:nvGrpSpPr>
        <p:grpSpPr>
          <a:xfrm rot="1607433">
            <a:off x="7483668" y="3986918"/>
            <a:ext cx="346981" cy="344920"/>
            <a:chOff x="6066411" y="911663"/>
            <a:chExt cx="347004" cy="344943"/>
          </a:xfrm>
        </p:grpSpPr>
        <p:sp>
          <p:nvSpPr>
            <p:cNvPr id="1648" name="Google Shape;1648;p5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51"/>
          <p:cNvGrpSpPr/>
          <p:nvPr/>
        </p:nvGrpSpPr>
        <p:grpSpPr>
          <a:xfrm rot="1607433">
            <a:off x="1943293" y="1859668"/>
            <a:ext cx="346981" cy="344920"/>
            <a:chOff x="6066411" y="911663"/>
            <a:chExt cx="347004" cy="344943"/>
          </a:xfrm>
        </p:grpSpPr>
        <p:sp>
          <p:nvSpPr>
            <p:cNvPr id="1651" name="Google Shape;1651;p5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51"/>
          <p:cNvGrpSpPr/>
          <p:nvPr/>
        </p:nvGrpSpPr>
        <p:grpSpPr>
          <a:xfrm rot="-2700000">
            <a:off x="967282" y="3089747"/>
            <a:ext cx="347001" cy="344940"/>
            <a:chOff x="6066411" y="911663"/>
            <a:chExt cx="347004" cy="344943"/>
          </a:xfrm>
        </p:grpSpPr>
        <p:sp>
          <p:nvSpPr>
            <p:cNvPr id="1654" name="Google Shape;1654;p5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6" name="Google Shape;1656;p51"/>
          <p:cNvSpPr/>
          <p:nvPr/>
        </p:nvSpPr>
        <p:spPr>
          <a:xfrm flipH="1">
            <a:off x="5315293" y="7961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flipH="1">
            <a:off x="3228565" y="39032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flipH="1">
            <a:off x="871115" y="19506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flipH="1">
            <a:off x="2474490" y="26173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flipH="1">
            <a:off x="839365" y="43397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1" name="Google Shape;1661;p51"/>
          <p:cNvGrpSpPr/>
          <p:nvPr/>
        </p:nvGrpSpPr>
        <p:grpSpPr>
          <a:xfrm>
            <a:off x="2705620" y="805702"/>
            <a:ext cx="347004" cy="344943"/>
            <a:chOff x="6066411" y="911663"/>
            <a:chExt cx="347004" cy="344943"/>
          </a:xfrm>
        </p:grpSpPr>
        <p:sp>
          <p:nvSpPr>
            <p:cNvPr id="1662" name="Google Shape;1662;p51"/>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51"/>
          <p:cNvSpPr/>
          <p:nvPr/>
        </p:nvSpPr>
        <p:spPr>
          <a:xfrm flipH="1">
            <a:off x="3633365" y="6409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flipH="1">
            <a:off x="6386868" y="42013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1"/>
          <p:cNvSpPr/>
          <p:nvPr/>
        </p:nvSpPr>
        <p:spPr>
          <a:xfrm flipH="1">
            <a:off x="4990715" y="41334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0" name="Shape 1670"/>
        <p:cNvGrpSpPr/>
        <p:nvPr/>
      </p:nvGrpSpPr>
      <p:grpSpPr>
        <a:xfrm>
          <a:off x="0" y="0"/>
          <a:ext cx="0" cy="0"/>
          <a:chOff x="0" y="0"/>
          <a:chExt cx="0" cy="0"/>
        </a:xfrm>
      </p:grpSpPr>
      <p:sp>
        <p:nvSpPr>
          <p:cNvPr id="1671" name="Google Shape;1671;p52"/>
          <p:cNvSpPr/>
          <p:nvPr/>
        </p:nvSpPr>
        <p:spPr>
          <a:xfrm flipH="1">
            <a:off x="713225" y="1316875"/>
            <a:ext cx="4038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2"/>
          <p:cNvSpPr/>
          <p:nvPr/>
        </p:nvSpPr>
        <p:spPr>
          <a:xfrm flipH="1">
            <a:off x="713225" y="4055300"/>
            <a:ext cx="4038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2"/>
          <p:cNvSpPr/>
          <p:nvPr/>
        </p:nvSpPr>
        <p:spPr>
          <a:xfrm flipH="1">
            <a:off x="4392775" y="2686088"/>
            <a:ext cx="4038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2"/>
          <p:cNvSpPr txBox="1"/>
          <p:nvPr>
            <p:ph type="title"/>
          </p:nvPr>
        </p:nvSpPr>
        <p:spPr>
          <a:xfrm>
            <a:off x="872525" y="547975"/>
            <a:ext cx="3719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675" name="Google Shape;1675;p52"/>
          <p:cNvSpPr txBox="1"/>
          <p:nvPr>
            <p:ph idx="1" type="subTitle"/>
          </p:nvPr>
        </p:nvSpPr>
        <p:spPr>
          <a:xfrm>
            <a:off x="872525" y="1385425"/>
            <a:ext cx="3719400" cy="4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676" name="Google Shape;1676;p52"/>
          <p:cNvSpPr txBox="1"/>
          <p:nvPr>
            <p:ph idx="2" type="title"/>
          </p:nvPr>
        </p:nvSpPr>
        <p:spPr>
          <a:xfrm>
            <a:off x="4551025" y="1917188"/>
            <a:ext cx="37215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677" name="Google Shape;1677;p52"/>
          <p:cNvSpPr txBox="1"/>
          <p:nvPr>
            <p:ph idx="3" type="subTitle"/>
          </p:nvPr>
        </p:nvSpPr>
        <p:spPr>
          <a:xfrm>
            <a:off x="4551025" y="2754638"/>
            <a:ext cx="3721500" cy="4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678" name="Google Shape;1678;p52"/>
          <p:cNvSpPr txBox="1"/>
          <p:nvPr>
            <p:ph idx="4" type="title"/>
          </p:nvPr>
        </p:nvSpPr>
        <p:spPr>
          <a:xfrm>
            <a:off x="872525" y="3286400"/>
            <a:ext cx="3719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679" name="Google Shape;1679;p52"/>
          <p:cNvSpPr txBox="1"/>
          <p:nvPr>
            <p:ph idx="5" type="subTitle"/>
          </p:nvPr>
        </p:nvSpPr>
        <p:spPr>
          <a:xfrm>
            <a:off x="872525" y="4123850"/>
            <a:ext cx="3719400" cy="4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1680" name="Google Shape;1680;p52"/>
          <p:cNvGrpSpPr/>
          <p:nvPr/>
        </p:nvGrpSpPr>
        <p:grpSpPr>
          <a:xfrm rot="-2125428">
            <a:off x="5981018" y="3512295"/>
            <a:ext cx="861516" cy="852376"/>
            <a:chOff x="8304175" y="-24624"/>
            <a:chExt cx="861396" cy="852258"/>
          </a:xfrm>
        </p:grpSpPr>
        <p:sp>
          <p:nvSpPr>
            <p:cNvPr id="1681" name="Google Shape;1681;p5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52"/>
            <p:cNvGrpSpPr/>
            <p:nvPr/>
          </p:nvGrpSpPr>
          <p:grpSpPr>
            <a:xfrm rot="1478876">
              <a:off x="8407124" y="83046"/>
              <a:ext cx="655499" cy="636920"/>
              <a:chOff x="4594993" y="5098696"/>
              <a:chExt cx="287425" cy="279279"/>
            </a:xfrm>
          </p:grpSpPr>
          <p:sp>
            <p:nvSpPr>
              <p:cNvPr id="1683" name="Google Shape;1683;p5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5" name="Google Shape;1685;p52"/>
          <p:cNvGrpSpPr/>
          <p:nvPr/>
        </p:nvGrpSpPr>
        <p:grpSpPr>
          <a:xfrm rot="-952002">
            <a:off x="7451480" y="767042"/>
            <a:ext cx="347004" cy="344943"/>
            <a:chOff x="6066411" y="911663"/>
            <a:chExt cx="347004" cy="344943"/>
          </a:xfrm>
        </p:grpSpPr>
        <p:sp>
          <p:nvSpPr>
            <p:cNvPr id="1686" name="Google Shape;1686;p52"/>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2"/>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52"/>
          <p:cNvGrpSpPr/>
          <p:nvPr/>
        </p:nvGrpSpPr>
        <p:grpSpPr>
          <a:xfrm>
            <a:off x="7779710" y="1152849"/>
            <a:ext cx="347004" cy="344943"/>
            <a:chOff x="7134111" y="276438"/>
            <a:chExt cx="347004" cy="344943"/>
          </a:xfrm>
        </p:grpSpPr>
        <p:sp>
          <p:nvSpPr>
            <p:cNvPr id="1689" name="Google Shape;1689;p52"/>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2"/>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52"/>
          <p:cNvGrpSpPr/>
          <p:nvPr/>
        </p:nvGrpSpPr>
        <p:grpSpPr>
          <a:xfrm rot="1670780">
            <a:off x="8023314" y="600563"/>
            <a:ext cx="347003" cy="344942"/>
            <a:chOff x="6066411" y="911663"/>
            <a:chExt cx="347004" cy="344943"/>
          </a:xfrm>
        </p:grpSpPr>
        <p:sp>
          <p:nvSpPr>
            <p:cNvPr id="1692" name="Google Shape;1692;p52"/>
            <p:cNvSpPr/>
            <p:nvPr/>
          </p:nvSpPr>
          <p:spPr>
            <a:xfrm flipH="1">
              <a:off x="6066411" y="91166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2"/>
            <p:cNvSpPr/>
            <p:nvPr/>
          </p:nvSpPr>
          <p:spPr>
            <a:xfrm flipH="1">
              <a:off x="6082178" y="92736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52"/>
          <p:cNvGrpSpPr/>
          <p:nvPr/>
        </p:nvGrpSpPr>
        <p:grpSpPr>
          <a:xfrm flipH="1" rot="4905048">
            <a:off x="1994886" y="2258064"/>
            <a:ext cx="861524" cy="852385"/>
            <a:chOff x="8304175" y="-24624"/>
            <a:chExt cx="861396" cy="852258"/>
          </a:xfrm>
        </p:grpSpPr>
        <p:sp>
          <p:nvSpPr>
            <p:cNvPr id="1695" name="Google Shape;1695;p5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6" name="Google Shape;1696;p52"/>
            <p:cNvGrpSpPr/>
            <p:nvPr/>
          </p:nvGrpSpPr>
          <p:grpSpPr>
            <a:xfrm rot="1478876">
              <a:off x="8407124" y="83046"/>
              <a:ext cx="655499" cy="636920"/>
              <a:chOff x="4594993" y="5098696"/>
              <a:chExt cx="287425" cy="279279"/>
            </a:xfrm>
          </p:grpSpPr>
          <p:sp>
            <p:nvSpPr>
              <p:cNvPr id="1697" name="Google Shape;1697;p5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99" name="Google Shape;1699;p52"/>
          <p:cNvSpPr/>
          <p:nvPr/>
        </p:nvSpPr>
        <p:spPr>
          <a:xfrm flipH="1">
            <a:off x="7054493" y="34790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2"/>
          <p:cNvSpPr/>
          <p:nvPr/>
        </p:nvSpPr>
        <p:spPr>
          <a:xfrm flipH="1">
            <a:off x="7236990" y="14029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2"/>
          <p:cNvSpPr/>
          <p:nvPr/>
        </p:nvSpPr>
        <p:spPr>
          <a:xfrm flipH="1">
            <a:off x="3148343" y="21416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2"/>
          <p:cNvSpPr/>
          <p:nvPr/>
        </p:nvSpPr>
        <p:spPr>
          <a:xfrm flipH="1">
            <a:off x="7149665" y="42701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2"/>
          <p:cNvSpPr/>
          <p:nvPr/>
        </p:nvSpPr>
        <p:spPr>
          <a:xfrm flipH="1" rot="1599521">
            <a:off x="3251518" y="2998946"/>
            <a:ext cx="182499"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2"/>
          <p:cNvSpPr/>
          <p:nvPr/>
        </p:nvSpPr>
        <p:spPr>
          <a:xfrm flipH="1">
            <a:off x="3577790" y="24268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2"/>
          <p:cNvSpPr/>
          <p:nvPr/>
        </p:nvSpPr>
        <p:spPr>
          <a:xfrm flipH="1" rot="-1837703">
            <a:off x="1521142" y="2210924"/>
            <a:ext cx="182496" cy="181425"/>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2"/>
          <p:cNvSpPr/>
          <p:nvPr/>
        </p:nvSpPr>
        <p:spPr>
          <a:xfrm flipH="1">
            <a:off x="5181243" y="41061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2"/>
          <p:cNvSpPr/>
          <p:nvPr/>
        </p:nvSpPr>
        <p:spPr>
          <a:xfrm flipH="1">
            <a:off x="5124793" y="7684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2"/>
          <p:cNvSpPr/>
          <p:nvPr/>
        </p:nvSpPr>
        <p:spPr>
          <a:xfrm flipH="1">
            <a:off x="6180468" y="16019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2"/>
          <p:cNvSpPr/>
          <p:nvPr/>
        </p:nvSpPr>
        <p:spPr>
          <a:xfrm flipH="1">
            <a:off x="4799343" y="18559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2"/>
          <p:cNvSpPr/>
          <p:nvPr/>
        </p:nvSpPr>
        <p:spPr>
          <a:xfrm flipH="1">
            <a:off x="5570090" y="1260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2"/>
          <p:cNvSpPr/>
          <p:nvPr/>
        </p:nvSpPr>
        <p:spPr>
          <a:xfrm flipH="1">
            <a:off x="6554340" y="7282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5" name="Shape 1715"/>
        <p:cNvGrpSpPr/>
        <p:nvPr/>
      </p:nvGrpSpPr>
      <p:grpSpPr>
        <a:xfrm>
          <a:off x="0" y="0"/>
          <a:ext cx="0" cy="0"/>
          <a:chOff x="0" y="0"/>
          <a:chExt cx="0" cy="0"/>
        </a:xfrm>
      </p:grpSpPr>
      <p:sp>
        <p:nvSpPr>
          <p:cNvPr id="1716" name="Google Shape;1716;p53"/>
          <p:cNvSpPr/>
          <p:nvPr/>
        </p:nvSpPr>
        <p:spPr>
          <a:xfrm>
            <a:off x="2612506" y="1828000"/>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3"/>
          <p:cNvSpPr/>
          <p:nvPr/>
        </p:nvSpPr>
        <p:spPr>
          <a:xfrm>
            <a:off x="2612506" y="3616550"/>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3"/>
          <p:cNvSpPr txBox="1"/>
          <p:nvPr>
            <p:ph idx="1" type="subTitle"/>
          </p:nvPr>
        </p:nvSpPr>
        <p:spPr>
          <a:xfrm>
            <a:off x="5202673" y="1860850"/>
            <a:ext cx="2914800" cy="48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but also high temperatures</a:t>
            </a:r>
            <a:endParaRPr/>
          </a:p>
        </p:txBody>
      </p:sp>
      <p:sp>
        <p:nvSpPr>
          <p:cNvPr id="1719" name="Google Shape;1719;p53"/>
          <p:cNvSpPr txBox="1"/>
          <p:nvPr>
            <p:ph idx="2" type="subTitle"/>
          </p:nvPr>
        </p:nvSpPr>
        <p:spPr>
          <a:xfrm>
            <a:off x="2740606" y="1860100"/>
            <a:ext cx="2173200" cy="48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Chaco</a:t>
            </a:r>
            <a:endParaRPr/>
          </a:p>
        </p:txBody>
      </p:sp>
      <p:sp>
        <p:nvSpPr>
          <p:cNvPr id="1720" name="Google Shape;1720;p53"/>
          <p:cNvSpPr txBox="1"/>
          <p:nvPr>
            <p:ph idx="4" type="subTitle"/>
          </p:nvPr>
        </p:nvSpPr>
        <p:spPr>
          <a:xfrm>
            <a:off x="5202673" y="3649400"/>
            <a:ext cx="2914800" cy="48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 is the only planet that harbors life and it’s where we all live on</a:t>
            </a:r>
            <a:endParaRPr/>
          </a:p>
        </p:txBody>
      </p:sp>
      <p:sp>
        <p:nvSpPr>
          <p:cNvPr id="1721" name="Google Shape;1721;p53"/>
          <p:cNvSpPr txBox="1"/>
          <p:nvPr>
            <p:ph idx="3"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regnancy rate in Argentina</a:t>
            </a:r>
            <a:endParaRPr/>
          </a:p>
        </p:txBody>
      </p:sp>
      <p:sp>
        <p:nvSpPr>
          <p:cNvPr id="1722" name="Google Shape;1722;p53"/>
          <p:cNvSpPr/>
          <p:nvPr/>
        </p:nvSpPr>
        <p:spPr>
          <a:xfrm>
            <a:off x="1026538" y="1389250"/>
            <a:ext cx="1426200" cy="1426200"/>
          </a:xfrm>
          <a:prstGeom prst="donut">
            <a:avLst>
              <a:gd fmla="val 1134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3"/>
          <p:cNvSpPr/>
          <p:nvPr/>
        </p:nvSpPr>
        <p:spPr>
          <a:xfrm>
            <a:off x="1026538" y="3177800"/>
            <a:ext cx="1426200" cy="1426200"/>
          </a:xfrm>
          <a:prstGeom prst="donut">
            <a:avLst>
              <a:gd fmla="val 1134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3"/>
          <p:cNvSpPr/>
          <p:nvPr/>
        </p:nvSpPr>
        <p:spPr>
          <a:xfrm>
            <a:off x="1026538" y="1389250"/>
            <a:ext cx="1426200" cy="1426200"/>
          </a:xfrm>
          <a:prstGeom prst="blockArc">
            <a:avLst>
              <a:gd fmla="val 16214172" name="adj1"/>
              <a:gd fmla="val 7839498" name="adj2"/>
              <a:gd fmla="val 11016" name="adj3"/>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3"/>
          <p:cNvSpPr/>
          <p:nvPr/>
        </p:nvSpPr>
        <p:spPr>
          <a:xfrm>
            <a:off x="1026538" y="3177800"/>
            <a:ext cx="1426200" cy="1426200"/>
          </a:xfrm>
          <a:prstGeom prst="blockArc">
            <a:avLst>
              <a:gd fmla="val 16211762" name="adj1"/>
              <a:gd fmla="val 2226933" name="adj2"/>
              <a:gd fmla="val 12059" name="adj3"/>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3"/>
          <p:cNvSpPr txBox="1"/>
          <p:nvPr>
            <p:ph idx="5" type="subTitle"/>
          </p:nvPr>
        </p:nvSpPr>
        <p:spPr>
          <a:xfrm>
            <a:off x="2740606" y="3648650"/>
            <a:ext cx="2173200" cy="48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Buenos Aires</a:t>
            </a:r>
            <a:endParaRPr/>
          </a:p>
        </p:txBody>
      </p:sp>
      <p:sp>
        <p:nvSpPr>
          <p:cNvPr id="1727" name="Google Shape;1727;p53"/>
          <p:cNvSpPr txBox="1"/>
          <p:nvPr>
            <p:ph idx="6" type="title"/>
          </p:nvPr>
        </p:nvSpPr>
        <p:spPr>
          <a:xfrm>
            <a:off x="1241338" y="1898950"/>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60%</a:t>
            </a:r>
            <a:endParaRPr/>
          </a:p>
        </p:txBody>
      </p:sp>
      <p:sp>
        <p:nvSpPr>
          <p:cNvPr id="1728" name="Google Shape;1728;p53"/>
          <p:cNvSpPr txBox="1"/>
          <p:nvPr>
            <p:ph type="title"/>
          </p:nvPr>
        </p:nvSpPr>
        <p:spPr>
          <a:xfrm>
            <a:off x="1241338" y="3687500"/>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a:t>
            </a:r>
            <a:endParaRPr/>
          </a:p>
        </p:txBody>
      </p:sp>
      <p:grpSp>
        <p:nvGrpSpPr>
          <p:cNvPr id="1729" name="Google Shape;1729;p53"/>
          <p:cNvGrpSpPr/>
          <p:nvPr/>
        </p:nvGrpSpPr>
        <p:grpSpPr>
          <a:xfrm>
            <a:off x="6684335" y="1389249"/>
            <a:ext cx="347004" cy="344943"/>
            <a:chOff x="7134111" y="276438"/>
            <a:chExt cx="347004" cy="344943"/>
          </a:xfrm>
        </p:grpSpPr>
        <p:sp>
          <p:nvSpPr>
            <p:cNvPr id="1730" name="Google Shape;1730;p53"/>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3"/>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 name="Google Shape;1732;p53"/>
          <p:cNvSpPr/>
          <p:nvPr/>
        </p:nvSpPr>
        <p:spPr>
          <a:xfrm flipH="1">
            <a:off x="4403290" y="30925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3"/>
          <p:cNvSpPr/>
          <p:nvPr/>
        </p:nvSpPr>
        <p:spPr>
          <a:xfrm flipH="1">
            <a:off x="3330893" y="13219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4" name="Google Shape;1734;p53"/>
          <p:cNvGrpSpPr/>
          <p:nvPr/>
        </p:nvGrpSpPr>
        <p:grpSpPr>
          <a:xfrm rot="2560426">
            <a:off x="7699521" y="2464292"/>
            <a:ext cx="346992" cy="344932"/>
            <a:chOff x="7134111" y="276438"/>
            <a:chExt cx="347004" cy="344943"/>
          </a:xfrm>
        </p:grpSpPr>
        <p:sp>
          <p:nvSpPr>
            <p:cNvPr id="1735" name="Google Shape;1735;p53"/>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3"/>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 name="Google Shape;1737;p53"/>
          <p:cNvGrpSpPr/>
          <p:nvPr/>
        </p:nvGrpSpPr>
        <p:grpSpPr>
          <a:xfrm>
            <a:off x="6684335" y="3143449"/>
            <a:ext cx="347004" cy="344943"/>
            <a:chOff x="7134111" y="276438"/>
            <a:chExt cx="347004" cy="344943"/>
          </a:xfrm>
        </p:grpSpPr>
        <p:sp>
          <p:nvSpPr>
            <p:cNvPr id="1738" name="Google Shape;1738;p53"/>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3"/>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53"/>
          <p:cNvSpPr/>
          <p:nvPr/>
        </p:nvSpPr>
        <p:spPr>
          <a:xfrm flipH="1">
            <a:off x="7934968" y="41612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3"/>
          <p:cNvSpPr/>
          <p:nvPr/>
        </p:nvSpPr>
        <p:spPr>
          <a:xfrm flipH="1">
            <a:off x="5839468" y="28357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3"/>
          <p:cNvSpPr/>
          <p:nvPr/>
        </p:nvSpPr>
        <p:spPr>
          <a:xfrm flipH="1">
            <a:off x="6498790" y="45053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3"/>
          <p:cNvSpPr/>
          <p:nvPr/>
        </p:nvSpPr>
        <p:spPr>
          <a:xfrm flipH="1">
            <a:off x="8054540" y="3148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3"/>
          <p:cNvSpPr/>
          <p:nvPr/>
        </p:nvSpPr>
        <p:spPr>
          <a:xfrm flipH="1">
            <a:off x="7871990" y="15446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3"/>
          <p:cNvSpPr/>
          <p:nvPr/>
        </p:nvSpPr>
        <p:spPr>
          <a:xfrm flipH="1">
            <a:off x="5267968" y="14625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3"/>
          <p:cNvSpPr/>
          <p:nvPr/>
        </p:nvSpPr>
        <p:spPr>
          <a:xfrm flipH="1">
            <a:off x="2656543" y="29309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0" name="Shape 1750"/>
        <p:cNvGrpSpPr/>
        <p:nvPr/>
      </p:nvGrpSpPr>
      <p:grpSpPr>
        <a:xfrm>
          <a:off x="0" y="0"/>
          <a:ext cx="0" cy="0"/>
          <a:chOff x="0" y="0"/>
          <a:chExt cx="0" cy="0"/>
        </a:xfrm>
      </p:grpSpPr>
      <p:sp>
        <p:nvSpPr>
          <p:cNvPr id="1751" name="Google Shape;1751;p54"/>
          <p:cNvSpPr txBox="1"/>
          <p:nvPr>
            <p:ph type="title"/>
          </p:nvPr>
        </p:nvSpPr>
        <p:spPr>
          <a:xfrm>
            <a:off x="713225" y="539500"/>
            <a:ext cx="7913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Where is it celebrated in October?</a:t>
            </a:r>
            <a:endParaRPr/>
          </a:p>
        </p:txBody>
      </p:sp>
      <p:grpSp>
        <p:nvGrpSpPr>
          <p:cNvPr id="1752" name="Google Shape;1752;p54"/>
          <p:cNvGrpSpPr/>
          <p:nvPr/>
        </p:nvGrpSpPr>
        <p:grpSpPr>
          <a:xfrm>
            <a:off x="3206406" y="1570726"/>
            <a:ext cx="5224504" cy="2783284"/>
            <a:chOff x="233350" y="949250"/>
            <a:chExt cx="7137300" cy="3802300"/>
          </a:xfrm>
        </p:grpSpPr>
        <p:sp>
          <p:nvSpPr>
            <p:cNvPr id="1753" name="Google Shape;1753;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4" name="Google Shape;1804;p54"/>
          <p:cNvSpPr/>
          <p:nvPr/>
        </p:nvSpPr>
        <p:spPr>
          <a:xfrm flipH="1">
            <a:off x="4480718" y="38229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flipH="1">
            <a:off x="5830393" y="21788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713228" y="1906400"/>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Argentina</a:t>
            </a:r>
            <a:endParaRPr sz="2200">
              <a:solidFill>
                <a:schemeClr val="dk1"/>
              </a:solidFill>
              <a:latin typeface="Yeseva One"/>
              <a:ea typeface="Yeseva One"/>
              <a:cs typeface="Yeseva One"/>
              <a:sym typeface="Yeseva One"/>
            </a:endParaRPr>
          </a:p>
        </p:txBody>
      </p:sp>
      <p:sp>
        <p:nvSpPr>
          <p:cNvPr id="1807" name="Google Shape;1807;p54"/>
          <p:cNvSpPr/>
          <p:nvPr/>
        </p:nvSpPr>
        <p:spPr>
          <a:xfrm>
            <a:off x="713228" y="3361550"/>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Belarus</a:t>
            </a:r>
            <a:endParaRPr sz="2200">
              <a:solidFill>
                <a:schemeClr val="dk1"/>
              </a:solidFill>
              <a:latin typeface="Yeseva One"/>
              <a:ea typeface="Yeseva One"/>
              <a:cs typeface="Yeseva One"/>
              <a:sym typeface="Yeseva One"/>
            </a:endParaRPr>
          </a:p>
        </p:txBody>
      </p:sp>
      <p:sp>
        <p:nvSpPr>
          <p:cNvPr id="1808" name="Google Shape;1808;p54"/>
          <p:cNvSpPr txBox="1"/>
          <p:nvPr>
            <p:ph idx="4294967295" type="subTitle"/>
          </p:nvPr>
        </p:nvSpPr>
        <p:spPr>
          <a:xfrm>
            <a:off x="713228" y="2421825"/>
            <a:ext cx="2240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809" name="Google Shape;1809;p54"/>
          <p:cNvSpPr txBox="1"/>
          <p:nvPr>
            <p:ph idx="4294967295" type="subTitle"/>
          </p:nvPr>
        </p:nvSpPr>
        <p:spPr>
          <a:xfrm>
            <a:off x="713228" y="3876175"/>
            <a:ext cx="22404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cxnSp>
        <p:nvCxnSpPr>
          <p:cNvPr id="1810" name="Google Shape;1810;p54"/>
          <p:cNvCxnSpPr>
            <a:stCxn id="1806" idx="3"/>
          </p:cNvCxnSpPr>
          <p:nvPr/>
        </p:nvCxnSpPr>
        <p:spPr>
          <a:xfrm>
            <a:off x="2953628" y="2180750"/>
            <a:ext cx="1591500" cy="1678800"/>
          </a:xfrm>
          <a:prstGeom prst="curvedConnector2">
            <a:avLst/>
          </a:prstGeom>
          <a:noFill/>
          <a:ln cap="flat" cmpd="sng" w="19050">
            <a:solidFill>
              <a:schemeClr val="dk1"/>
            </a:solidFill>
            <a:prstDash val="dash"/>
            <a:round/>
            <a:headEnd len="med" w="med" type="none"/>
            <a:tailEnd len="med" w="med" type="none"/>
          </a:ln>
        </p:spPr>
      </p:cxnSp>
      <p:cxnSp>
        <p:nvCxnSpPr>
          <p:cNvPr id="1811" name="Google Shape;1811;p54"/>
          <p:cNvCxnSpPr>
            <a:stCxn id="1807" idx="3"/>
          </p:cNvCxnSpPr>
          <p:nvPr/>
        </p:nvCxnSpPr>
        <p:spPr>
          <a:xfrm flipH="1" rot="10800000">
            <a:off x="2953628" y="2276300"/>
            <a:ext cx="2963100" cy="1359600"/>
          </a:xfrm>
          <a:prstGeom prst="curvedConnector3">
            <a:avLst>
              <a:gd fmla="val 50000" name="adj1"/>
            </a:avLst>
          </a:prstGeom>
          <a:noFill/>
          <a:ln cap="flat" cmpd="sng" w="19050">
            <a:solidFill>
              <a:schemeClr val="dk1"/>
            </a:solidFill>
            <a:prstDash val="dash"/>
            <a:round/>
            <a:headEnd len="med" w="med" type="none"/>
            <a:tailEnd len="med" w="med" type="none"/>
          </a:ln>
        </p:spPr>
      </p:cxnSp>
      <p:grpSp>
        <p:nvGrpSpPr>
          <p:cNvPr id="1812" name="Google Shape;1812;p54"/>
          <p:cNvGrpSpPr/>
          <p:nvPr/>
        </p:nvGrpSpPr>
        <p:grpSpPr>
          <a:xfrm flipH="1" rot="7016347">
            <a:off x="3076784" y="3879732"/>
            <a:ext cx="861504" cy="852365"/>
            <a:chOff x="8304175" y="-24624"/>
            <a:chExt cx="861396" cy="852258"/>
          </a:xfrm>
        </p:grpSpPr>
        <p:sp>
          <p:nvSpPr>
            <p:cNvPr id="1813" name="Google Shape;1813;p54"/>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 name="Google Shape;1814;p54"/>
            <p:cNvGrpSpPr/>
            <p:nvPr/>
          </p:nvGrpSpPr>
          <p:grpSpPr>
            <a:xfrm rot="1478876">
              <a:off x="8407124" y="83046"/>
              <a:ext cx="655499" cy="636920"/>
              <a:chOff x="4594993" y="5098696"/>
              <a:chExt cx="287425" cy="279279"/>
            </a:xfrm>
          </p:grpSpPr>
          <p:sp>
            <p:nvSpPr>
              <p:cNvPr id="1815" name="Google Shape;1815;p54"/>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7" name="Google Shape;1817;p54"/>
          <p:cNvGrpSpPr/>
          <p:nvPr/>
        </p:nvGrpSpPr>
        <p:grpSpPr>
          <a:xfrm rot="7140471">
            <a:off x="6665042" y="3570286"/>
            <a:ext cx="346983" cy="344922"/>
            <a:chOff x="7134111" y="276438"/>
            <a:chExt cx="347004" cy="344943"/>
          </a:xfrm>
        </p:grpSpPr>
        <p:sp>
          <p:nvSpPr>
            <p:cNvPr id="1818" name="Google Shape;1818;p54"/>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54"/>
          <p:cNvGrpSpPr/>
          <p:nvPr/>
        </p:nvGrpSpPr>
        <p:grpSpPr>
          <a:xfrm rot="3266061">
            <a:off x="8438184" y="1181181"/>
            <a:ext cx="346983" cy="344922"/>
            <a:chOff x="7134111" y="276438"/>
            <a:chExt cx="347004" cy="344943"/>
          </a:xfrm>
        </p:grpSpPr>
        <p:sp>
          <p:nvSpPr>
            <p:cNvPr id="1821" name="Google Shape;1821;p54"/>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54"/>
          <p:cNvSpPr/>
          <p:nvPr/>
        </p:nvSpPr>
        <p:spPr>
          <a:xfrm flipH="1">
            <a:off x="3416268" y="14363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flipH="1">
            <a:off x="1410090" y="1583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flipH="1">
            <a:off x="7764193" y="12507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flipH="1">
            <a:off x="8129293" y="26255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flipH="1">
            <a:off x="6991315" y="43773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flipH="1">
            <a:off x="3832240" y="38958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2" name="Shape 1832"/>
        <p:cNvGrpSpPr/>
        <p:nvPr/>
      </p:nvGrpSpPr>
      <p:grpSpPr>
        <a:xfrm>
          <a:off x="0" y="0"/>
          <a:ext cx="0" cy="0"/>
          <a:chOff x="0" y="0"/>
          <a:chExt cx="0" cy="0"/>
        </a:xfrm>
      </p:grpSpPr>
      <p:sp>
        <p:nvSpPr>
          <p:cNvPr id="1833" name="Google Shape;1833;p55"/>
          <p:cNvSpPr/>
          <p:nvPr/>
        </p:nvSpPr>
        <p:spPr>
          <a:xfrm>
            <a:off x="2854100" y="1762600"/>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3860062" y="3090425"/>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836" name="Google Shape;1836;p55"/>
          <p:cNvSpPr txBox="1"/>
          <p:nvPr>
            <p:ph idx="1" type="subTitle"/>
          </p:nvPr>
        </p:nvSpPr>
        <p:spPr>
          <a:xfrm>
            <a:off x="3995362" y="3639125"/>
            <a:ext cx="2158800" cy="484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speak a bit about this person here</a:t>
            </a:r>
            <a:endParaRPr/>
          </a:p>
        </p:txBody>
      </p:sp>
      <p:sp>
        <p:nvSpPr>
          <p:cNvPr id="1837" name="Google Shape;1837;p55"/>
          <p:cNvSpPr txBox="1"/>
          <p:nvPr>
            <p:ph idx="2" type="subTitle"/>
          </p:nvPr>
        </p:nvSpPr>
        <p:spPr>
          <a:xfrm>
            <a:off x="2991842" y="2311300"/>
            <a:ext cx="2160900" cy="48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1838" name="Google Shape;1838;p55"/>
          <p:cNvSpPr txBox="1"/>
          <p:nvPr>
            <p:ph idx="3" type="subTitle"/>
          </p:nvPr>
        </p:nvSpPr>
        <p:spPr>
          <a:xfrm>
            <a:off x="3995362" y="3122525"/>
            <a:ext cx="2158800" cy="484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Maria Gomez</a:t>
            </a:r>
            <a:endParaRPr/>
          </a:p>
        </p:txBody>
      </p:sp>
      <p:sp>
        <p:nvSpPr>
          <p:cNvPr id="1839" name="Google Shape;1839;p55"/>
          <p:cNvSpPr txBox="1"/>
          <p:nvPr>
            <p:ph idx="4" type="subTitle"/>
          </p:nvPr>
        </p:nvSpPr>
        <p:spPr>
          <a:xfrm>
            <a:off x="2991842" y="1794700"/>
            <a:ext cx="2160900" cy="48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Juana Perez</a:t>
            </a:r>
            <a:endParaRPr/>
          </a:p>
        </p:txBody>
      </p:sp>
      <p:pic>
        <p:nvPicPr>
          <p:cNvPr id="1840" name="Google Shape;1840;p55"/>
          <p:cNvPicPr preferRelativeResize="0"/>
          <p:nvPr>
            <p:ph idx="2" type="pic"/>
          </p:nvPr>
        </p:nvPicPr>
        <p:blipFill rotWithShape="1">
          <a:blip r:embed="rId3">
            <a:alphaModFix/>
          </a:blip>
          <a:srcRect b="27033" l="7712" r="7720" t="3934"/>
          <a:stretch/>
        </p:blipFill>
        <p:spPr>
          <a:xfrm>
            <a:off x="1467650" y="1684588"/>
            <a:ext cx="1190700" cy="1189200"/>
          </a:xfrm>
          <a:prstGeom prst="roundRect">
            <a:avLst>
              <a:gd fmla="val 16667" name="adj"/>
            </a:avLst>
          </a:prstGeom>
          <a:no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pic>
      <p:pic>
        <p:nvPicPr>
          <p:cNvPr id="1841" name="Google Shape;1841;p55"/>
          <p:cNvPicPr preferRelativeResize="0"/>
          <p:nvPr>
            <p:ph idx="3" type="pic"/>
          </p:nvPr>
        </p:nvPicPr>
        <p:blipFill rotWithShape="1">
          <a:blip r:embed="rId4">
            <a:alphaModFix/>
          </a:blip>
          <a:srcRect b="18367" l="0" r="0" t="0"/>
          <a:stretch/>
        </p:blipFill>
        <p:spPr>
          <a:xfrm>
            <a:off x="6487125" y="3012425"/>
            <a:ext cx="1189200" cy="1189200"/>
          </a:xfrm>
          <a:prstGeom prst="roundRect">
            <a:avLst>
              <a:gd fmla="val 16667" name="adj"/>
            </a:avLst>
          </a:prstGeom>
          <a:no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pic>
      <p:grpSp>
        <p:nvGrpSpPr>
          <p:cNvPr id="1842" name="Google Shape;1842;p55"/>
          <p:cNvGrpSpPr/>
          <p:nvPr/>
        </p:nvGrpSpPr>
        <p:grpSpPr>
          <a:xfrm rot="7140471">
            <a:off x="7613492" y="3030386"/>
            <a:ext cx="346983" cy="344922"/>
            <a:chOff x="7134111" y="276438"/>
            <a:chExt cx="347004" cy="344943"/>
          </a:xfrm>
        </p:grpSpPr>
        <p:sp>
          <p:nvSpPr>
            <p:cNvPr id="1843" name="Google Shape;1843;p55"/>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55"/>
          <p:cNvGrpSpPr/>
          <p:nvPr/>
        </p:nvGrpSpPr>
        <p:grpSpPr>
          <a:xfrm rot="4632125">
            <a:off x="1223788" y="1719516"/>
            <a:ext cx="346984" cy="344923"/>
            <a:chOff x="7134111" y="276438"/>
            <a:chExt cx="347004" cy="344943"/>
          </a:xfrm>
        </p:grpSpPr>
        <p:sp>
          <p:nvSpPr>
            <p:cNvPr id="1846" name="Google Shape;1846;p55"/>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8" name="Google Shape;1848;p55"/>
          <p:cNvSpPr/>
          <p:nvPr/>
        </p:nvSpPr>
        <p:spPr>
          <a:xfrm flipH="1">
            <a:off x="5838443" y="218848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flipH="1" rot="1275429">
            <a:off x="7268416" y="918348"/>
            <a:ext cx="182501" cy="18143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flipH="1">
            <a:off x="8129293" y="26255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1" name="Google Shape;1851;p55"/>
          <p:cNvGrpSpPr/>
          <p:nvPr/>
        </p:nvGrpSpPr>
        <p:grpSpPr>
          <a:xfrm flipH="1" rot="2700000">
            <a:off x="6073713" y="872476"/>
            <a:ext cx="861510" cy="852371"/>
            <a:chOff x="8304175" y="-24624"/>
            <a:chExt cx="861396" cy="852258"/>
          </a:xfrm>
        </p:grpSpPr>
        <p:sp>
          <p:nvSpPr>
            <p:cNvPr id="1852" name="Google Shape;1852;p55"/>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3" name="Google Shape;1853;p55"/>
            <p:cNvGrpSpPr/>
            <p:nvPr/>
          </p:nvGrpSpPr>
          <p:grpSpPr>
            <a:xfrm rot="1478876">
              <a:off x="8407124" y="83046"/>
              <a:ext cx="655499" cy="636920"/>
              <a:chOff x="4594993" y="5098696"/>
              <a:chExt cx="287425" cy="279279"/>
            </a:xfrm>
          </p:grpSpPr>
          <p:sp>
            <p:nvSpPr>
              <p:cNvPr id="1854" name="Google Shape;1854;p55"/>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56" name="Google Shape;1856;p55"/>
          <p:cNvSpPr/>
          <p:nvPr/>
        </p:nvSpPr>
        <p:spPr>
          <a:xfrm flipH="1">
            <a:off x="7013068" y="16989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flipH="1">
            <a:off x="7727427" y="19803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flipH="1">
            <a:off x="1658115" y="36331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flipH="1">
            <a:off x="2278118" y="391028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flipH="1" rot="1671788">
            <a:off x="2000869" y="3180707"/>
            <a:ext cx="182498"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flipH="1" rot="-1644079">
            <a:off x="1125368" y="4238587"/>
            <a:ext cx="182497"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flipH="1">
            <a:off x="913965" y="27358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flipH="1" rot="1671788">
            <a:off x="3999919" y="736632"/>
            <a:ext cx="182498"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flipH="1">
            <a:off x="4948490" y="12693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flipH="1">
            <a:off x="5342343" y="6928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flipH="1">
            <a:off x="2883790" y="14371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67" name="Google Shape;1867;p55"/>
          <p:cNvCxnSpPr>
            <a:stCxn id="1834" idx="3"/>
          </p:cNvCxnSpPr>
          <p:nvPr/>
        </p:nvCxnSpPr>
        <p:spPr>
          <a:xfrm>
            <a:off x="6289462" y="3364775"/>
            <a:ext cx="600" cy="600"/>
          </a:xfrm>
          <a:prstGeom prst="curvedConnector2">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1" name="Shape 1871"/>
        <p:cNvGrpSpPr/>
        <p:nvPr/>
      </p:nvGrpSpPr>
      <p:grpSpPr>
        <a:xfrm>
          <a:off x="0" y="0"/>
          <a:ext cx="0" cy="0"/>
          <a:chOff x="0" y="0"/>
          <a:chExt cx="0" cy="0"/>
        </a:xfrm>
      </p:grpSpPr>
      <p:sp>
        <p:nvSpPr>
          <p:cNvPr id="1872" name="Google Shape;1872;p56"/>
          <p:cNvSpPr txBox="1"/>
          <p:nvPr>
            <p:ph type="title"/>
          </p:nvPr>
        </p:nvSpPr>
        <p:spPr>
          <a:xfrm>
            <a:off x="589300" y="505575"/>
            <a:ext cx="825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Mother’s Day timeline in Argentina</a:t>
            </a:r>
            <a:endParaRPr/>
          </a:p>
        </p:txBody>
      </p:sp>
      <p:sp>
        <p:nvSpPr>
          <p:cNvPr id="1873" name="Google Shape;1873;p56"/>
          <p:cNvSpPr txBox="1"/>
          <p:nvPr/>
        </p:nvSpPr>
        <p:spPr>
          <a:xfrm flipH="1">
            <a:off x="982602" y="1500654"/>
            <a:ext cx="21432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Venus is the second planet from the Sun</a:t>
            </a:r>
            <a:endParaRPr>
              <a:solidFill>
                <a:schemeClr val="accent5"/>
              </a:solidFill>
              <a:latin typeface="Didact Gothic"/>
              <a:ea typeface="Didact Gothic"/>
              <a:cs typeface="Didact Gothic"/>
              <a:sym typeface="Didact Gothic"/>
            </a:endParaRPr>
          </a:p>
        </p:txBody>
      </p:sp>
      <p:sp>
        <p:nvSpPr>
          <p:cNvPr id="1874" name="Google Shape;1874;p56"/>
          <p:cNvSpPr txBox="1"/>
          <p:nvPr/>
        </p:nvSpPr>
        <p:spPr>
          <a:xfrm flipH="1">
            <a:off x="2661135" y="3698015"/>
            <a:ext cx="21432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Mercury is the closest planet to the Sun</a:t>
            </a:r>
            <a:endParaRPr>
              <a:solidFill>
                <a:schemeClr val="accent5"/>
              </a:solidFill>
              <a:latin typeface="Didact Gothic"/>
              <a:ea typeface="Didact Gothic"/>
              <a:cs typeface="Didact Gothic"/>
              <a:sym typeface="Didact Gothic"/>
            </a:endParaRPr>
          </a:p>
        </p:txBody>
      </p:sp>
      <p:sp>
        <p:nvSpPr>
          <p:cNvPr id="1875" name="Google Shape;1875;p56"/>
          <p:cNvSpPr txBox="1"/>
          <p:nvPr/>
        </p:nvSpPr>
        <p:spPr>
          <a:xfrm flipH="1">
            <a:off x="4339669" y="1500654"/>
            <a:ext cx="21432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Despite being red, Mars is a very cold place</a:t>
            </a:r>
            <a:endParaRPr>
              <a:solidFill>
                <a:schemeClr val="accent5"/>
              </a:solidFill>
              <a:latin typeface="Didact Gothic"/>
              <a:ea typeface="Didact Gothic"/>
              <a:cs typeface="Didact Gothic"/>
              <a:sym typeface="Didact Gothic"/>
            </a:endParaRPr>
          </a:p>
        </p:txBody>
      </p:sp>
      <p:sp>
        <p:nvSpPr>
          <p:cNvPr id="1876" name="Google Shape;1876;p56"/>
          <p:cNvSpPr txBox="1"/>
          <p:nvPr/>
        </p:nvSpPr>
        <p:spPr>
          <a:xfrm flipH="1">
            <a:off x="6018202" y="3698015"/>
            <a:ext cx="21432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Jupiter is the biggest planet of them all</a:t>
            </a:r>
            <a:endParaRPr>
              <a:solidFill>
                <a:schemeClr val="accent5"/>
              </a:solidFill>
              <a:latin typeface="Didact Gothic"/>
              <a:ea typeface="Didact Gothic"/>
              <a:cs typeface="Didact Gothic"/>
              <a:sym typeface="Didact Gothic"/>
            </a:endParaRPr>
          </a:p>
        </p:txBody>
      </p:sp>
      <p:sp>
        <p:nvSpPr>
          <p:cNvPr id="1877" name="Google Shape;1877;p56"/>
          <p:cNvSpPr/>
          <p:nvPr/>
        </p:nvSpPr>
        <p:spPr>
          <a:xfrm>
            <a:off x="984402" y="2072438"/>
            <a:ext cx="21396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Roman</a:t>
            </a:r>
            <a:endParaRPr sz="2200">
              <a:solidFill>
                <a:schemeClr val="dk1"/>
              </a:solidFill>
              <a:latin typeface="Yeseva One"/>
              <a:ea typeface="Yeseva One"/>
              <a:cs typeface="Yeseva One"/>
              <a:sym typeface="Yeseva One"/>
            </a:endParaRPr>
          </a:p>
        </p:txBody>
      </p:sp>
      <p:sp>
        <p:nvSpPr>
          <p:cNvPr id="1878" name="Google Shape;1878;p56"/>
          <p:cNvSpPr/>
          <p:nvPr/>
        </p:nvSpPr>
        <p:spPr>
          <a:xfrm>
            <a:off x="4341469" y="2072438"/>
            <a:ext cx="21396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Foundation</a:t>
            </a:r>
            <a:endParaRPr sz="2200">
              <a:solidFill>
                <a:schemeClr val="dk1"/>
              </a:solidFill>
              <a:latin typeface="Yeseva One"/>
              <a:ea typeface="Yeseva One"/>
              <a:cs typeface="Yeseva One"/>
              <a:sym typeface="Yeseva One"/>
            </a:endParaRPr>
          </a:p>
        </p:txBody>
      </p:sp>
      <p:sp>
        <p:nvSpPr>
          <p:cNvPr id="1879" name="Google Shape;1879;p56"/>
          <p:cNvSpPr/>
          <p:nvPr/>
        </p:nvSpPr>
        <p:spPr>
          <a:xfrm>
            <a:off x="2662935" y="3187238"/>
            <a:ext cx="21396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Church</a:t>
            </a:r>
            <a:endParaRPr sz="2200">
              <a:solidFill>
                <a:schemeClr val="dk1"/>
              </a:solidFill>
              <a:latin typeface="Yeseva One"/>
              <a:ea typeface="Yeseva One"/>
              <a:cs typeface="Yeseva One"/>
              <a:sym typeface="Yeseva One"/>
            </a:endParaRPr>
          </a:p>
        </p:txBody>
      </p:sp>
      <p:sp>
        <p:nvSpPr>
          <p:cNvPr id="1880" name="Google Shape;1880;p56"/>
          <p:cNvSpPr/>
          <p:nvPr/>
        </p:nvSpPr>
        <p:spPr>
          <a:xfrm>
            <a:off x="6020002" y="3187238"/>
            <a:ext cx="21396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Mary’s Day</a:t>
            </a:r>
            <a:endParaRPr sz="2200">
              <a:solidFill>
                <a:schemeClr val="dk1"/>
              </a:solidFill>
              <a:latin typeface="Yeseva One"/>
              <a:ea typeface="Yeseva One"/>
              <a:cs typeface="Yeseva One"/>
              <a:sym typeface="Yeseva One"/>
            </a:endParaRPr>
          </a:p>
        </p:txBody>
      </p:sp>
      <p:sp>
        <p:nvSpPr>
          <p:cNvPr id="1881" name="Google Shape;1881;p56"/>
          <p:cNvSpPr txBox="1"/>
          <p:nvPr>
            <p:ph idx="4294967295" type="title"/>
          </p:nvPr>
        </p:nvSpPr>
        <p:spPr>
          <a:xfrm>
            <a:off x="1358352" y="2700788"/>
            <a:ext cx="1391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27 a.C.</a:t>
            </a:r>
            <a:endParaRPr sz="3000"/>
          </a:p>
        </p:txBody>
      </p:sp>
      <p:sp>
        <p:nvSpPr>
          <p:cNvPr id="1882" name="Google Shape;1882;p56"/>
          <p:cNvSpPr txBox="1"/>
          <p:nvPr>
            <p:ph idx="4294967295" type="title"/>
          </p:nvPr>
        </p:nvSpPr>
        <p:spPr>
          <a:xfrm>
            <a:off x="3036885" y="2700788"/>
            <a:ext cx="1391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431</a:t>
            </a:r>
            <a:endParaRPr sz="3000"/>
          </a:p>
        </p:txBody>
      </p:sp>
      <p:sp>
        <p:nvSpPr>
          <p:cNvPr id="1883" name="Google Shape;1883;p56"/>
          <p:cNvSpPr txBox="1"/>
          <p:nvPr>
            <p:ph idx="4294967295" type="title"/>
          </p:nvPr>
        </p:nvSpPr>
        <p:spPr>
          <a:xfrm>
            <a:off x="4715419" y="2700788"/>
            <a:ext cx="1391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1850</a:t>
            </a:r>
            <a:endParaRPr sz="3000"/>
          </a:p>
        </p:txBody>
      </p:sp>
      <p:sp>
        <p:nvSpPr>
          <p:cNvPr id="1884" name="Google Shape;1884;p56"/>
          <p:cNvSpPr txBox="1"/>
          <p:nvPr>
            <p:ph idx="4294967295" type="title"/>
          </p:nvPr>
        </p:nvSpPr>
        <p:spPr>
          <a:xfrm>
            <a:off x="6393952" y="2700800"/>
            <a:ext cx="1391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1962</a:t>
            </a:r>
            <a:endParaRPr sz="3000"/>
          </a:p>
        </p:txBody>
      </p:sp>
      <p:cxnSp>
        <p:nvCxnSpPr>
          <p:cNvPr id="1885" name="Google Shape;1885;p56"/>
          <p:cNvCxnSpPr>
            <a:stCxn id="1881" idx="3"/>
            <a:endCxn id="1882" idx="1"/>
          </p:cNvCxnSpPr>
          <p:nvPr/>
        </p:nvCxnSpPr>
        <p:spPr>
          <a:xfrm>
            <a:off x="2750052" y="2904188"/>
            <a:ext cx="286800" cy="0"/>
          </a:xfrm>
          <a:prstGeom prst="straightConnector1">
            <a:avLst/>
          </a:prstGeom>
          <a:noFill/>
          <a:ln cap="flat" cmpd="sng" w="19050">
            <a:solidFill>
              <a:schemeClr val="dk1"/>
            </a:solidFill>
            <a:prstDash val="dash"/>
            <a:round/>
            <a:headEnd len="med" w="med" type="none"/>
            <a:tailEnd len="med" w="med" type="none"/>
          </a:ln>
        </p:spPr>
      </p:cxnSp>
      <p:cxnSp>
        <p:nvCxnSpPr>
          <p:cNvPr id="1886" name="Google Shape;1886;p56"/>
          <p:cNvCxnSpPr>
            <a:stCxn id="1882" idx="3"/>
            <a:endCxn id="1883" idx="1"/>
          </p:cNvCxnSpPr>
          <p:nvPr/>
        </p:nvCxnSpPr>
        <p:spPr>
          <a:xfrm>
            <a:off x="4428585" y="2904188"/>
            <a:ext cx="286800" cy="0"/>
          </a:xfrm>
          <a:prstGeom prst="straightConnector1">
            <a:avLst/>
          </a:prstGeom>
          <a:noFill/>
          <a:ln cap="flat" cmpd="sng" w="19050">
            <a:solidFill>
              <a:schemeClr val="dk1"/>
            </a:solidFill>
            <a:prstDash val="dash"/>
            <a:round/>
            <a:headEnd len="med" w="med" type="none"/>
            <a:tailEnd len="med" w="med" type="none"/>
          </a:ln>
        </p:spPr>
      </p:cxnSp>
      <p:cxnSp>
        <p:nvCxnSpPr>
          <p:cNvPr id="1887" name="Google Shape;1887;p56"/>
          <p:cNvCxnSpPr>
            <a:stCxn id="1883" idx="3"/>
            <a:endCxn id="1884" idx="1"/>
          </p:cNvCxnSpPr>
          <p:nvPr/>
        </p:nvCxnSpPr>
        <p:spPr>
          <a:xfrm>
            <a:off x="6107119" y="2904188"/>
            <a:ext cx="286800" cy="0"/>
          </a:xfrm>
          <a:prstGeom prst="straightConnector1">
            <a:avLst/>
          </a:prstGeom>
          <a:noFill/>
          <a:ln cap="flat" cmpd="sng" w="19050">
            <a:solidFill>
              <a:schemeClr val="dk1"/>
            </a:solidFill>
            <a:prstDash val="dash"/>
            <a:round/>
            <a:headEnd len="med" w="med" type="none"/>
            <a:tailEnd len="med" w="med" type="none"/>
          </a:ln>
        </p:spPr>
      </p:cxnSp>
      <p:cxnSp>
        <p:nvCxnSpPr>
          <p:cNvPr id="1888" name="Google Shape;1888;p56"/>
          <p:cNvCxnSpPr>
            <a:stCxn id="1881" idx="1"/>
          </p:cNvCxnSpPr>
          <p:nvPr/>
        </p:nvCxnSpPr>
        <p:spPr>
          <a:xfrm rot="10800000">
            <a:off x="714852" y="2904188"/>
            <a:ext cx="643500" cy="0"/>
          </a:xfrm>
          <a:prstGeom prst="straightConnector1">
            <a:avLst/>
          </a:prstGeom>
          <a:noFill/>
          <a:ln cap="flat" cmpd="sng" w="19050">
            <a:solidFill>
              <a:schemeClr val="dk1"/>
            </a:solidFill>
            <a:prstDash val="dash"/>
            <a:round/>
            <a:headEnd len="med" w="med" type="none"/>
            <a:tailEnd len="med" w="med" type="none"/>
          </a:ln>
        </p:spPr>
      </p:cxnSp>
      <p:cxnSp>
        <p:nvCxnSpPr>
          <p:cNvPr id="1889" name="Google Shape;1889;p56"/>
          <p:cNvCxnSpPr>
            <a:endCxn id="1884" idx="3"/>
          </p:cNvCxnSpPr>
          <p:nvPr/>
        </p:nvCxnSpPr>
        <p:spPr>
          <a:xfrm rot="10800000">
            <a:off x="7785652" y="2904200"/>
            <a:ext cx="642300" cy="0"/>
          </a:xfrm>
          <a:prstGeom prst="straightConnector1">
            <a:avLst/>
          </a:prstGeom>
          <a:noFill/>
          <a:ln cap="flat" cmpd="sng" w="19050">
            <a:solidFill>
              <a:schemeClr val="dk1"/>
            </a:solidFill>
            <a:prstDash val="dash"/>
            <a:round/>
            <a:headEnd len="med" w="med" type="none"/>
            <a:tailEnd len="med" w="med" type="none"/>
          </a:ln>
        </p:spPr>
      </p:cxnSp>
      <p:grpSp>
        <p:nvGrpSpPr>
          <p:cNvPr id="1890" name="Google Shape;1890;p56"/>
          <p:cNvGrpSpPr/>
          <p:nvPr/>
        </p:nvGrpSpPr>
        <p:grpSpPr>
          <a:xfrm flipH="1" rot="5798253">
            <a:off x="999120" y="3732516"/>
            <a:ext cx="861485" cy="852347"/>
            <a:chOff x="8304175" y="-24624"/>
            <a:chExt cx="861396" cy="852258"/>
          </a:xfrm>
        </p:grpSpPr>
        <p:sp>
          <p:nvSpPr>
            <p:cNvPr id="1891" name="Google Shape;1891;p56"/>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56"/>
            <p:cNvGrpSpPr/>
            <p:nvPr/>
          </p:nvGrpSpPr>
          <p:grpSpPr>
            <a:xfrm rot="1478876">
              <a:off x="8407124" y="83046"/>
              <a:ext cx="655499" cy="636920"/>
              <a:chOff x="4594993" y="5098696"/>
              <a:chExt cx="287425" cy="279279"/>
            </a:xfrm>
          </p:grpSpPr>
          <p:sp>
            <p:nvSpPr>
              <p:cNvPr id="1893" name="Google Shape;1893;p56"/>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5" name="Google Shape;1895;p56"/>
          <p:cNvGrpSpPr/>
          <p:nvPr/>
        </p:nvGrpSpPr>
        <p:grpSpPr>
          <a:xfrm rot="4632125">
            <a:off x="3456288" y="1872741"/>
            <a:ext cx="346984" cy="344923"/>
            <a:chOff x="7134111" y="276438"/>
            <a:chExt cx="347004" cy="344943"/>
          </a:xfrm>
        </p:grpSpPr>
        <p:sp>
          <p:nvSpPr>
            <p:cNvPr id="1896" name="Google Shape;1896;p56"/>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8" name="Google Shape;1898;p56"/>
          <p:cNvSpPr/>
          <p:nvPr/>
        </p:nvSpPr>
        <p:spPr>
          <a:xfrm flipH="1" rot="1803920">
            <a:off x="7698542" y="2171269"/>
            <a:ext cx="182500"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flipH="1">
            <a:off x="7866640" y="15006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flipH="1" rot="-1685961">
            <a:off x="7341336" y="1695850"/>
            <a:ext cx="182503" cy="18143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1" name="Google Shape;1901;p56"/>
          <p:cNvGrpSpPr/>
          <p:nvPr/>
        </p:nvGrpSpPr>
        <p:grpSpPr>
          <a:xfrm rot="6601131">
            <a:off x="5295138" y="3703899"/>
            <a:ext cx="346974" cy="344914"/>
            <a:chOff x="7134111" y="276438"/>
            <a:chExt cx="347004" cy="344943"/>
          </a:xfrm>
        </p:grpSpPr>
        <p:sp>
          <p:nvSpPr>
            <p:cNvPr id="1902" name="Google Shape;1902;p56"/>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4" name="Google Shape;1904;p56"/>
          <p:cNvSpPr/>
          <p:nvPr/>
        </p:nvSpPr>
        <p:spPr>
          <a:xfrm flipH="1" rot="1803920">
            <a:off x="1971367" y="3834719"/>
            <a:ext cx="182500"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flipH="1">
            <a:off x="1650665" y="35653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flipH="1" rot="-1089576">
            <a:off x="818646" y="1529266"/>
            <a:ext cx="182493"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flipH="1" rot="-1089576">
            <a:off x="3839071" y="1594916"/>
            <a:ext cx="182493"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flipH="1">
            <a:off x="5969740" y="43314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flipH="1">
            <a:off x="3321390" y="13985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3" name="Shape 1913"/>
        <p:cNvGrpSpPr/>
        <p:nvPr/>
      </p:nvGrpSpPr>
      <p:grpSpPr>
        <a:xfrm>
          <a:off x="0" y="0"/>
          <a:ext cx="0" cy="0"/>
          <a:chOff x="0" y="0"/>
          <a:chExt cx="0" cy="0"/>
        </a:xfrm>
      </p:grpSpPr>
      <p:sp>
        <p:nvSpPr>
          <p:cNvPr id="1914" name="Google Shape;1914;p5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mother’s love is unique</a:t>
            </a:r>
            <a:endParaRPr/>
          </a:p>
        </p:txBody>
      </p:sp>
      <p:sp>
        <p:nvSpPr>
          <p:cNvPr id="1915" name="Google Shape;1915;p57"/>
          <p:cNvSpPr/>
          <p:nvPr/>
        </p:nvSpPr>
        <p:spPr>
          <a:xfrm>
            <a:off x="713228" y="1745875"/>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2200">
                <a:solidFill>
                  <a:schemeClr val="dk1"/>
                </a:solidFill>
                <a:latin typeface="Yeseva One"/>
                <a:ea typeface="Yeseva One"/>
                <a:cs typeface="Yeseva One"/>
                <a:sym typeface="Yeseva One"/>
              </a:rPr>
              <a:t>Pampers</a:t>
            </a:r>
            <a:endParaRPr sz="2200">
              <a:solidFill>
                <a:schemeClr val="dk1"/>
              </a:solidFill>
              <a:latin typeface="Yeseva One"/>
              <a:ea typeface="Yeseva One"/>
              <a:cs typeface="Yeseva One"/>
              <a:sym typeface="Yeseva One"/>
            </a:endParaRPr>
          </a:p>
        </p:txBody>
      </p:sp>
      <p:sp>
        <p:nvSpPr>
          <p:cNvPr id="1916" name="Google Shape;1916;p57"/>
          <p:cNvSpPr/>
          <p:nvPr/>
        </p:nvSpPr>
        <p:spPr>
          <a:xfrm>
            <a:off x="713228" y="3201025"/>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2200">
                <a:solidFill>
                  <a:schemeClr val="dk1"/>
                </a:solidFill>
                <a:latin typeface="Yeseva One"/>
                <a:ea typeface="Yeseva One"/>
                <a:cs typeface="Yeseva One"/>
                <a:sym typeface="Yeseva One"/>
              </a:rPr>
              <a:t>Nourishes</a:t>
            </a:r>
            <a:endParaRPr sz="2200">
              <a:solidFill>
                <a:schemeClr val="dk1"/>
              </a:solidFill>
              <a:latin typeface="Yeseva One"/>
              <a:ea typeface="Yeseva One"/>
              <a:cs typeface="Yeseva One"/>
              <a:sym typeface="Yeseva One"/>
            </a:endParaRPr>
          </a:p>
        </p:txBody>
      </p:sp>
      <p:sp>
        <p:nvSpPr>
          <p:cNvPr id="1917" name="Google Shape;1917;p57"/>
          <p:cNvSpPr txBox="1"/>
          <p:nvPr>
            <p:ph idx="4294967295" type="subTitle"/>
          </p:nvPr>
        </p:nvSpPr>
        <p:spPr>
          <a:xfrm>
            <a:off x="713228" y="2261300"/>
            <a:ext cx="2240400" cy="484800"/>
          </a:xfrm>
          <a:prstGeom prst="rect">
            <a:avLst/>
          </a:prstGeom>
        </p:spPr>
        <p:txBody>
          <a:bodyPr anchorCtr="0" anchor="t" bIns="91425" lIns="91425" spcFirstLastPara="1" rIns="182875" wrap="square" tIns="91425">
            <a:noAutofit/>
          </a:bodyPr>
          <a:lstStyle/>
          <a:p>
            <a:pPr indent="0" lvl="0" marL="0" rtl="0" algn="l">
              <a:spcBef>
                <a:spcPts val="0"/>
              </a:spcBef>
              <a:spcAft>
                <a:spcPts val="0"/>
              </a:spcAft>
              <a:buNone/>
            </a:pPr>
            <a:r>
              <a:rPr lang="en"/>
              <a:t>Neptune is the farthest planet from the Sun</a:t>
            </a:r>
            <a:endParaRPr/>
          </a:p>
        </p:txBody>
      </p:sp>
      <p:sp>
        <p:nvSpPr>
          <p:cNvPr id="1918" name="Google Shape;1918;p57"/>
          <p:cNvSpPr txBox="1"/>
          <p:nvPr>
            <p:ph idx="4294967295" type="subTitle"/>
          </p:nvPr>
        </p:nvSpPr>
        <p:spPr>
          <a:xfrm>
            <a:off x="713228" y="3715550"/>
            <a:ext cx="2240400" cy="484800"/>
          </a:xfrm>
          <a:prstGeom prst="rect">
            <a:avLst/>
          </a:prstGeom>
        </p:spPr>
        <p:txBody>
          <a:bodyPr anchorCtr="0" anchor="t" bIns="91425" lIns="91425" spcFirstLastPara="1" rIns="182875" wrap="square" tIns="91425">
            <a:noAutofit/>
          </a:bodyPr>
          <a:lstStyle/>
          <a:p>
            <a:pPr indent="0" lvl="0" marL="0" rtl="0" algn="l">
              <a:spcBef>
                <a:spcPts val="0"/>
              </a:spcBef>
              <a:spcAft>
                <a:spcPts val="0"/>
              </a:spcAft>
              <a:buNone/>
            </a:pPr>
            <a:r>
              <a:rPr lang="en"/>
              <a:t>Saturn is a gas giant with several rings</a:t>
            </a:r>
            <a:endParaRPr/>
          </a:p>
        </p:txBody>
      </p:sp>
      <p:sp>
        <p:nvSpPr>
          <p:cNvPr id="1919" name="Google Shape;1919;p57"/>
          <p:cNvSpPr/>
          <p:nvPr/>
        </p:nvSpPr>
        <p:spPr>
          <a:xfrm>
            <a:off x="6192328" y="1745875"/>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r">
              <a:spcBef>
                <a:spcPts val="0"/>
              </a:spcBef>
              <a:spcAft>
                <a:spcPts val="0"/>
              </a:spcAft>
              <a:buNone/>
            </a:pPr>
            <a:r>
              <a:rPr lang="en" sz="2200">
                <a:solidFill>
                  <a:schemeClr val="dk1"/>
                </a:solidFill>
                <a:latin typeface="Yeseva One"/>
                <a:ea typeface="Yeseva One"/>
                <a:cs typeface="Yeseva One"/>
                <a:sym typeface="Yeseva One"/>
              </a:rPr>
              <a:t>Takes care</a:t>
            </a:r>
            <a:endParaRPr sz="2200">
              <a:solidFill>
                <a:schemeClr val="dk1"/>
              </a:solidFill>
              <a:latin typeface="Yeseva One"/>
              <a:ea typeface="Yeseva One"/>
              <a:cs typeface="Yeseva One"/>
              <a:sym typeface="Yeseva One"/>
            </a:endParaRPr>
          </a:p>
        </p:txBody>
      </p:sp>
      <p:sp>
        <p:nvSpPr>
          <p:cNvPr id="1920" name="Google Shape;1920;p57"/>
          <p:cNvSpPr/>
          <p:nvPr/>
        </p:nvSpPr>
        <p:spPr>
          <a:xfrm>
            <a:off x="6192328" y="3201025"/>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r">
              <a:spcBef>
                <a:spcPts val="0"/>
              </a:spcBef>
              <a:spcAft>
                <a:spcPts val="0"/>
              </a:spcAft>
              <a:buNone/>
            </a:pPr>
            <a:r>
              <a:rPr lang="en" sz="2200">
                <a:solidFill>
                  <a:schemeClr val="dk1"/>
                </a:solidFill>
                <a:latin typeface="Yeseva One"/>
                <a:ea typeface="Yeseva One"/>
                <a:cs typeface="Yeseva One"/>
                <a:sym typeface="Yeseva One"/>
              </a:rPr>
              <a:t>Forgives</a:t>
            </a:r>
            <a:endParaRPr sz="2200">
              <a:solidFill>
                <a:schemeClr val="dk1"/>
              </a:solidFill>
              <a:latin typeface="Yeseva One"/>
              <a:ea typeface="Yeseva One"/>
              <a:cs typeface="Yeseva One"/>
              <a:sym typeface="Yeseva One"/>
            </a:endParaRPr>
          </a:p>
        </p:txBody>
      </p:sp>
      <p:sp>
        <p:nvSpPr>
          <p:cNvPr id="1921" name="Google Shape;1921;p57"/>
          <p:cNvSpPr txBox="1"/>
          <p:nvPr>
            <p:ph idx="4294967295" type="subTitle"/>
          </p:nvPr>
        </p:nvSpPr>
        <p:spPr>
          <a:xfrm>
            <a:off x="6192328" y="2261300"/>
            <a:ext cx="2240400" cy="484800"/>
          </a:xfrm>
          <a:prstGeom prst="rect">
            <a:avLst/>
          </a:prstGeom>
        </p:spPr>
        <p:txBody>
          <a:bodyPr anchorCtr="0" anchor="t" bIns="91425" lIns="182875" spcFirstLastPara="1" rIns="91425" wrap="square" tIns="91425">
            <a:noAutofit/>
          </a:bodyPr>
          <a:lstStyle/>
          <a:p>
            <a:pPr indent="0" lvl="0" marL="0" rtl="0" algn="r">
              <a:spcBef>
                <a:spcPts val="0"/>
              </a:spcBef>
              <a:spcAft>
                <a:spcPts val="0"/>
              </a:spcAft>
              <a:buNone/>
            </a:pPr>
            <a:r>
              <a:rPr lang="en"/>
              <a:t>Despite being red, Mars is a very cold place</a:t>
            </a:r>
            <a:endParaRPr/>
          </a:p>
        </p:txBody>
      </p:sp>
      <p:sp>
        <p:nvSpPr>
          <p:cNvPr id="1922" name="Google Shape;1922;p57"/>
          <p:cNvSpPr txBox="1"/>
          <p:nvPr>
            <p:ph idx="4294967295" type="subTitle"/>
          </p:nvPr>
        </p:nvSpPr>
        <p:spPr>
          <a:xfrm>
            <a:off x="6192328" y="3715550"/>
            <a:ext cx="2240400" cy="484800"/>
          </a:xfrm>
          <a:prstGeom prst="rect">
            <a:avLst/>
          </a:prstGeom>
        </p:spPr>
        <p:txBody>
          <a:bodyPr anchorCtr="0" anchor="t" bIns="91425" lIns="18287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grpSp>
        <p:nvGrpSpPr>
          <p:cNvPr id="1923" name="Google Shape;1923;p57"/>
          <p:cNvGrpSpPr/>
          <p:nvPr/>
        </p:nvGrpSpPr>
        <p:grpSpPr>
          <a:xfrm>
            <a:off x="3775212" y="1956173"/>
            <a:ext cx="1531635" cy="1759365"/>
            <a:chOff x="3775212" y="1810273"/>
            <a:chExt cx="1531635" cy="1759365"/>
          </a:xfrm>
        </p:grpSpPr>
        <p:sp>
          <p:nvSpPr>
            <p:cNvPr id="1924" name="Google Shape;1924;p57"/>
            <p:cNvSpPr/>
            <p:nvPr/>
          </p:nvSpPr>
          <p:spPr>
            <a:xfrm>
              <a:off x="3775212" y="1810273"/>
              <a:ext cx="1531635" cy="1759365"/>
            </a:xfrm>
            <a:custGeom>
              <a:rect b="b" l="l" r="r" t="t"/>
              <a:pathLst>
                <a:path extrusionOk="0" h="18727" w="16303">
                  <a:moveTo>
                    <a:pt x="8154" y="0"/>
                  </a:moveTo>
                  <a:cubicBezTo>
                    <a:pt x="8077" y="0"/>
                    <a:pt x="8000" y="3"/>
                    <a:pt x="7924" y="7"/>
                  </a:cubicBezTo>
                  <a:lnTo>
                    <a:pt x="7917" y="7"/>
                  </a:lnTo>
                  <a:cubicBezTo>
                    <a:pt x="7903" y="8"/>
                    <a:pt x="7889" y="8"/>
                    <a:pt x="7876" y="9"/>
                  </a:cubicBezTo>
                  <a:lnTo>
                    <a:pt x="7869" y="9"/>
                  </a:lnTo>
                  <a:cubicBezTo>
                    <a:pt x="7849" y="11"/>
                    <a:pt x="7829" y="12"/>
                    <a:pt x="7809" y="13"/>
                  </a:cubicBezTo>
                  <a:lnTo>
                    <a:pt x="7807" y="13"/>
                  </a:lnTo>
                  <a:cubicBezTo>
                    <a:pt x="7788" y="14"/>
                    <a:pt x="7770" y="16"/>
                    <a:pt x="7751" y="17"/>
                  </a:cubicBezTo>
                  <a:cubicBezTo>
                    <a:pt x="7749" y="17"/>
                    <a:pt x="7745" y="17"/>
                    <a:pt x="7742" y="18"/>
                  </a:cubicBezTo>
                  <a:cubicBezTo>
                    <a:pt x="7731" y="19"/>
                    <a:pt x="7719" y="21"/>
                    <a:pt x="7706" y="21"/>
                  </a:cubicBezTo>
                  <a:cubicBezTo>
                    <a:pt x="5248" y="245"/>
                    <a:pt x="3320" y="2313"/>
                    <a:pt x="3320" y="4830"/>
                  </a:cubicBezTo>
                  <a:lnTo>
                    <a:pt x="3320" y="5405"/>
                  </a:lnTo>
                  <a:lnTo>
                    <a:pt x="3320" y="6649"/>
                  </a:lnTo>
                  <a:cubicBezTo>
                    <a:pt x="3315" y="7086"/>
                    <a:pt x="3106" y="7492"/>
                    <a:pt x="2772" y="7776"/>
                  </a:cubicBezTo>
                  <a:cubicBezTo>
                    <a:pt x="2370" y="8117"/>
                    <a:pt x="2070" y="8574"/>
                    <a:pt x="1921" y="9093"/>
                  </a:cubicBezTo>
                  <a:lnTo>
                    <a:pt x="1470" y="8917"/>
                  </a:lnTo>
                  <a:cubicBezTo>
                    <a:pt x="1433" y="8902"/>
                    <a:pt x="1395" y="8895"/>
                    <a:pt x="1359" y="8895"/>
                  </a:cubicBezTo>
                  <a:cubicBezTo>
                    <a:pt x="1200" y="8895"/>
                    <a:pt x="1058" y="9024"/>
                    <a:pt x="1058" y="9197"/>
                  </a:cubicBezTo>
                  <a:lnTo>
                    <a:pt x="1058" y="9858"/>
                  </a:lnTo>
                  <a:cubicBezTo>
                    <a:pt x="1058" y="9882"/>
                    <a:pt x="1060" y="9906"/>
                    <a:pt x="1067" y="9930"/>
                  </a:cubicBezTo>
                  <a:cubicBezTo>
                    <a:pt x="916" y="10045"/>
                    <a:pt x="777" y="10176"/>
                    <a:pt x="654" y="10320"/>
                  </a:cubicBezTo>
                  <a:cubicBezTo>
                    <a:pt x="247" y="10793"/>
                    <a:pt x="1" y="11410"/>
                    <a:pt x="1" y="12084"/>
                  </a:cubicBezTo>
                  <a:lnTo>
                    <a:pt x="1" y="12088"/>
                  </a:lnTo>
                  <a:cubicBezTo>
                    <a:pt x="1" y="12430"/>
                    <a:pt x="280" y="12654"/>
                    <a:pt x="571" y="12654"/>
                  </a:cubicBezTo>
                  <a:cubicBezTo>
                    <a:pt x="582" y="12654"/>
                    <a:pt x="593" y="12653"/>
                    <a:pt x="605" y="12653"/>
                  </a:cubicBezTo>
                  <a:lnTo>
                    <a:pt x="605" y="13791"/>
                  </a:lnTo>
                  <a:lnTo>
                    <a:pt x="605" y="13897"/>
                  </a:lnTo>
                  <a:cubicBezTo>
                    <a:pt x="605" y="14277"/>
                    <a:pt x="705" y="14633"/>
                    <a:pt x="880" y="14941"/>
                  </a:cubicBezTo>
                  <a:cubicBezTo>
                    <a:pt x="986" y="15133"/>
                    <a:pt x="1120" y="15306"/>
                    <a:pt x="1278" y="15451"/>
                  </a:cubicBezTo>
                  <a:cubicBezTo>
                    <a:pt x="1233" y="15609"/>
                    <a:pt x="1208" y="15775"/>
                    <a:pt x="1208" y="15945"/>
                  </a:cubicBezTo>
                  <a:lnTo>
                    <a:pt x="1208" y="16916"/>
                  </a:lnTo>
                  <a:lnTo>
                    <a:pt x="964" y="17038"/>
                  </a:lnTo>
                  <a:lnTo>
                    <a:pt x="502" y="17269"/>
                  </a:lnTo>
                  <a:cubicBezTo>
                    <a:pt x="493" y="17274"/>
                    <a:pt x="483" y="17279"/>
                    <a:pt x="473" y="17284"/>
                  </a:cubicBezTo>
                  <a:cubicBezTo>
                    <a:pt x="184" y="17443"/>
                    <a:pt x="1" y="17748"/>
                    <a:pt x="1" y="18079"/>
                  </a:cubicBezTo>
                  <a:lnTo>
                    <a:pt x="1" y="18425"/>
                  </a:lnTo>
                  <a:cubicBezTo>
                    <a:pt x="1" y="18591"/>
                    <a:pt x="135" y="18727"/>
                    <a:pt x="303" y="18727"/>
                  </a:cubicBezTo>
                  <a:lnTo>
                    <a:pt x="5133" y="18727"/>
                  </a:lnTo>
                  <a:cubicBezTo>
                    <a:pt x="5155" y="18727"/>
                    <a:pt x="5176" y="18724"/>
                    <a:pt x="5197" y="18719"/>
                  </a:cubicBezTo>
                  <a:lnTo>
                    <a:pt x="11108" y="18719"/>
                  </a:lnTo>
                  <a:cubicBezTo>
                    <a:pt x="11128" y="18724"/>
                    <a:pt x="11149" y="18727"/>
                    <a:pt x="11171" y="18727"/>
                  </a:cubicBezTo>
                  <a:lnTo>
                    <a:pt x="16001" y="18727"/>
                  </a:lnTo>
                  <a:cubicBezTo>
                    <a:pt x="16168" y="18727"/>
                    <a:pt x="16303" y="18591"/>
                    <a:pt x="16303" y="18425"/>
                  </a:cubicBezTo>
                  <a:lnTo>
                    <a:pt x="16303" y="17870"/>
                  </a:lnTo>
                  <a:cubicBezTo>
                    <a:pt x="16301" y="17479"/>
                    <a:pt x="16051" y="17131"/>
                    <a:pt x="15681" y="17008"/>
                  </a:cubicBezTo>
                  <a:lnTo>
                    <a:pt x="15094" y="16812"/>
                  </a:lnTo>
                  <a:lnTo>
                    <a:pt x="15094" y="15943"/>
                  </a:lnTo>
                  <a:cubicBezTo>
                    <a:pt x="15094" y="15770"/>
                    <a:pt x="15069" y="15603"/>
                    <a:pt x="15023" y="15442"/>
                  </a:cubicBezTo>
                  <a:cubicBezTo>
                    <a:pt x="15438" y="15056"/>
                    <a:pt x="15697" y="14506"/>
                    <a:pt x="15697" y="13895"/>
                  </a:cubicBezTo>
                  <a:cubicBezTo>
                    <a:pt x="16031" y="13895"/>
                    <a:pt x="16301" y="13625"/>
                    <a:pt x="16301" y="13292"/>
                  </a:cubicBezTo>
                  <a:cubicBezTo>
                    <a:pt x="16301" y="12958"/>
                    <a:pt x="16031" y="12688"/>
                    <a:pt x="15697" y="12688"/>
                  </a:cubicBezTo>
                  <a:lnTo>
                    <a:pt x="15697" y="12300"/>
                  </a:lnTo>
                  <a:lnTo>
                    <a:pt x="15697" y="11633"/>
                  </a:lnTo>
                  <a:cubicBezTo>
                    <a:pt x="16001" y="11437"/>
                    <a:pt x="16183" y="11073"/>
                    <a:pt x="16118" y="10683"/>
                  </a:cubicBezTo>
                  <a:lnTo>
                    <a:pt x="16041" y="10221"/>
                  </a:lnTo>
                  <a:cubicBezTo>
                    <a:pt x="16016" y="10075"/>
                    <a:pt x="15891" y="9970"/>
                    <a:pt x="15743" y="9970"/>
                  </a:cubicBezTo>
                  <a:lnTo>
                    <a:pt x="14484" y="9970"/>
                  </a:lnTo>
                  <a:cubicBezTo>
                    <a:pt x="14522" y="9090"/>
                    <a:pt x="14146" y="8297"/>
                    <a:pt x="13529" y="7776"/>
                  </a:cubicBezTo>
                  <a:cubicBezTo>
                    <a:pt x="13196" y="7494"/>
                    <a:pt x="12986" y="7087"/>
                    <a:pt x="12981" y="6649"/>
                  </a:cubicBezTo>
                  <a:cubicBezTo>
                    <a:pt x="12981" y="6607"/>
                    <a:pt x="12980" y="5018"/>
                    <a:pt x="12980" y="4968"/>
                  </a:cubicBezTo>
                  <a:lnTo>
                    <a:pt x="12980" y="4967"/>
                  </a:lnTo>
                  <a:cubicBezTo>
                    <a:pt x="12980" y="2365"/>
                    <a:pt x="10981" y="127"/>
                    <a:pt x="8383" y="6"/>
                  </a:cubicBezTo>
                  <a:cubicBezTo>
                    <a:pt x="8355" y="3"/>
                    <a:pt x="8328" y="2"/>
                    <a:pt x="8300" y="2"/>
                  </a:cubicBezTo>
                  <a:lnTo>
                    <a:pt x="8281" y="2"/>
                  </a:lnTo>
                  <a:cubicBezTo>
                    <a:pt x="8239" y="1"/>
                    <a:pt x="8196" y="0"/>
                    <a:pt x="815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5" name="Google Shape;1925;p57"/>
            <p:cNvGrpSpPr/>
            <p:nvPr/>
          </p:nvGrpSpPr>
          <p:grpSpPr>
            <a:xfrm>
              <a:off x="3841929" y="1887244"/>
              <a:ext cx="1398203" cy="1605443"/>
              <a:chOff x="1248725" y="779050"/>
              <a:chExt cx="407675" cy="468100"/>
            </a:xfrm>
          </p:grpSpPr>
          <p:sp>
            <p:nvSpPr>
              <p:cNvPr id="1926" name="Google Shape;1926;p57"/>
              <p:cNvSpPr/>
              <p:nvPr/>
            </p:nvSpPr>
            <p:spPr>
              <a:xfrm>
                <a:off x="1293225" y="779125"/>
                <a:ext cx="159300" cy="332175"/>
              </a:xfrm>
              <a:custGeom>
                <a:rect b="b" l="l" r="r" t="t"/>
                <a:pathLst>
                  <a:path extrusionOk="0" h="13287" w="6372">
                    <a:moveTo>
                      <a:pt x="6205" y="1"/>
                    </a:moveTo>
                    <a:cubicBezTo>
                      <a:pt x="6183" y="1"/>
                      <a:pt x="6161" y="1"/>
                      <a:pt x="6139" y="3"/>
                    </a:cubicBezTo>
                    <a:cubicBezTo>
                      <a:pt x="3541" y="124"/>
                      <a:pt x="1542" y="2362"/>
                      <a:pt x="1542" y="4964"/>
                    </a:cubicBezTo>
                    <a:lnTo>
                      <a:pt x="1542" y="6646"/>
                    </a:lnTo>
                    <a:cubicBezTo>
                      <a:pt x="1537" y="7084"/>
                      <a:pt x="1327" y="7491"/>
                      <a:pt x="993" y="7773"/>
                    </a:cubicBezTo>
                    <a:cubicBezTo>
                      <a:pt x="377" y="8294"/>
                      <a:pt x="1" y="9087"/>
                      <a:pt x="39" y="9967"/>
                    </a:cubicBezTo>
                    <a:lnTo>
                      <a:pt x="33" y="9967"/>
                    </a:lnTo>
                    <a:lnTo>
                      <a:pt x="33" y="13287"/>
                    </a:lnTo>
                    <a:lnTo>
                      <a:pt x="6372" y="13287"/>
                    </a:lnTo>
                    <a:lnTo>
                      <a:pt x="6372" y="4"/>
                    </a:lnTo>
                    <a:cubicBezTo>
                      <a:pt x="6316" y="4"/>
                      <a:pt x="6261" y="1"/>
                      <a:pt x="620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7"/>
              <p:cNvSpPr/>
              <p:nvPr/>
            </p:nvSpPr>
            <p:spPr>
              <a:xfrm>
                <a:off x="1452550" y="779125"/>
                <a:ext cx="159325" cy="332175"/>
              </a:xfrm>
              <a:custGeom>
                <a:rect b="b" l="l" r="r" t="t"/>
                <a:pathLst>
                  <a:path extrusionOk="0" h="13287" w="6373">
                    <a:moveTo>
                      <a:pt x="167" y="1"/>
                    </a:moveTo>
                    <a:cubicBezTo>
                      <a:pt x="112" y="1"/>
                      <a:pt x="57" y="4"/>
                      <a:pt x="1" y="4"/>
                    </a:cubicBezTo>
                    <a:lnTo>
                      <a:pt x="1" y="13287"/>
                    </a:lnTo>
                    <a:lnTo>
                      <a:pt x="6340" y="13287"/>
                    </a:lnTo>
                    <a:lnTo>
                      <a:pt x="6340" y="9967"/>
                    </a:lnTo>
                    <a:lnTo>
                      <a:pt x="6335" y="9967"/>
                    </a:lnTo>
                    <a:cubicBezTo>
                      <a:pt x="6373" y="9087"/>
                      <a:pt x="5997" y="8294"/>
                      <a:pt x="5380" y="7773"/>
                    </a:cubicBezTo>
                    <a:cubicBezTo>
                      <a:pt x="5047" y="7491"/>
                      <a:pt x="4837" y="7084"/>
                      <a:pt x="4832" y="6646"/>
                    </a:cubicBezTo>
                    <a:cubicBezTo>
                      <a:pt x="4832" y="6604"/>
                      <a:pt x="4831" y="4964"/>
                      <a:pt x="4831" y="4964"/>
                    </a:cubicBezTo>
                    <a:cubicBezTo>
                      <a:pt x="4831" y="2362"/>
                      <a:pt x="2832" y="124"/>
                      <a:pt x="234" y="3"/>
                    </a:cubicBezTo>
                    <a:cubicBezTo>
                      <a:pt x="212" y="1"/>
                      <a:pt x="189" y="1"/>
                      <a:pt x="16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7"/>
              <p:cNvSpPr/>
              <p:nvPr/>
            </p:nvSpPr>
            <p:spPr>
              <a:xfrm>
                <a:off x="1278950" y="1028125"/>
                <a:ext cx="347175" cy="218875"/>
              </a:xfrm>
              <a:custGeom>
                <a:rect b="b" l="l" r="r" t="t"/>
                <a:pathLst>
                  <a:path extrusionOk="0" h="8755" w="13887">
                    <a:moveTo>
                      <a:pt x="5133" y="0"/>
                    </a:moveTo>
                    <a:lnTo>
                      <a:pt x="5133" y="2032"/>
                    </a:lnTo>
                    <a:cubicBezTo>
                      <a:pt x="5133" y="2266"/>
                      <a:pt x="4998" y="2479"/>
                      <a:pt x="4786" y="2579"/>
                    </a:cubicBezTo>
                    <a:lnTo>
                      <a:pt x="1040" y="4341"/>
                    </a:lnTo>
                    <a:cubicBezTo>
                      <a:pt x="407" y="4640"/>
                      <a:pt x="1" y="5278"/>
                      <a:pt x="1" y="5980"/>
                    </a:cubicBezTo>
                    <a:lnTo>
                      <a:pt x="1" y="7849"/>
                    </a:lnTo>
                    <a:cubicBezTo>
                      <a:pt x="1" y="8350"/>
                      <a:pt x="407" y="8754"/>
                      <a:pt x="906" y="8754"/>
                    </a:cubicBezTo>
                    <a:lnTo>
                      <a:pt x="12982" y="8754"/>
                    </a:lnTo>
                    <a:cubicBezTo>
                      <a:pt x="13483" y="8754"/>
                      <a:pt x="13887" y="8349"/>
                      <a:pt x="13887" y="7849"/>
                    </a:cubicBezTo>
                    <a:lnTo>
                      <a:pt x="13887" y="5980"/>
                    </a:lnTo>
                    <a:cubicBezTo>
                      <a:pt x="13887" y="5278"/>
                      <a:pt x="13483" y="4639"/>
                      <a:pt x="12847" y="4341"/>
                    </a:cubicBezTo>
                    <a:lnTo>
                      <a:pt x="9101" y="2579"/>
                    </a:lnTo>
                    <a:cubicBezTo>
                      <a:pt x="8889" y="2478"/>
                      <a:pt x="8755" y="2266"/>
                      <a:pt x="8755" y="2032"/>
                    </a:cubicBezTo>
                    <a:lnTo>
                      <a:pt x="875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7"/>
              <p:cNvSpPr/>
              <p:nvPr/>
            </p:nvSpPr>
            <p:spPr>
              <a:xfrm>
                <a:off x="1278925" y="1097025"/>
                <a:ext cx="347200" cy="149975"/>
              </a:xfrm>
              <a:custGeom>
                <a:rect b="b" l="l" r="r" t="t"/>
                <a:pathLst>
                  <a:path extrusionOk="0" h="5999" w="13888">
                    <a:moveTo>
                      <a:pt x="9480" y="0"/>
                    </a:moveTo>
                    <a:cubicBezTo>
                      <a:pt x="8924" y="958"/>
                      <a:pt x="7657" y="2686"/>
                      <a:pt x="6943" y="2686"/>
                    </a:cubicBezTo>
                    <a:cubicBezTo>
                      <a:pt x="6230" y="2686"/>
                      <a:pt x="4961" y="953"/>
                      <a:pt x="4406" y="2"/>
                    </a:cubicBezTo>
                    <a:lnTo>
                      <a:pt x="1041" y="1585"/>
                    </a:lnTo>
                    <a:cubicBezTo>
                      <a:pt x="407" y="1884"/>
                      <a:pt x="1" y="2522"/>
                      <a:pt x="1" y="3224"/>
                    </a:cubicBezTo>
                    <a:lnTo>
                      <a:pt x="1" y="5093"/>
                    </a:lnTo>
                    <a:cubicBezTo>
                      <a:pt x="1" y="5594"/>
                      <a:pt x="407" y="5998"/>
                      <a:pt x="907" y="5998"/>
                    </a:cubicBezTo>
                    <a:lnTo>
                      <a:pt x="12983" y="5998"/>
                    </a:lnTo>
                    <a:cubicBezTo>
                      <a:pt x="13484" y="5998"/>
                      <a:pt x="13888" y="5593"/>
                      <a:pt x="13888" y="5093"/>
                    </a:cubicBezTo>
                    <a:lnTo>
                      <a:pt x="13888" y="3224"/>
                    </a:lnTo>
                    <a:cubicBezTo>
                      <a:pt x="13888" y="2522"/>
                      <a:pt x="13484" y="1883"/>
                      <a:pt x="12848" y="1585"/>
                    </a:cubicBezTo>
                    <a:lnTo>
                      <a:pt x="9480"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7"/>
              <p:cNvSpPr/>
              <p:nvPr/>
            </p:nvSpPr>
            <p:spPr>
              <a:xfrm>
                <a:off x="1375450" y="1097025"/>
                <a:ext cx="154175" cy="82250"/>
              </a:xfrm>
              <a:custGeom>
                <a:rect b="b" l="l" r="r" t="t"/>
                <a:pathLst>
                  <a:path extrusionOk="0" h="3290" w="6167">
                    <a:moveTo>
                      <a:pt x="5620" y="0"/>
                    </a:moveTo>
                    <a:cubicBezTo>
                      <a:pt x="5064" y="958"/>
                      <a:pt x="3797" y="2686"/>
                      <a:pt x="3083" y="2686"/>
                    </a:cubicBezTo>
                    <a:cubicBezTo>
                      <a:pt x="2371" y="2686"/>
                      <a:pt x="1102" y="953"/>
                      <a:pt x="546" y="2"/>
                    </a:cubicBezTo>
                    <a:lnTo>
                      <a:pt x="0" y="259"/>
                    </a:lnTo>
                    <a:cubicBezTo>
                      <a:pt x="8" y="276"/>
                      <a:pt x="15" y="291"/>
                      <a:pt x="26" y="307"/>
                    </a:cubicBezTo>
                    <a:cubicBezTo>
                      <a:pt x="297" y="771"/>
                      <a:pt x="774" y="1485"/>
                      <a:pt x="1297" y="2094"/>
                    </a:cubicBezTo>
                    <a:cubicBezTo>
                      <a:pt x="1999" y="2910"/>
                      <a:pt x="2567" y="3290"/>
                      <a:pt x="3082" y="3290"/>
                    </a:cubicBezTo>
                    <a:cubicBezTo>
                      <a:pt x="4370" y="3290"/>
                      <a:pt x="5964" y="610"/>
                      <a:pt x="6142" y="303"/>
                    </a:cubicBezTo>
                    <a:cubicBezTo>
                      <a:pt x="6151" y="288"/>
                      <a:pt x="6158" y="273"/>
                      <a:pt x="6166" y="257"/>
                    </a:cubicBezTo>
                    <a:lnTo>
                      <a:pt x="5620"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7"/>
              <p:cNvSpPr/>
              <p:nvPr/>
            </p:nvSpPr>
            <p:spPr>
              <a:xfrm>
                <a:off x="1407250" y="1028125"/>
                <a:ext cx="90600" cy="37725"/>
              </a:xfrm>
              <a:custGeom>
                <a:rect b="b" l="l" r="r" t="t"/>
                <a:pathLst>
                  <a:path extrusionOk="0" h="1509" w="3624">
                    <a:moveTo>
                      <a:pt x="1" y="0"/>
                    </a:moveTo>
                    <a:lnTo>
                      <a:pt x="1" y="1095"/>
                    </a:lnTo>
                    <a:cubicBezTo>
                      <a:pt x="550" y="1357"/>
                      <a:pt x="1163" y="1508"/>
                      <a:pt x="1813" y="1508"/>
                    </a:cubicBezTo>
                    <a:cubicBezTo>
                      <a:pt x="2461" y="1508"/>
                      <a:pt x="3073" y="1357"/>
                      <a:pt x="3624" y="1095"/>
                    </a:cubicBezTo>
                    <a:lnTo>
                      <a:pt x="36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7"/>
              <p:cNvSpPr/>
              <p:nvPr/>
            </p:nvSpPr>
            <p:spPr>
              <a:xfrm>
                <a:off x="1361975" y="854525"/>
                <a:ext cx="181175" cy="196250"/>
              </a:xfrm>
              <a:custGeom>
                <a:rect b="b" l="l" r="r" t="t"/>
                <a:pathLst>
                  <a:path extrusionOk="0" h="7850" w="7247">
                    <a:moveTo>
                      <a:pt x="1" y="0"/>
                    </a:moveTo>
                    <a:lnTo>
                      <a:pt x="1" y="4227"/>
                    </a:lnTo>
                    <a:cubicBezTo>
                      <a:pt x="1" y="6227"/>
                      <a:pt x="1623" y="7849"/>
                      <a:pt x="3624" y="7849"/>
                    </a:cubicBezTo>
                    <a:cubicBezTo>
                      <a:pt x="5624" y="7849"/>
                      <a:pt x="7246" y="6227"/>
                      <a:pt x="7247" y="4227"/>
                    </a:cubicBezTo>
                    <a:lnTo>
                      <a:pt x="724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7"/>
              <p:cNvSpPr/>
              <p:nvPr/>
            </p:nvSpPr>
            <p:spPr>
              <a:xfrm>
                <a:off x="1420275" y="981125"/>
                <a:ext cx="64550" cy="22650"/>
              </a:xfrm>
              <a:custGeom>
                <a:rect b="b" l="l" r="r" t="t"/>
                <a:pathLst>
                  <a:path extrusionOk="0" h="906" w="2582">
                    <a:moveTo>
                      <a:pt x="336" y="1"/>
                    </a:moveTo>
                    <a:cubicBezTo>
                      <a:pt x="256" y="1"/>
                      <a:pt x="175" y="33"/>
                      <a:pt x="116" y="96"/>
                    </a:cubicBezTo>
                    <a:cubicBezTo>
                      <a:pt x="1" y="218"/>
                      <a:pt x="8" y="408"/>
                      <a:pt x="129" y="522"/>
                    </a:cubicBezTo>
                    <a:cubicBezTo>
                      <a:pt x="386" y="762"/>
                      <a:pt x="820" y="906"/>
                      <a:pt x="1292" y="906"/>
                    </a:cubicBezTo>
                    <a:cubicBezTo>
                      <a:pt x="1762" y="906"/>
                      <a:pt x="2197" y="762"/>
                      <a:pt x="2454" y="522"/>
                    </a:cubicBezTo>
                    <a:cubicBezTo>
                      <a:pt x="2576" y="409"/>
                      <a:pt x="2582" y="218"/>
                      <a:pt x="2468" y="96"/>
                    </a:cubicBezTo>
                    <a:cubicBezTo>
                      <a:pt x="2408" y="33"/>
                      <a:pt x="2328" y="1"/>
                      <a:pt x="2247" y="1"/>
                    </a:cubicBezTo>
                    <a:cubicBezTo>
                      <a:pt x="2173" y="1"/>
                      <a:pt x="2099" y="28"/>
                      <a:pt x="2042" y="83"/>
                    </a:cubicBezTo>
                    <a:cubicBezTo>
                      <a:pt x="1932" y="183"/>
                      <a:pt x="1670" y="303"/>
                      <a:pt x="1292" y="303"/>
                    </a:cubicBezTo>
                    <a:cubicBezTo>
                      <a:pt x="913" y="303"/>
                      <a:pt x="651" y="183"/>
                      <a:pt x="542" y="83"/>
                    </a:cubicBezTo>
                    <a:cubicBezTo>
                      <a:pt x="484" y="28"/>
                      <a:pt x="410" y="1"/>
                      <a:pt x="33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7"/>
              <p:cNvSpPr/>
              <p:nvPr/>
            </p:nvSpPr>
            <p:spPr>
              <a:xfrm>
                <a:off x="1403800" y="926225"/>
                <a:ext cx="15150" cy="22650"/>
              </a:xfrm>
              <a:custGeom>
                <a:rect b="b" l="l" r="r" t="t"/>
                <a:pathLst>
                  <a:path extrusionOk="0" h="906" w="606">
                    <a:moveTo>
                      <a:pt x="302" y="0"/>
                    </a:moveTo>
                    <a:cubicBezTo>
                      <a:pt x="135" y="0"/>
                      <a:pt x="0" y="135"/>
                      <a:pt x="0" y="302"/>
                    </a:cubicBezTo>
                    <a:lnTo>
                      <a:pt x="0" y="604"/>
                    </a:lnTo>
                    <a:cubicBezTo>
                      <a:pt x="0" y="771"/>
                      <a:pt x="135" y="905"/>
                      <a:pt x="302" y="905"/>
                    </a:cubicBezTo>
                    <a:cubicBezTo>
                      <a:pt x="469" y="905"/>
                      <a:pt x="605" y="771"/>
                      <a:pt x="603" y="604"/>
                    </a:cubicBezTo>
                    <a:lnTo>
                      <a:pt x="603" y="302"/>
                    </a:lnTo>
                    <a:cubicBezTo>
                      <a:pt x="603"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7"/>
              <p:cNvSpPr/>
              <p:nvPr/>
            </p:nvSpPr>
            <p:spPr>
              <a:xfrm>
                <a:off x="1486200" y="926225"/>
                <a:ext cx="15100" cy="22650"/>
              </a:xfrm>
              <a:custGeom>
                <a:rect b="b" l="l" r="r" t="t"/>
                <a:pathLst>
                  <a:path extrusionOk="0" h="906" w="604">
                    <a:moveTo>
                      <a:pt x="301" y="0"/>
                    </a:moveTo>
                    <a:cubicBezTo>
                      <a:pt x="135" y="0"/>
                      <a:pt x="0" y="135"/>
                      <a:pt x="0" y="302"/>
                    </a:cubicBezTo>
                    <a:lnTo>
                      <a:pt x="0" y="604"/>
                    </a:lnTo>
                    <a:cubicBezTo>
                      <a:pt x="0" y="771"/>
                      <a:pt x="135" y="905"/>
                      <a:pt x="301" y="905"/>
                    </a:cubicBezTo>
                    <a:cubicBezTo>
                      <a:pt x="469" y="905"/>
                      <a:pt x="603" y="771"/>
                      <a:pt x="603" y="604"/>
                    </a:cubicBezTo>
                    <a:lnTo>
                      <a:pt x="603" y="302"/>
                    </a:lnTo>
                    <a:cubicBezTo>
                      <a:pt x="603" y="135"/>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7"/>
              <p:cNvSpPr/>
              <p:nvPr/>
            </p:nvSpPr>
            <p:spPr>
              <a:xfrm>
                <a:off x="1414625" y="854525"/>
                <a:ext cx="128500" cy="66050"/>
              </a:xfrm>
              <a:custGeom>
                <a:rect b="b" l="l" r="r" t="t"/>
                <a:pathLst>
                  <a:path extrusionOk="0" h="2642" w="5140">
                    <a:moveTo>
                      <a:pt x="1" y="0"/>
                    </a:moveTo>
                    <a:cubicBezTo>
                      <a:pt x="1357" y="1431"/>
                      <a:pt x="3158" y="2369"/>
                      <a:pt x="5140" y="2641"/>
                    </a:cubicBezTo>
                    <a:lnTo>
                      <a:pt x="51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7"/>
              <p:cNvSpPr/>
              <p:nvPr/>
            </p:nvSpPr>
            <p:spPr>
              <a:xfrm>
                <a:off x="1361975" y="854525"/>
                <a:ext cx="101925" cy="196250"/>
              </a:xfrm>
              <a:custGeom>
                <a:rect b="b" l="l" r="r" t="t"/>
                <a:pathLst>
                  <a:path extrusionOk="0" h="7850" w="4077">
                    <a:moveTo>
                      <a:pt x="1" y="0"/>
                    </a:moveTo>
                    <a:lnTo>
                      <a:pt x="1" y="4227"/>
                    </a:lnTo>
                    <a:cubicBezTo>
                      <a:pt x="1" y="6227"/>
                      <a:pt x="1623" y="7849"/>
                      <a:pt x="3624" y="7849"/>
                    </a:cubicBezTo>
                    <a:cubicBezTo>
                      <a:pt x="3778" y="7849"/>
                      <a:pt x="3928" y="7836"/>
                      <a:pt x="4077" y="7819"/>
                    </a:cubicBezTo>
                    <a:cubicBezTo>
                      <a:pt x="2289" y="7595"/>
                      <a:pt x="907" y="6073"/>
                      <a:pt x="907" y="4227"/>
                    </a:cubicBezTo>
                    <a:lnTo>
                      <a:pt x="90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7"/>
              <p:cNvSpPr/>
              <p:nvPr/>
            </p:nvSpPr>
            <p:spPr>
              <a:xfrm>
                <a:off x="1391500" y="779050"/>
                <a:ext cx="181825" cy="128475"/>
              </a:xfrm>
              <a:custGeom>
                <a:rect b="b" l="l" r="r" t="t"/>
                <a:pathLst>
                  <a:path extrusionOk="0" h="5139" w="7273">
                    <a:moveTo>
                      <a:pt x="2446" y="0"/>
                    </a:moveTo>
                    <a:cubicBezTo>
                      <a:pt x="1552" y="0"/>
                      <a:pt x="718" y="246"/>
                      <a:pt x="0" y="668"/>
                    </a:cubicBezTo>
                    <a:cubicBezTo>
                      <a:pt x="1345" y="3319"/>
                      <a:pt x="4095" y="5139"/>
                      <a:pt x="7273" y="5139"/>
                    </a:cubicBezTo>
                    <a:lnTo>
                      <a:pt x="7273" y="4967"/>
                    </a:lnTo>
                    <a:cubicBezTo>
                      <a:pt x="7273" y="2367"/>
                      <a:pt x="5274" y="129"/>
                      <a:pt x="2676" y="6"/>
                    </a:cubicBezTo>
                    <a:cubicBezTo>
                      <a:pt x="2599" y="2"/>
                      <a:pt x="2522" y="0"/>
                      <a:pt x="244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7"/>
              <p:cNvSpPr/>
              <p:nvPr/>
            </p:nvSpPr>
            <p:spPr>
              <a:xfrm>
                <a:off x="1331775" y="779075"/>
                <a:ext cx="149250" cy="135125"/>
              </a:xfrm>
              <a:custGeom>
                <a:rect b="b" l="l" r="r" t="t"/>
                <a:pathLst>
                  <a:path extrusionOk="0" h="5405" w="5970">
                    <a:moveTo>
                      <a:pt x="4832" y="0"/>
                    </a:moveTo>
                    <a:cubicBezTo>
                      <a:pt x="2164" y="0"/>
                      <a:pt x="1" y="2163"/>
                      <a:pt x="1" y="4831"/>
                    </a:cubicBezTo>
                    <a:lnTo>
                      <a:pt x="1" y="5405"/>
                    </a:lnTo>
                    <a:cubicBezTo>
                      <a:pt x="3051" y="5354"/>
                      <a:pt x="5553" y="3085"/>
                      <a:pt x="5970" y="139"/>
                    </a:cubicBezTo>
                    <a:cubicBezTo>
                      <a:pt x="5678" y="67"/>
                      <a:pt x="5376" y="20"/>
                      <a:pt x="5065" y="6"/>
                    </a:cubicBezTo>
                    <a:cubicBezTo>
                      <a:pt x="4987" y="2"/>
                      <a:pt x="4909" y="0"/>
                      <a:pt x="483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7"/>
              <p:cNvSpPr/>
              <p:nvPr/>
            </p:nvSpPr>
            <p:spPr>
              <a:xfrm>
                <a:off x="1248725" y="1164100"/>
                <a:ext cx="135925" cy="83050"/>
              </a:xfrm>
              <a:custGeom>
                <a:rect b="b" l="l" r="r" t="t"/>
                <a:pathLst>
                  <a:path extrusionOk="0" h="3322" w="5437">
                    <a:moveTo>
                      <a:pt x="1813" y="1"/>
                    </a:moveTo>
                    <a:lnTo>
                      <a:pt x="1813" y="835"/>
                    </a:lnTo>
                    <a:cubicBezTo>
                      <a:pt x="1813" y="1064"/>
                      <a:pt x="1683" y="1272"/>
                      <a:pt x="1479" y="1375"/>
                    </a:cubicBezTo>
                    <a:lnTo>
                      <a:pt x="502" y="1865"/>
                    </a:lnTo>
                    <a:cubicBezTo>
                      <a:pt x="195" y="2017"/>
                      <a:pt x="1" y="2332"/>
                      <a:pt x="1" y="2674"/>
                    </a:cubicBezTo>
                    <a:lnTo>
                      <a:pt x="1" y="3021"/>
                    </a:lnTo>
                    <a:cubicBezTo>
                      <a:pt x="1" y="3187"/>
                      <a:pt x="136" y="3322"/>
                      <a:pt x="303" y="3322"/>
                    </a:cubicBezTo>
                    <a:lnTo>
                      <a:pt x="5134" y="3322"/>
                    </a:lnTo>
                    <a:cubicBezTo>
                      <a:pt x="5300" y="3322"/>
                      <a:pt x="5435" y="3187"/>
                      <a:pt x="5435" y="3021"/>
                    </a:cubicBezTo>
                    <a:lnTo>
                      <a:pt x="5435" y="2674"/>
                    </a:lnTo>
                    <a:cubicBezTo>
                      <a:pt x="5437" y="2332"/>
                      <a:pt x="5243" y="2019"/>
                      <a:pt x="4936" y="1865"/>
                    </a:cubicBezTo>
                    <a:lnTo>
                      <a:pt x="3959" y="1375"/>
                    </a:lnTo>
                    <a:cubicBezTo>
                      <a:pt x="3754" y="1272"/>
                      <a:pt x="3625" y="1065"/>
                      <a:pt x="3625" y="835"/>
                    </a:cubicBezTo>
                    <a:lnTo>
                      <a:pt x="36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7"/>
              <p:cNvSpPr/>
              <p:nvPr/>
            </p:nvSpPr>
            <p:spPr>
              <a:xfrm>
                <a:off x="1248775" y="1204925"/>
                <a:ext cx="135875" cy="42225"/>
              </a:xfrm>
              <a:custGeom>
                <a:rect b="b" l="l" r="r" t="t"/>
                <a:pathLst>
                  <a:path extrusionOk="0" h="1689" w="5435">
                    <a:moveTo>
                      <a:pt x="963" y="1"/>
                    </a:moveTo>
                    <a:lnTo>
                      <a:pt x="501" y="232"/>
                    </a:lnTo>
                    <a:cubicBezTo>
                      <a:pt x="194" y="384"/>
                      <a:pt x="1" y="699"/>
                      <a:pt x="1" y="1041"/>
                    </a:cubicBezTo>
                    <a:lnTo>
                      <a:pt x="1" y="1388"/>
                    </a:lnTo>
                    <a:cubicBezTo>
                      <a:pt x="1" y="1554"/>
                      <a:pt x="135" y="1689"/>
                      <a:pt x="302" y="1689"/>
                    </a:cubicBezTo>
                    <a:lnTo>
                      <a:pt x="5133" y="1689"/>
                    </a:lnTo>
                    <a:cubicBezTo>
                      <a:pt x="5299" y="1689"/>
                      <a:pt x="5435" y="1554"/>
                      <a:pt x="5435" y="1388"/>
                    </a:cubicBezTo>
                    <a:lnTo>
                      <a:pt x="5435" y="1041"/>
                    </a:lnTo>
                    <a:cubicBezTo>
                      <a:pt x="5435" y="699"/>
                      <a:pt x="5241" y="386"/>
                      <a:pt x="4934" y="232"/>
                    </a:cubicBezTo>
                    <a:lnTo>
                      <a:pt x="4471" y="1"/>
                    </a:lnTo>
                    <a:cubicBezTo>
                      <a:pt x="4149" y="644"/>
                      <a:pt x="3485" y="1086"/>
                      <a:pt x="2718" y="1086"/>
                    </a:cubicBezTo>
                    <a:cubicBezTo>
                      <a:pt x="1949" y="1086"/>
                      <a:pt x="1286" y="643"/>
                      <a:pt x="96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7"/>
              <p:cNvSpPr/>
              <p:nvPr/>
            </p:nvSpPr>
            <p:spPr>
              <a:xfrm>
                <a:off x="1293075" y="1164125"/>
                <a:ext cx="47200" cy="30200"/>
              </a:xfrm>
              <a:custGeom>
                <a:rect b="b" l="l" r="r" t="t"/>
                <a:pathLst>
                  <a:path extrusionOk="0" h="1208" w="1888">
                    <a:moveTo>
                      <a:pt x="39" y="1"/>
                    </a:moveTo>
                    <a:lnTo>
                      <a:pt x="39" y="835"/>
                    </a:lnTo>
                    <a:cubicBezTo>
                      <a:pt x="39" y="906"/>
                      <a:pt x="23" y="971"/>
                      <a:pt x="1" y="1035"/>
                    </a:cubicBezTo>
                    <a:cubicBezTo>
                      <a:pt x="295" y="1145"/>
                      <a:pt x="612" y="1208"/>
                      <a:pt x="944" y="1208"/>
                    </a:cubicBezTo>
                    <a:cubicBezTo>
                      <a:pt x="1277" y="1208"/>
                      <a:pt x="1594" y="1145"/>
                      <a:pt x="1888" y="1035"/>
                    </a:cubicBezTo>
                    <a:cubicBezTo>
                      <a:pt x="1865" y="971"/>
                      <a:pt x="1850" y="905"/>
                      <a:pt x="1850" y="835"/>
                    </a:cubicBezTo>
                    <a:lnTo>
                      <a:pt x="185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7"/>
              <p:cNvSpPr/>
              <p:nvPr/>
            </p:nvSpPr>
            <p:spPr>
              <a:xfrm>
                <a:off x="1263850" y="1066000"/>
                <a:ext cx="105700" cy="113225"/>
              </a:xfrm>
              <a:custGeom>
                <a:rect b="b" l="l" r="r" t="t"/>
                <a:pathLst>
                  <a:path extrusionOk="0" h="4529" w="4228">
                    <a:moveTo>
                      <a:pt x="1" y="1"/>
                    </a:moveTo>
                    <a:lnTo>
                      <a:pt x="1" y="2416"/>
                    </a:lnTo>
                    <a:cubicBezTo>
                      <a:pt x="1" y="3582"/>
                      <a:pt x="947" y="4529"/>
                      <a:pt x="2115" y="4529"/>
                    </a:cubicBezTo>
                    <a:cubicBezTo>
                      <a:pt x="3282" y="4529"/>
                      <a:pt x="4228" y="3583"/>
                      <a:pt x="4228" y="2416"/>
                    </a:cubicBezTo>
                    <a:lnTo>
                      <a:pt x="422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7"/>
              <p:cNvSpPr/>
              <p:nvPr/>
            </p:nvSpPr>
            <p:spPr>
              <a:xfrm>
                <a:off x="1263850" y="1066050"/>
                <a:ext cx="105675" cy="113275"/>
              </a:xfrm>
              <a:custGeom>
                <a:rect b="b" l="l" r="r" t="t"/>
                <a:pathLst>
                  <a:path extrusionOk="0" h="4531" w="4227">
                    <a:moveTo>
                      <a:pt x="1" y="1"/>
                    </a:moveTo>
                    <a:lnTo>
                      <a:pt x="1" y="2308"/>
                    </a:lnTo>
                    <a:cubicBezTo>
                      <a:pt x="1" y="3381"/>
                      <a:pt x="590" y="4157"/>
                      <a:pt x="1505" y="4441"/>
                    </a:cubicBezTo>
                    <a:cubicBezTo>
                      <a:pt x="1706" y="4504"/>
                      <a:pt x="1905" y="4530"/>
                      <a:pt x="2096" y="4530"/>
                    </a:cubicBezTo>
                    <a:cubicBezTo>
                      <a:pt x="2259" y="4530"/>
                      <a:pt x="2416" y="4511"/>
                      <a:pt x="2567" y="4478"/>
                    </a:cubicBezTo>
                    <a:cubicBezTo>
                      <a:pt x="1618" y="4270"/>
                      <a:pt x="906" y="3426"/>
                      <a:pt x="906" y="2415"/>
                    </a:cubicBezTo>
                    <a:lnTo>
                      <a:pt x="906" y="1304"/>
                    </a:lnTo>
                    <a:cubicBezTo>
                      <a:pt x="906" y="1059"/>
                      <a:pt x="1106" y="883"/>
                      <a:pt x="1328" y="883"/>
                    </a:cubicBezTo>
                    <a:cubicBezTo>
                      <a:pt x="1391" y="883"/>
                      <a:pt x="1456" y="898"/>
                      <a:pt x="1518" y="928"/>
                    </a:cubicBezTo>
                    <a:cubicBezTo>
                      <a:pt x="1985" y="1156"/>
                      <a:pt x="2445" y="1301"/>
                      <a:pt x="2842" y="1427"/>
                    </a:cubicBezTo>
                    <a:cubicBezTo>
                      <a:pt x="3093" y="1505"/>
                      <a:pt x="3329" y="1580"/>
                      <a:pt x="3531" y="1663"/>
                    </a:cubicBezTo>
                    <a:cubicBezTo>
                      <a:pt x="3592" y="1686"/>
                      <a:pt x="3623" y="1747"/>
                      <a:pt x="3623" y="1813"/>
                    </a:cubicBezTo>
                    <a:cubicBezTo>
                      <a:pt x="3623" y="2200"/>
                      <a:pt x="3869" y="2529"/>
                      <a:pt x="4212" y="2657"/>
                    </a:cubicBezTo>
                    <a:cubicBezTo>
                      <a:pt x="4222" y="2578"/>
                      <a:pt x="4227" y="2498"/>
                      <a:pt x="4227" y="2416"/>
                    </a:cubicBezTo>
                    <a:lnTo>
                      <a:pt x="422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7"/>
              <p:cNvSpPr/>
              <p:nvPr/>
            </p:nvSpPr>
            <p:spPr>
              <a:xfrm>
                <a:off x="1293100" y="1133925"/>
                <a:ext cx="47175" cy="22675"/>
              </a:xfrm>
              <a:custGeom>
                <a:rect b="b" l="l" r="r" t="t"/>
                <a:pathLst>
                  <a:path extrusionOk="0" h="907" w="1887">
                    <a:moveTo>
                      <a:pt x="339" y="1"/>
                    </a:moveTo>
                    <a:cubicBezTo>
                      <a:pt x="273" y="1"/>
                      <a:pt x="206" y="23"/>
                      <a:pt x="150" y="68"/>
                    </a:cubicBezTo>
                    <a:cubicBezTo>
                      <a:pt x="21" y="173"/>
                      <a:pt x="1" y="363"/>
                      <a:pt x="106" y="494"/>
                    </a:cubicBezTo>
                    <a:cubicBezTo>
                      <a:pt x="319" y="757"/>
                      <a:pt x="624" y="907"/>
                      <a:pt x="945" y="907"/>
                    </a:cubicBezTo>
                    <a:cubicBezTo>
                      <a:pt x="1264" y="907"/>
                      <a:pt x="1569" y="757"/>
                      <a:pt x="1782" y="494"/>
                    </a:cubicBezTo>
                    <a:cubicBezTo>
                      <a:pt x="1887" y="363"/>
                      <a:pt x="1867" y="173"/>
                      <a:pt x="1738" y="68"/>
                    </a:cubicBezTo>
                    <a:cubicBezTo>
                      <a:pt x="1681" y="24"/>
                      <a:pt x="1613" y="1"/>
                      <a:pt x="1547" y="1"/>
                    </a:cubicBezTo>
                    <a:cubicBezTo>
                      <a:pt x="1459" y="1"/>
                      <a:pt x="1372" y="39"/>
                      <a:pt x="1313" y="114"/>
                    </a:cubicBezTo>
                    <a:cubicBezTo>
                      <a:pt x="1213" y="236"/>
                      <a:pt x="1079" y="297"/>
                      <a:pt x="944" y="297"/>
                    </a:cubicBezTo>
                    <a:cubicBezTo>
                      <a:pt x="809" y="297"/>
                      <a:pt x="674" y="236"/>
                      <a:pt x="575" y="114"/>
                    </a:cubicBezTo>
                    <a:cubicBezTo>
                      <a:pt x="515" y="39"/>
                      <a:pt x="427" y="1"/>
                      <a:pt x="33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7"/>
              <p:cNvSpPr/>
              <p:nvPr/>
            </p:nvSpPr>
            <p:spPr>
              <a:xfrm>
                <a:off x="1286475" y="1103775"/>
                <a:ext cx="15125" cy="22650"/>
              </a:xfrm>
              <a:custGeom>
                <a:rect b="b" l="l" r="r" t="t"/>
                <a:pathLst>
                  <a:path extrusionOk="0" h="906" w="605">
                    <a:moveTo>
                      <a:pt x="303" y="1"/>
                    </a:moveTo>
                    <a:cubicBezTo>
                      <a:pt x="136" y="1"/>
                      <a:pt x="1" y="135"/>
                      <a:pt x="1" y="303"/>
                    </a:cubicBezTo>
                    <a:lnTo>
                      <a:pt x="1" y="604"/>
                    </a:lnTo>
                    <a:cubicBezTo>
                      <a:pt x="1" y="771"/>
                      <a:pt x="136" y="906"/>
                      <a:pt x="303" y="906"/>
                    </a:cubicBezTo>
                    <a:cubicBezTo>
                      <a:pt x="470" y="906"/>
                      <a:pt x="605" y="770"/>
                      <a:pt x="605" y="604"/>
                    </a:cubicBezTo>
                    <a:lnTo>
                      <a:pt x="605" y="303"/>
                    </a:lnTo>
                    <a:cubicBezTo>
                      <a:pt x="605" y="135"/>
                      <a:pt x="470"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7"/>
              <p:cNvSpPr/>
              <p:nvPr/>
            </p:nvSpPr>
            <p:spPr>
              <a:xfrm>
                <a:off x="1331775" y="1103775"/>
                <a:ext cx="15125" cy="22650"/>
              </a:xfrm>
              <a:custGeom>
                <a:rect b="b" l="l" r="r" t="t"/>
                <a:pathLst>
                  <a:path extrusionOk="0" h="906" w="605">
                    <a:moveTo>
                      <a:pt x="303" y="1"/>
                    </a:moveTo>
                    <a:cubicBezTo>
                      <a:pt x="135" y="1"/>
                      <a:pt x="1" y="135"/>
                      <a:pt x="1" y="303"/>
                    </a:cubicBezTo>
                    <a:lnTo>
                      <a:pt x="1" y="604"/>
                    </a:lnTo>
                    <a:cubicBezTo>
                      <a:pt x="1" y="771"/>
                      <a:pt x="135" y="906"/>
                      <a:pt x="303" y="906"/>
                    </a:cubicBezTo>
                    <a:cubicBezTo>
                      <a:pt x="469" y="906"/>
                      <a:pt x="605" y="770"/>
                      <a:pt x="605" y="604"/>
                    </a:cubicBezTo>
                    <a:lnTo>
                      <a:pt x="605" y="303"/>
                    </a:lnTo>
                    <a:cubicBezTo>
                      <a:pt x="605" y="135"/>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7"/>
              <p:cNvSpPr/>
              <p:nvPr/>
            </p:nvSpPr>
            <p:spPr>
              <a:xfrm>
                <a:off x="1248775" y="1027675"/>
                <a:ext cx="67950" cy="67700"/>
              </a:xfrm>
              <a:custGeom>
                <a:rect b="b" l="l" r="r" t="t"/>
                <a:pathLst>
                  <a:path extrusionOk="0" h="2708" w="2718">
                    <a:moveTo>
                      <a:pt x="1043" y="1"/>
                    </a:moveTo>
                    <a:cubicBezTo>
                      <a:pt x="409" y="498"/>
                      <a:pt x="1" y="1270"/>
                      <a:pt x="1" y="2138"/>
                    </a:cubicBezTo>
                    <a:lnTo>
                      <a:pt x="1" y="2142"/>
                    </a:lnTo>
                    <a:cubicBezTo>
                      <a:pt x="1" y="2484"/>
                      <a:pt x="280" y="2707"/>
                      <a:pt x="570" y="2707"/>
                    </a:cubicBezTo>
                    <a:cubicBezTo>
                      <a:pt x="716" y="2707"/>
                      <a:pt x="865" y="2650"/>
                      <a:pt x="982" y="2523"/>
                    </a:cubicBezTo>
                    <a:lnTo>
                      <a:pt x="2718" y="628"/>
                    </a:lnTo>
                    <a:lnTo>
                      <a:pt x="1043"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7"/>
              <p:cNvSpPr/>
              <p:nvPr/>
            </p:nvSpPr>
            <p:spPr>
              <a:xfrm>
                <a:off x="1265125" y="1013200"/>
                <a:ext cx="119525" cy="105650"/>
              </a:xfrm>
              <a:custGeom>
                <a:rect b="b" l="l" r="r" t="t"/>
                <a:pathLst>
                  <a:path extrusionOk="0" h="4226" w="4781">
                    <a:moveTo>
                      <a:pt x="2061" y="1"/>
                    </a:moveTo>
                    <a:cubicBezTo>
                      <a:pt x="1235" y="1"/>
                      <a:pt x="497" y="371"/>
                      <a:pt x="0" y="953"/>
                    </a:cubicBezTo>
                    <a:cubicBezTo>
                      <a:pt x="1075" y="2654"/>
                      <a:pt x="2632" y="2781"/>
                      <a:pt x="3699" y="3212"/>
                    </a:cubicBezTo>
                    <a:cubicBezTo>
                      <a:pt x="3990" y="3328"/>
                      <a:pt x="4177" y="3612"/>
                      <a:pt x="4177" y="3924"/>
                    </a:cubicBezTo>
                    <a:cubicBezTo>
                      <a:pt x="4177" y="4091"/>
                      <a:pt x="4311" y="4226"/>
                      <a:pt x="4479" y="4226"/>
                    </a:cubicBezTo>
                    <a:cubicBezTo>
                      <a:pt x="4645" y="4226"/>
                      <a:pt x="4781" y="4091"/>
                      <a:pt x="4781" y="3924"/>
                    </a:cubicBezTo>
                    <a:lnTo>
                      <a:pt x="4781" y="2813"/>
                    </a:lnTo>
                    <a:cubicBezTo>
                      <a:pt x="4781" y="1324"/>
                      <a:pt x="3623" y="39"/>
                      <a:pt x="2134" y="2"/>
                    </a:cubicBezTo>
                    <a:cubicBezTo>
                      <a:pt x="2109" y="1"/>
                      <a:pt x="2085" y="1"/>
                      <a:pt x="206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7"/>
              <p:cNvSpPr/>
              <p:nvPr/>
            </p:nvSpPr>
            <p:spPr>
              <a:xfrm>
                <a:off x="1275175" y="1001375"/>
                <a:ext cx="83050" cy="31675"/>
              </a:xfrm>
              <a:custGeom>
                <a:rect b="b" l="l" r="r" t="t"/>
                <a:pathLst>
                  <a:path extrusionOk="0" h="1267" w="3322">
                    <a:moveTo>
                      <a:pt x="302" y="1"/>
                    </a:moveTo>
                    <a:cubicBezTo>
                      <a:pt x="143" y="1"/>
                      <a:pt x="1" y="130"/>
                      <a:pt x="1" y="303"/>
                    </a:cubicBezTo>
                    <a:lnTo>
                      <a:pt x="1" y="964"/>
                    </a:lnTo>
                    <a:cubicBezTo>
                      <a:pt x="1" y="1137"/>
                      <a:pt x="143" y="1266"/>
                      <a:pt x="304" y="1266"/>
                    </a:cubicBezTo>
                    <a:cubicBezTo>
                      <a:pt x="340" y="1266"/>
                      <a:pt x="377" y="1259"/>
                      <a:pt x="414" y="1245"/>
                    </a:cubicBezTo>
                    <a:lnTo>
                      <a:pt x="1439" y="840"/>
                    </a:lnTo>
                    <a:cubicBezTo>
                      <a:pt x="1510" y="812"/>
                      <a:pt x="1586" y="798"/>
                      <a:pt x="1661" y="798"/>
                    </a:cubicBezTo>
                    <a:cubicBezTo>
                      <a:pt x="1736" y="798"/>
                      <a:pt x="1811" y="812"/>
                      <a:pt x="1883" y="840"/>
                    </a:cubicBezTo>
                    <a:lnTo>
                      <a:pt x="2908" y="1245"/>
                    </a:lnTo>
                    <a:cubicBezTo>
                      <a:pt x="2945" y="1260"/>
                      <a:pt x="2982" y="1266"/>
                      <a:pt x="3019" y="1266"/>
                    </a:cubicBezTo>
                    <a:cubicBezTo>
                      <a:pt x="3178" y="1266"/>
                      <a:pt x="3321" y="1137"/>
                      <a:pt x="3321" y="964"/>
                    </a:cubicBezTo>
                    <a:lnTo>
                      <a:pt x="3321" y="303"/>
                    </a:lnTo>
                    <a:cubicBezTo>
                      <a:pt x="3322" y="130"/>
                      <a:pt x="3180" y="1"/>
                      <a:pt x="3020" y="1"/>
                    </a:cubicBezTo>
                    <a:cubicBezTo>
                      <a:pt x="2983" y="1"/>
                      <a:pt x="2945" y="8"/>
                      <a:pt x="2908" y="23"/>
                    </a:cubicBezTo>
                    <a:lnTo>
                      <a:pt x="1883" y="426"/>
                    </a:lnTo>
                    <a:cubicBezTo>
                      <a:pt x="1811" y="455"/>
                      <a:pt x="1736" y="469"/>
                      <a:pt x="1661" y="469"/>
                    </a:cubicBezTo>
                    <a:cubicBezTo>
                      <a:pt x="1586" y="469"/>
                      <a:pt x="1510" y="455"/>
                      <a:pt x="1439" y="426"/>
                    </a:cubicBezTo>
                    <a:lnTo>
                      <a:pt x="414" y="23"/>
                    </a:lnTo>
                    <a:cubicBezTo>
                      <a:pt x="377" y="8"/>
                      <a:pt x="339" y="1"/>
                      <a:pt x="302"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7"/>
              <p:cNvSpPr/>
              <p:nvPr/>
            </p:nvSpPr>
            <p:spPr>
              <a:xfrm>
                <a:off x="1520425" y="1164125"/>
                <a:ext cx="135925" cy="83025"/>
              </a:xfrm>
              <a:custGeom>
                <a:rect b="b" l="l" r="r" t="t"/>
                <a:pathLst>
                  <a:path extrusionOk="0" h="3321" w="5437">
                    <a:moveTo>
                      <a:pt x="1813" y="1"/>
                    </a:moveTo>
                    <a:lnTo>
                      <a:pt x="1813" y="991"/>
                    </a:lnTo>
                    <a:cubicBezTo>
                      <a:pt x="1813" y="1120"/>
                      <a:pt x="1730" y="1235"/>
                      <a:pt x="1606" y="1276"/>
                    </a:cubicBezTo>
                    <a:lnTo>
                      <a:pt x="620" y="1605"/>
                    </a:lnTo>
                    <a:cubicBezTo>
                      <a:pt x="250" y="1728"/>
                      <a:pt x="1" y="2076"/>
                      <a:pt x="1" y="2465"/>
                    </a:cubicBezTo>
                    <a:lnTo>
                      <a:pt x="1" y="3020"/>
                    </a:lnTo>
                    <a:cubicBezTo>
                      <a:pt x="1" y="3186"/>
                      <a:pt x="136" y="3321"/>
                      <a:pt x="303" y="3321"/>
                    </a:cubicBezTo>
                    <a:lnTo>
                      <a:pt x="5134" y="3321"/>
                    </a:lnTo>
                    <a:cubicBezTo>
                      <a:pt x="5300" y="3321"/>
                      <a:pt x="5435" y="3186"/>
                      <a:pt x="5435" y="3020"/>
                    </a:cubicBezTo>
                    <a:lnTo>
                      <a:pt x="5435" y="2465"/>
                    </a:lnTo>
                    <a:cubicBezTo>
                      <a:pt x="5437" y="2076"/>
                      <a:pt x="5187" y="1728"/>
                      <a:pt x="4817" y="1605"/>
                    </a:cubicBezTo>
                    <a:lnTo>
                      <a:pt x="3831" y="1276"/>
                    </a:lnTo>
                    <a:cubicBezTo>
                      <a:pt x="3708" y="1235"/>
                      <a:pt x="3625" y="1120"/>
                      <a:pt x="3625" y="991"/>
                    </a:cubicBezTo>
                    <a:lnTo>
                      <a:pt x="36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7"/>
              <p:cNvSpPr/>
              <p:nvPr/>
            </p:nvSpPr>
            <p:spPr>
              <a:xfrm>
                <a:off x="1520525" y="1200125"/>
                <a:ext cx="135875" cy="47025"/>
              </a:xfrm>
              <a:custGeom>
                <a:rect b="b" l="l" r="r" t="t"/>
                <a:pathLst>
                  <a:path extrusionOk="0" h="1881" w="5435">
                    <a:moveTo>
                      <a:pt x="1111" y="1"/>
                    </a:moveTo>
                    <a:lnTo>
                      <a:pt x="620" y="165"/>
                    </a:lnTo>
                    <a:cubicBezTo>
                      <a:pt x="250" y="288"/>
                      <a:pt x="1" y="636"/>
                      <a:pt x="1" y="1025"/>
                    </a:cubicBezTo>
                    <a:lnTo>
                      <a:pt x="1" y="1580"/>
                    </a:lnTo>
                    <a:cubicBezTo>
                      <a:pt x="1" y="1746"/>
                      <a:pt x="135" y="1881"/>
                      <a:pt x="303" y="1881"/>
                    </a:cubicBezTo>
                    <a:lnTo>
                      <a:pt x="5133" y="1881"/>
                    </a:lnTo>
                    <a:cubicBezTo>
                      <a:pt x="5300" y="1881"/>
                      <a:pt x="5435" y="1746"/>
                      <a:pt x="5435" y="1580"/>
                    </a:cubicBezTo>
                    <a:lnTo>
                      <a:pt x="5435" y="1025"/>
                    </a:lnTo>
                    <a:cubicBezTo>
                      <a:pt x="5433" y="636"/>
                      <a:pt x="5183" y="288"/>
                      <a:pt x="4813" y="165"/>
                    </a:cubicBezTo>
                    <a:lnTo>
                      <a:pt x="4321" y="1"/>
                    </a:lnTo>
                    <a:cubicBezTo>
                      <a:pt x="4018" y="580"/>
                      <a:pt x="3414" y="976"/>
                      <a:pt x="2717" y="976"/>
                    </a:cubicBezTo>
                    <a:cubicBezTo>
                      <a:pt x="2018" y="976"/>
                      <a:pt x="1413" y="580"/>
                      <a:pt x="1111"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7"/>
              <p:cNvSpPr/>
              <p:nvPr/>
            </p:nvSpPr>
            <p:spPr>
              <a:xfrm>
                <a:off x="1565525" y="1164125"/>
                <a:ext cx="45775" cy="30225"/>
              </a:xfrm>
              <a:custGeom>
                <a:rect b="b" l="l" r="r" t="t"/>
                <a:pathLst>
                  <a:path extrusionOk="0" h="1209" w="1831">
                    <a:moveTo>
                      <a:pt x="10" y="1"/>
                    </a:moveTo>
                    <a:lnTo>
                      <a:pt x="10" y="991"/>
                    </a:lnTo>
                    <a:cubicBezTo>
                      <a:pt x="10" y="1010"/>
                      <a:pt x="5" y="1029"/>
                      <a:pt x="1" y="1048"/>
                    </a:cubicBezTo>
                    <a:cubicBezTo>
                      <a:pt x="287" y="1151"/>
                      <a:pt x="594" y="1209"/>
                      <a:pt x="916" y="1209"/>
                    </a:cubicBezTo>
                    <a:cubicBezTo>
                      <a:pt x="1236" y="1209"/>
                      <a:pt x="1544" y="1151"/>
                      <a:pt x="1830" y="1048"/>
                    </a:cubicBezTo>
                    <a:cubicBezTo>
                      <a:pt x="1826" y="1029"/>
                      <a:pt x="1821" y="1010"/>
                      <a:pt x="1821" y="991"/>
                    </a:cubicBezTo>
                    <a:lnTo>
                      <a:pt x="182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7"/>
              <p:cNvSpPr/>
              <p:nvPr/>
            </p:nvSpPr>
            <p:spPr>
              <a:xfrm>
                <a:off x="1520475" y="1067875"/>
                <a:ext cx="135875" cy="111350"/>
              </a:xfrm>
              <a:custGeom>
                <a:rect b="b" l="l" r="r" t="t"/>
                <a:pathLst>
                  <a:path extrusionOk="0" h="4454" w="5435">
                    <a:moveTo>
                      <a:pt x="604" y="1"/>
                    </a:moveTo>
                    <a:lnTo>
                      <a:pt x="604" y="1134"/>
                    </a:lnTo>
                    <a:cubicBezTo>
                      <a:pt x="270" y="1134"/>
                      <a:pt x="1" y="1403"/>
                      <a:pt x="1" y="1737"/>
                    </a:cubicBezTo>
                    <a:cubicBezTo>
                      <a:pt x="1" y="2070"/>
                      <a:pt x="270" y="2341"/>
                      <a:pt x="604" y="2341"/>
                    </a:cubicBezTo>
                    <a:cubicBezTo>
                      <a:pt x="604" y="3507"/>
                      <a:pt x="1550" y="4454"/>
                      <a:pt x="2718" y="4454"/>
                    </a:cubicBezTo>
                    <a:cubicBezTo>
                      <a:pt x="3885" y="4454"/>
                      <a:pt x="4831" y="3507"/>
                      <a:pt x="4831" y="2341"/>
                    </a:cubicBezTo>
                    <a:cubicBezTo>
                      <a:pt x="5165" y="2341"/>
                      <a:pt x="5435" y="2070"/>
                      <a:pt x="5435" y="1737"/>
                    </a:cubicBezTo>
                    <a:cubicBezTo>
                      <a:pt x="5435" y="1405"/>
                      <a:pt x="5164" y="1134"/>
                      <a:pt x="4831" y="1134"/>
                    </a:cubicBezTo>
                    <a:lnTo>
                      <a:pt x="483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7"/>
              <p:cNvSpPr/>
              <p:nvPr/>
            </p:nvSpPr>
            <p:spPr>
              <a:xfrm>
                <a:off x="1564800" y="1133925"/>
                <a:ext cx="47175" cy="22675"/>
              </a:xfrm>
              <a:custGeom>
                <a:rect b="b" l="l" r="r" t="t"/>
                <a:pathLst>
                  <a:path extrusionOk="0" h="907" w="1887">
                    <a:moveTo>
                      <a:pt x="339" y="1"/>
                    </a:moveTo>
                    <a:cubicBezTo>
                      <a:pt x="272" y="1"/>
                      <a:pt x="205" y="23"/>
                      <a:pt x="150" y="68"/>
                    </a:cubicBezTo>
                    <a:cubicBezTo>
                      <a:pt x="21" y="173"/>
                      <a:pt x="1" y="363"/>
                      <a:pt x="106" y="494"/>
                    </a:cubicBezTo>
                    <a:cubicBezTo>
                      <a:pt x="319" y="757"/>
                      <a:pt x="624" y="907"/>
                      <a:pt x="945" y="907"/>
                    </a:cubicBezTo>
                    <a:cubicBezTo>
                      <a:pt x="1264" y="907"/>
                      <a:pt x="1569" y="757"/>
                      <a:pt x="1782" y="494"/>
                    </a:cubicBezTo>
                    <a:cubicBezTo>
                      <a:pt x="1887" y="363"/>
                      <a:pt x="1867" y="173"/>
                      <a:pt x="1738" y="68"/>
                    </a:cubicBezTo>
                    <a:cubicBezTo>
                      <a:pt x="1682" y="24"/>
                      <a:pt x="1615" y="1"/>
                      <a:pt x="1548" y="1"/>
                    </a:cubicBezTo>
                    <a:cubicBezTo>
                      <a:pt x="1460" y="1"/>
                      <a:pt x="1373" y="39"/>
                      <a:pt x="1313" y="114"/>
                    </a:cubicBezTo>
                    <a:cubicBezTo>
                      <a:pt x="1213" y="236"/>
                      <a:pt x="1079" y="297"/>
                      <a:pt x="944" y="297"/>
                    </a:cubicBezTo>
                    <a:cubicBezTo>
                      <a:pt x="809" y="297"/>
                      <a:pt x="674" y="236"/>
                      <a:pt x="575" y="114"/>
                    </a:cubicBezTo>
                    <a:cubicBezTo>
                      <a:pt x="515" y="39"/>
                      <a:pt x="427" y="1"/>
                      <a:pt x="33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7"/>
              <p:cNvSpPr/>
              <p:nvPr/>
            </p:nvSpPr>
            <p:spPr>
              <a:xfrm>
                <a:off x="1603475" y="1103775"/>
                <a:ext cx="15125" cy="22650"/>
              </a:xfrm>
              <a:custGeom>
                <a:rect b="b" l="l" r="r" t="t"/>
                <a:pathLst>
                  <a:path extrusionOk="0" h="906" w="605">
                    <a:moveTo>
                      <a:pt x="303" y="1"/>
                    </a:moveTo>
                    <a:cubicBezTo>
                      <a:pt x="135" y="1"/>
                      <a:pt x="1" y="135"/>
                      <a:pt x="1" y="303"/>
                    </a:cubicBezTo>
                    <a:lnTo>
                      <a:pt x="1" y="604"/>
                    </a:lnTo>
                    <a:cubicBezTo>
                      <a:pt x="1" y="771"/>
                      <a:pt x="135" y="906"/>
                      <a:pt x="303" y="906"/>
                    </a:cubicBezTo>
                    <a:cubicBezTo>
                      <a:pt x="469" y="906"/>
                      <a:pt x="605" y="770"/>
                      <a:pt x="605" y="604"/>
                    </a:cubicBezTo>
                    <a:lnTo>
                      <a:pt x="605" y="303"/>
                    </a:lnTo>
                    <a:cubicBezTo>
                      <a:pt x="605" y="135"/>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7"/>
              <p:cNvSpPr/>
              <p:nvPr/>
            </p:nvSpPr>
            <p:spPr>
              <a:xfrm>
                <a:off x="1558225" y="1103775"/>
                <a:ext cx="15100" cy="22650"/>
              </a:xfrm>
              <a:custGeom>
                <a:rect b="b" l="l" r="r" t="t"/>
                <a:pathLst>
                  <a:path extrusionOk="0" h="906" w="604">
                    <a:moveTo>
                      <a:pt x="302" y="1"/>
                    </a:moveTo>
                    <a:cubicBezTo>
                      <a:pt x="135" y="1"/>
                      <a:pt x="1" y="135"/>
                      <a:pt x="1" y="303"/>
                    </a:cubicBezTo>
                    <a:lnTo>
                      <a:pt x="1" y="604"/>
                    </a:lnTo>
                    <a:cubicBezTo>
                      <a:pt x="1" y="771"/>
                      <a:pt x="135" y="906"/>
                      <a:pt x="302" y="906"/>
                    </a:cubicBezTo>
                    <a:cubicBezTo>
                      <a:pt x="468" y="906"/>
                      <a:pt x="604" y="770"/>
                      <a:pt x="604" y="604"/>
                    </a:cubicBezTo>
                    <a:lnTo>
                      <a:pt x="604" y="303"/>
                    </a:lnTo>
                    <a:cubicBezTo>
                      <a:pt x="604"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7"/>
              <p:cNvSpPr/>
              <p:nvPr/>
            </p:nvSpPr>
            <p:spPr>
              <a:xfrm>
                <a:off x="1520475" y="1067925"/>
                <a:ext cx="120775" cy="111350"/>
              </a:xfrm>
              <a:custGeom>
                <a:rect b="b" l="l" r="r" t="t"/>
                <a:pathLst>
                  <a:path extrusionOk="0" h="4454" w="4831">
                    <a:moveTo>
                      <a:pt x="604" y="1"/>
                    </a:moveTo>
                    <a:lnTo>
                      <a:pt x="604" y="1133"/>
                    </a:lnTo>
                    <a:cubicBezTo>
                      <a:pt x="270" y="1133"/>
                      <a:pt x="1" y="1404"/>
                      <a:pt x="1" y="1737"/>
                    </a:cubicBezTo>
                    <a:cubicBezTo>
                      <a:pt x="1" y="2070"/>
                      <a:pt x="270" y="2340"/>
                      <a:pt x="604" y="2340"/>
                    </a:cubicBezTo>
                    <a:cubicBezTo>
                      <a:pt x="604" y="3506"/>
                      <a:pt x="1550" y="4454"/>
                      <a:pt x="2718" y="4454"/>
                    </a:cubicBezTo>
                    <a:cubicBezTo>
                      <a:pt x="2873" y="4454"/>
                      <a:pt x="3024" y="4435"/>
                      <a:pt x="3171" y="4403"/>
                    </a:cubicBezTo>
                    <a:cubicBezTo>
                      <a:pt x="2222" y="4195"/>
                      <a:pt x="1511" y="3351"/>
                      <a:pt x="1511" y="2340"/>
                    </a:cubicBezTo>
                    <a:lnTo>
                      <a:pt x="1511" y="1435"/>
                    </a:lnTo>
                    <a:cubicBezTo>
                      <a:pt x="1511" y="1101"/>
                      <a:pt x="1780" y="831"/>
                      <a:pt x="2114" y="831"/>
                    </a:cubicBezTo>
                    <a:lnTo>
                      <a:pt x="4322" y="831"/>
                    </a:lnTo>
                    <a:cubicBezTo>
                      <a:pt x="4498" y="831"/>
                      <a:pt x="4670" y="801"/>
                      <a:pt x="4831" y="745"/>
                    </a:cubicBezTo>
                    <a:lnTo>
                      <a:pt x="483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7"/>
              <p:cNvSpPr/>
              <p:nvPr/>
            </p:nvSpPr>
            <p:spPr>
              <a:xfrm>
                <a:off x="1550675" y="1028300"/>
                <a:ext cx="103500" cy="45300"/>
              </a:xfrm>
              <a:custGeom>
                <a:rect b="b" l="l" r="r" t="t"/>
                <a:pathLst>
                  <a:path extrusionOk="0" h="1812" w="4140">
                    <a:moveTo>
                      <a:pt x="1179" y="1"/>
                    </a:moveTo>
                    <a:cubicBezTo>
                      <a:pt x="679" y="1"/>
                      <a:pt x="274" y="406"/>
                      <a:pt x="274" y="906"/>
                    </a:cubicBezTo>
                    <a:lnTo>
                      <a:pt x="1" y="1812"/>
                    </a:lnTo>
                    <a:lnTo>
                      <a:pt x="3114" y="1812"/>
                    </a:lnTo>
                    <a:cubicBezTo>
                      <a:pt x="3696" y="1812"/>
                      <a:pt x="4139" y="1289"/>
                      <a:pt x="4044" y="715"/>
                    </a:cubicBezTo>
                    <a:lnTo>
                      <a:pt x="3967" y="252"/>
                    </a:lnTo>
                    <a:cubicBezTo>
                      <a:pt x="3942" y="107"/>
                      <a:pt x="3817" y="1"/>
                      <a:pt x="366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7"/>
              <p:cNvSpPr/>
              <p:nvPr/>
            </p:nvSpPr>
            <p:spPr>
              <a:xfrm>
                <a:off x="1528000" y="1045325"/>
                <a:ext cx="30200" cy="52850"/>
              </a:xfrm>
              <a:custGeom>
                <a:rect b="b" l="l" r="r" t="t"/>
                <a:pathLst>
                  <a:path extrusionOk="0" h="2114" w="1208">
                    <a:moveTo>
                      <a:pt x="907" y="1"/>
                    </a:moveTo>
                    <a:cubicBezTo>
                      <a:pt x="406" y="1"/>
                      <a:pt x="1" y="405"/>
                      <a:pt x="1" y="906"/>
                    </a:cubicBezTo>
                    <a:lnTo>
                      <a:pt x="1" y="2114"/>
                    </a:lnTo>
                    <a:cubicBezTo>
                      <a:pt x="667" y="2114"/>
                      <a:pt x="1208" y="1573"/>
                      <a:pt x="1208" y="906"/>
                    </a:cubicBezTo>
                    <a:lnTo>
                      <a:pt x="1208"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961" name="Google Shape;1961;p57"/>
          <p:cNvCxnSpPr>
            <a:stCxn id="1915" idx="3"/>
          </p:cNvCxnSpPr>
          <p:nvPr/>
        </p:nvCxnSpPr>
        <p:spPr>
          <a:xfrm>
            <a:off x="2953628" y="2020225"/>
            <a:ext cx="1059000" cy="6645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1962" name="Google Shape;1962;p57"/>
          <p:cNvCxnSpPr>
            <a:stCxn id="1916" idx="3"/>
          </p:cNvCxnSpPr>
          <p:nvPr/>
        </p:nvCxnSpPr>
        <p:spPr>
          <a:xfrm flipH="1" rot="10800000">
            <a:off x="2953628" y="3071575"/>
            <a:ext cx="796500" cy="4038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1963" name="Google Shape;1963;p57"/>
          <p:cNvCxnSpPr>
            <a:stCxn id="1919" idx="1"/>
          </p:cNvCxnSpPr>
          <p:nvPr/>
        </p:nvCxnSpPr>
        <p:spPr>
          <a:xfrm flipH="1">
            <a:off x="5070628" y="2020225"/>
            <a:ext cx="1121700" cy="6645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1964" name="Google Shape;1964;p57"/>
          <p:cNvCxnSpPr>
            <a:stCxn id="1920" idx="1"/>
          </p:cNvCxnSpPr>
          <p:nvPr/>
        </p:nvCxnSpPr>
        <p:spPr>
          <a:xfrm rot="10800000">
            <a:off x="5296828" y="3093475"/>
            <a:ext cx="895500" cy="381900"/>
          </a:xfrm>
          <a:prstGeom prst="curvedConnector3">
            <a:avLst>
              <a:gd fmla="val 50000" name="adj1"/>
            </a:avLst>
          </a:prstGeom>
          <a:noFill/>
          <a:ln cap="flat" cmpd="sng" w="19050">
            <a:solidFill>
              <a:schemeClr val="dk1"/>
            </a:solidFill>
            <a:prstDash val="dash"/>
            <a:round/>
            <a:headEnd len="med" w="med" type="none"/>
            <a:tailEnd len="med" w="med" type="none"/>
          </a:ln>
        </p:spPr>
      </p:cxnSp>
      <p:grpSp>
        <p:nvGrpSpPr>
          <p:cNvPr id="1965" name="Google Shape;1965;p57"/>
          <p:cNvGrpSpPr/>
          <p:nvPr/>
        </p:nvGrpSpPr>
        <p:grpSpPr>
          <a:xfrm flipH="1" rot="7038024">
            <a:off x="4142535" y="3766697"/>
            <a:ext cx="861480" cy="852341"/>
            <a:chOff x="8304175" y="-24624"/>
            <a:chExt cx="861396" cy="852258"/>
          </a:xfrm>
        </p:grpSpPr>
        <p:sp>
          <p:nvSpPr>
            <p:cNvPr id="1966" name="Google Shape;1966;p57"/>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7" name="Google Shape;1967;p57"/>
            <p:cNvGrpSpPr/>
            <p:nvPr/>
          </p:nvGrpSpPr>
          <p:grpSpPr>
            <a:xfrm rot="1478876">
              <a:off x="8407124" y="83046"/>
              <a:ext cx="655499" cy="636920"/>
              <a:chOff x="4594993" y="5098696"/>
              <a:chExt cx="287425" cy="279279"/>
            </a:xfrm>
          </p:grpSpPr>
          <p:sp>
            <p:nvSpPr>
              <p:cNvPr id="1968" name="Google Shape;1968;p57"/>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7"/>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0" name="Google Shape;1970;p57"/>
          <p:cNvGrpSpPr/>
          <p:nvPr/>
        </p:nvGrpSpPr>
        <p:grpSpPr>
          <a:xfrm rot="4632125">
            <a:off x="4550638" y="1387741"/>
            <a:ext cx="346984" cy="344923"/>
            <a:chOff x="7134111" y="276438"/>
            <a:chExt cx="347004" cy="344943"/>
          </a:xfrm>
        </p:grpSpPr>
        <p:sp>
          <p:nvSpPr>
            <p:cNvPr id="1971" name="Google Shape;1971;p57"/>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7"/>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3" name="Google Shape;1973;p57"/>
          <p:cNvSpPr/>
          <p:nvPr/>
        </p:nvSpPr>
        <p:spPr>
          <a:xfrm flipH="1" rot="1803920">
            <a:off x="7650767" y="799594"/>
            <a:ext cx="182500"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7"/>
          <p:cNvSpPr/>
          <p:nvPr/>
        </p:nvSpPr>
        <p:spPr>
          <a:xfrm flipH="1">
            <a:off x="7252965" y="11122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5" name="Google Shape;1975;p57"/>
          <p:cNvGrpSpPr/>
          <p:nvPr/>
        </p:nvGrpSpPr>
        <p:grpSpPr>
          <a:xfrm rot="7939497">
            <a:off x="5031949" y="1737800"/>
            <a:ext cx="346986" cy="344926"/>
            <a:chOff x="7134111" y="276438"/>
            <a:chExt cx="347004" cy="344943"/>
          </a:xfrm>
        </p:grpSpPr>
        <p:sp>
          <p:nvSpPr>
            <p:cNvPr id="1976" name="Google Shape;1976;p57"/>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7"/>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8" name="Google Shape;1978;p57"/>
          <p:cNvSpPr/>
          <p:nvPr/>
        </p:nvSpPr>
        <p:spPr>
          <a:xfrm flipH="1" rot="1803920">
            <a:off x="3175167" y="2667294"/>
            <a:ext cx="182500"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7"/>
          <p:cNvSpPr/>
          <p:nvPr/>
        </p:nvSpPr>
        <p:spPr>
          <a:xfrm flipH="1">
            <a:off x="5692490" y="28215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7"/>
          <p:cNvSpPr/>
          <p:nvPr/>
        </p:nvSpPr>
        <p:spPr>
          <a:xfrm flipH="1">
            <a:off x="3489165" y="41129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7"/>
          <p:cNvSpPr/>
          <p:nvPr/>
        </p:nvSpPr>
        <p:spPr>
          <a:xfrm flipH="1">
            <a:off x="5539290" y="44996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7"/>
          <p:cNvSpPr/>
          <p:nvPr/>
        </p:nvSpPr>
        <p:spPr>
          <a:xfrm flipH="1" rot="285">
            <a:off x="5757870" y="384189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7"/>
          <p:cNvSpPr/>
          <p:nvPr/>
        </p:nvSpPr>
        <p:spPr>
          <a:xfrm flipH="1" rot="285">
            <a:off x="2627995" y="4396365"/>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7"/>
          <p:cNvSpPr/>
          <p:nvPr/>
        </p:nvSpPr>
        <p:spPr>
          <a:xfrm flipH="1" rot="285">
            <a:off x="767570" y="2776715"/>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7"/>
          <p:cNvSpPr/>
          <p:nvPr/>
        </p:nvSpPr>
        <p:spPr>
          <a:xfrm flipH="1" rot="285">
            <a:off x="3058420" y="128109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7"/>
          <p:cNvSpPr/>
          <p:nvPr/>
        </p:nvSpPr>
        <p:spPr>
          <a:xfrm flipH="1" rot="285">
            <a:off x="8252995" y="439639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7"/>
          <p:cNvSpPr/>
          <p:nvPr/>
        </p:nvSpPr>
        <p:spPr>
          <a:xfrm flipH="1">
            <a:off x="8114690" y="29237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7"/>
          <p:cNvSpPr/>
          <p:nvPr/>
        </p:nvSpPr>
        <p:spPr>
          <a:xfrm flipH="1" rot="285">
            <a:off x="7683920" y="133944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2" name="Shape 1992"/>
        <p:cNvGrpSpPr/>
        <p:nvPr/>
      </p:nvGrpSpPr>
      <p:grpSpPr>
        <a:xfrm>
          <a:off x="0" y="0"/>
          <a:ext cx="0" cy="0"/>
          <a:chOff x="0" y="0"/>
          <a:chExt cx="0" cy="0"/>
        </a:xfrm>
      </p:grpSpPr>
      <p:sp>
        <p:nvSpPr>
          <p:cNvPr id="1993" name="Google Shape;1993;p5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to do on this day? </a:t>
            </a:r>
            <a:endParaRPr/>
          </a:p>
        </p:txBody>
      </p:sp>
      <p:graphicFrame>
        <p:nvGraphicFramePr>
          <p:cNvPr id="1994" name="Google Shape;1994;p58"/>
          <p:cNvGraphicFramePr/>
          <p:nvPr/>
        </p:nvGraphicFramePr>
        <p:xfrm>
          <a:off x="713238" y="1890385"/>
          <a:ext cx="3000000" cy="3000000"/>
        </p:xfrm>
        <a:graphic>
          <a:graphicData uri="http://schemas.openxmlformats.org/drawingml/2006/table">
            <a:tbl>
              <a:tblPr>
                <a:noFill/>
                <a:tableStyleId>{E96E00C6-A105-487D-BE0F-0E2D16022696}</a:tableStyleId>
              </a:tblPr>
              <a:tblGrid>
                <a:gridCol w="1203075"/>
                <a:gridCol w="1553050"/>
                <a:gridCol w="1653850"/>
                <a:gridCol w="1653775"/>
                <a:gridCol w="1653775"/>
              </a:tblGrid>
              <a:tr h="718175">
                <a:tc>
                  <a:txBody>
                    <a:bodyPr/>
                    <a:lstStyle/>
                    <a:p>
                      <a:pPr indent="0" lvl="0" marL="0" rtl="0" algn="l">
                        <a:spcBef>
                          <a:spcPts val="0"/>
                        </a:spcBef>
                        <a:spcAft>
                          <a:spcPts val="0"/>
                        </a:spcAft>
                        <a:buNone/>
                      </a:pPr>
                      <a:r>
                        <a:t/>
                      </a:r>
                      <a:endParaRPr sz="1800">
                        <a:solidFill>
                          <a:srgbClr val="4E48AB"/>
                        </a:solidFill>
                        <a:latin typeface="Bebas Neue"/>
                        <a:ea typeface="Bebas Neue"/>
                        <a:cs typeface="Bebas Neue"/>
                        <a:sym typeface="Bebas Neue"/>
                      </a:endParaRPr>
                    </a:p>
                  </a:txBody>
                  <a:tcPr marT="68575" marB="68575" marR="91425" marL="91425" anchor="ctr">
                    <a:lnL cap="flat" cmpd="sng" w="28575">
                      <a:solidFill>
                        <a:schemeClr val="accent5">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28575">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Spa day</a:t>
                      </a:r>
                      <a:endParaRPr sz="2200">
                        <a:solidFill>
                          <a:schemeClr val="dk1"/>
                        </a:solidFill>
                        <a:latin typeface="Yeseva One"/>
                        <a:ea typeface="Yeseva One"/>
                        <a:cs typeface="Yeseva One"/>
                        <a:sym typeface="Yeseva One"/>
                      </a:endParaRPr>
                    </a:p>
                  </a:txBody>
                  <a:tcPr marT="68575" marB="6857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D</a:t>
                      </a:r>
                      <a:r>
                        <a:rPr lang="en" sz="2200">
                          <a:solidFill>
                            <a:schemeClr val="dk1"/>
                          </a:solidFill>
                          <a:latin typeface="Yeseva One"/>
                          <a:ea typeface="Yeseva One"/>
                          <a:cs typeface="Yeseva One"/>
                          <a:sym typeface="Yeseva One"/>
                        </a:rPr>
                        <a:t>inner</a:t>
                      </a:r>
                      <a:endParaRPr sz="2200">
                        <a:solidFill>
                          <a:schemeClr val="dk1"/>
                        </a:solidFill>
                        <a:latin typeface="Yeseva One"/>
                        <a:ea typeface="Yeseva One"/>
                        <a:cs typeface="Yeseva One"/>
                        <a:sym typeface="Yeseva One"/>
                      </a:endParaRPr>
                    </a:p>
                  </a:txBody>
                  <a:tcPr marT="68575" marB="6857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sz="2200">
                          <a:solidFill>
                            <a:schemeClr val="dk1"/>
                          </a:solidFill>
                          <a:latin typeface="Yeseva One"/>
                          <a:ea typeface="Yeseva One"/>
                          <a:cs typeface="Yeseva One"/>
                          <a:sym typeface="Yeseva One"/>
                        </a:rPr>
                        <a:t>Park day</a:t>
                      </a:r>
                      <a:endParaRPr sz="2200">
                        <a:solidFill>
                          <a:schemeClr val="dk1"/>
                        </a:solidFill>
                        <a:latin typeface="Yeseva One"/>
                        <a:ea typeface="Yeseva One"/>
                        <a:cs typeface="Yeseva One"/>
                        <a:sym typeface="Yeseva One"/>
                      </a:endParaRPr>
                    </a:p>
                  </a:txBody>
                  <a:tcPr marT="68575" marB="6857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Cinema</a:t>
                      </a:r>
                      <a:endParaRPr sz="2200">
                        <a:solidFill>
                          <a:schemeClr val="dk1"/>
                        </a:solidFill>
                        <a:latin typeface="Yeseva One"/>
                        <a:ea typeface="Yeseva One"/>
                        <a:cs typeface="Yeseva One"/>
                        <a:sym typeface="Yeseva One"/>
                      </a:endParaRPr>
                    </a:p>
                  </a:txBody>
                  <a:tcPr marT="68575" marB="6857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solidFill>
                      <a:schemeClr val="accent1"/>
                    </a:solidFill>
                  </a:tcPr>
                </a:tc>
              </a:tr>
              <a:tr h="729225">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Hour</a:t>
                      </a:r>
                      <a:endParaRPr sz="2200">
                        <a:solidFill>
                          <a:schemeClr val="dk1"/>
                        </a:solidFill>
                        <a:latin typeface="Yeseva One"/>
                        <a:ea typeface="Yeseva One"/>
                        <a:cs typeface="Yeseva One"/>
                        <a:sym typeface="Yeseva One"/>
                      </a:endParaRPr>
                    </a:p>
                  </a:txBody>
                  <a:tcPr marT="68575" marB="68575" marR="91425" marL="91425" anchor="ctr">
                    <a:lnL cap="flat" cmpd="sng" w="19050">
                      <a:solidFill>
                        <a:schemeClr val="accent5">
                          <a:alpha val="0"/>
                        </a:schemeClr>
                      </a:solidFill>
                      <a:prstDash val="solid"/>
                      <a:round/>
                      <a:headEnd len="sm" w="sm" type="none"/>
                      <a:tailEnd len="sm" w="sm" type="none"/>
                    </a:lnL>
                    <a:lnR cap="flat" cmpd="sng" w="19050">
                      <a:solidFill>
                        <a:schemeClr val="dk1">
                          <a:alpha val="0"/>
                        </a:schemeClr>
                      </a:solidFill>
                      <a:prstDash val="dash"/>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3 pm</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alpha val="0"/>
                        </a:schemeClr>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10 pm</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4 pm</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8 pm</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dk1"/>
                      </a:solidFill>
                      <a:prstDash val="dash"/>
                      <a:round/>
                      <a:headEnd len="sm" w="sm" type="none"/>
                      <a:tailEnd len="sm" w="sm" type="none"/>
                    </a:lnB>
                  </a:tcPr>
                </a:tc>
              </a:tr>
              <a:tr h="729225">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C</a:t>
                      </a:r>
                      <a:r>
                        <a:rPr lang="en" sz="2200">
                          <a:solidFill>
                            <a:schemeClr val="dk1"/>
                          </a:solidFill>
                          <a:latin typeface="Yeseva One"/>
                          <a:ea typeface="Yeseva One"/>
                          <a:cs typeface="Yeseva One"/>
                          <a:sym typeface="Yeseva One"/>
                        </a:rPr>
                        <a:t>ost</a:t>
                      </a:r>
                      <a:endParaRPr sz="2200">
                        <a:solidFill>
                          <a:schemeClr val="dk1"/>
                        </a:solidFill>
                        <a:latin typeface="Yeseva One"/>
                        <a:ea typeface="Yeseva One"/>
                        <a:cs typeface="Yeseva One"/>
                        <a:sym typeface="Yeseva One"/>
                      </a:endParaRPr>
                    </a:p>
                  </a:txBody>
                  <a:tcPr marT="68575" marB="68575" marR="91425" marL="91425" anchor="ctr">
                    <a:lnL cap="flat" cmpd="sng" w="19050">
                      <a:solidFill>
                        <a:schemeClr val="accent5">
                          <a:alpha val="0"/>
                        </a:schemeClr>
                      </a:solidFill>
                      <a:prstDash val="solid"/>
                      <a:round/>
                      <a:headEnd len="sm" w="sm" type="none"/>
                      <a:tailEnd len="sm" w="sm" type="none"/>
                    </a:lnL>
                    <a:lnR cap="flat" cmpd="sng" w="19050">
                      <a:solidFill>
                        <a:schemeClr val="dk1">
                          <a:alpha val="0"/>
                        </a:schemeClr>
                      </a:solidFill>
                      <a:prstDash val="dash"/>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$50</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alpha val="0"/>
                        </a:schemeClr>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$100</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$10</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$25</a:t>
                      </a:r>
                      <a:endParaRPr>
                        <a:solidFill>
                          <a:schemeClr val="accent5"/>
                        </a:solidFill>
                        <a:latin typeface="Didact Gothic"/>
                        <a:ea typeface="Didact Gothic"/>
                        <a:cs typeface="Didact Gothic"/>
                        <a:sym typeface="Didact Gothic"/>
                      </a:endParaRPr>
                    </a:p>
                  </a:txBody>
                  <a:tcPr marT="68575" marB="68575" marR="91425" marL="91425" anchor="ctr">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bl>
          </a:graphicData>
        </a:graphic>
      </p:graphicFrame>
      <p:sp>
        <p:nvSpPr>
          <p:cNvPr id="1995" name="Google Shape;1995;p58"/>
          <p:cNvSpPr/>
          <p:nvPr/>
        </p:nvSpPr>
        <p:spPr>
          <a:xfrm>
            <a:off x="6777000" y="12465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8"/>
          <p:cNvSpPr/>
          <p:nvPr/>
        </p:nvSpPr>
        <p:spPr>
          <a:xfrm>
            <a:off x="7980900" y="7351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7" name="Google Shape;1997;p58"/>
          <p:cNvGrpSpPr/>
          <p:nvPr/>
        </p:nvGrpSpPr>
        <p:grpSpPr>
          <a:xfrm>
            <a:off x="6292266" y="250047"/>
            <a:ext cx="684220" cy="666517"/>
            <a:chOff x="8393128" y="67810"/>
            <a:chExt cx="684220" cy="666517"/>
          </a:xfrm>
        </p:grpSpPr>
        <p:sp>
          <p:nvSpPr>
            <p:cNvPr id="1998" name="Google Shape;1998;p58"/>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9" name="Google Shape;1999;p58"/>
            <p:cNvGrpSpPr/>
            <p:nvPr/>
          </p:nvGrpSpPr>
          <p:grpSpPr>
            <a:xfrm rot="158625">
              <a:off x="8407469" y="82589"/>
              <a:ext cx="655538" cy="636958"/>
              <a:chOff x="4594993" y="5098696"/>
              <a:chExt cx="287425" cy="279279"/>
            </a:xfrm>
          </p:grpSpPr>
          <p:sp>
            <p:nvSpPr>
              <p:cNvPr id="2000" name="Google Shape;2000;p58"/>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8"/>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02" name="Google Shape;2002;p58"/>
          <p:cNvGrpSpPr/>
          <p:nvPr/>
        </p:nvGrpSpPr>
        <p:grpSpPr>
          <a:xfrm rot="-1796333">
            <a:off x="496528" y="3811188"/>
            <a:ext cx="684253" cy="666549"/>
            <a:chOff x="8393128" y="67810"/>
            <a:chExt cx="684220" cy="666517"/>
          </a:xfrm>
        </p:grpSpPr>
        <p:sp>
          <p:nvSpPr>
            <p:cNvPr id="2003" name="Google Shape;2003;p58"/>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4" name="Google Shape;2004;p58"/>
            <p:cNvGrpSpPr/>
            <p:nvPr/>
          </p:nvGrpSpPr>
          <p:grpSpPr>
            <a:xfrm rot="158625">
              <a:off x="8407469" y="82589"/>
              <a:ext cx="655538" cy="636958"/>
              <a:chOff x="4594993" y="5098696"/>
              <a:chExt cx="287425" cy="279279"/>
            </a:xfrm>
          </p:grpSpPr>
          <p:sp>
            <p:nvSpPr>
              <p:cNvPr id="2005" name="Google Shape;2005;p58"/>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8"/>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7" name="Google Shape;2007;p58"/>
          <p:cNvSpPr/>
          <p:nvPr/>
        </p:nvSpPr>
        <p:spPr>
          <a:xfrm>
            <a:off x="6976475" y="8136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8"/>
          <p:cNvSpPr/>
          <p:nvPr/>
        </p:nvSpPr>
        <p:spPr>
          <a:xfrm>
            <a:off x="7798400" y="1357184"/>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8"/>
          <p:cNvSpPr/>
          <p:nvPr/>
        </p:nvSpPr>
        <p:spPr>
          <a:xfrm>
            <a:off x="2684075" y="43119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8"/>
          <p:cNvSpPr/>
          <p:nvPr/>
        </p:nvSpPr>
        <p:spPr>
          <a:xfrm>
            <a:off x="3605875" y="44933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8"/>
          <p:cNvSpPr/>
          <p:nvPr/>
        </p:nvSpPr>
        <p:spPr>
          <a:xfrm rot="-1662720">
            <a:off x="7929722" y="4217111"/>
            <a:ext cx="182501" cy="181431"/>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8"/>
          <p:cNvSpPr/>
          <p:nvPr/>
        </p:nvSpPr>
        <p:spPr>
          <a:xfrm>
            <a:off x="6459050" y="44933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3" name="Google Shape;2013;p58"/>
          <p:cNvGrpSpPr/>
          <p:nvPr/>
        </p:nvGrpSpPr>
        <p:grpSpPr>
          <a:xfrm rot="4632125">
            <a:off x="866263" y="1694166"/>
            <a:ext cx="346984" cy="344923"/>
            <a:chOff x="7134111" y="276438"/>
            <a:chExt cx="347004" cy="344943"/>
          </a:xfrm>
        </p:grpSpPr>
        <p:sp>
          <p:nvSpPr>
            <p:cNvPr id="2014" name="Google Shape;2014;p5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58"/>
          <p:cNvGrpSpPr/>
          <p:nvPr/>
        </p:nvGrpSpPr>
        <p:grpSpPr>
          <a:xfrm rot="7939497">
            <a:off x="1347574" y="2044225"/>
            <a:ext cx="346986" cy="344926"/>
            <a:chOff x="7134111" y="276438"/>
            <a:chExt cx="347004" cy="344943"/>
          </a:xfrm>
        </p:grpSpPr>
        <p:sp>
          <p:nvSpPr>
            <p:cNvPr id="2017" name="Google Shape;2017;p5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58"/>
          <p:cNvGrpSpPr/>
          <p:nvPr/>
        </p:nvGrpSpPr>
        <p:grpSpPr>
          <a:xfrm rot="7125078">
            <a:off x="1384089" y="1482832"/>
            <a:ext cx="346998" cy="344937"/>
            <a:chOff x="7134111" y="276438"/>
            <a:chExt cx="347004" cy="344943"/>
          </a:xfrm>
        </p:grpSpPr>
        <p:sp>
          <p:nvSpPr>
            <p:cNvPr id="2020" name="Google Shape;2020;p5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2" name="Google Shape;2022;p58"/>
          <p:cNvSpPr/>
          <p:nvPr/>
        </p:nvSpPr>
        <p:spPr>
          <a:xfrm>
            <a:off x="1045075" y="13343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8"/>
          <p:cNvSpPr/>
          <p:nvPr/>
        </p:nvSpPr>
        <p:spPr>
          <a:xfrm>
            <a:off x="5062475" y="4217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8"/>
          <p:cNvSpPr/>
          <p:nvPr/>
        </p:nvSpPr>
        <p:spPr>
          <a:xfrm>
            <a:off x="3693950" y="1465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8"/>
          <p:cNvSpPr/>
          <p:nvPr/>
        </p:nvSpPr>
        <p:spPr>
          <a:xfrm rot="1924711">
            <a:off x="4522601" y="1303156"/>
            <a:ext cx="182489"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8"/>
          <p:cNvSpPr/>
          <p:nvPr/>
        </p:nvSpPr>
        <p:spPr>
          <a:xfrm>
            <a:off x="2037800" y="13926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8"/>
          <p:cNvSpPr/>
          <p:nvPr/>
        </p:nvSpPr>
        <p:spPr>
          <a:xfrm rot="-2577636">
            <a:off x="2917528" y="1361531"/>
            <a:ext cx="182484" cy="18143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1" name="Shape 2031"/>
        <p:cNvGrpSpPr/>
        <p:nvPr/>
      </p:nvGrpSpPr>
      <p:grpSpPr>
        <a:xfrm>
          <a:off x="0" y="0"/>
          <a:ext cx="0" cy="0"/>
          <a:chOff x="0" y="0"/>
          <a:chExt cx="0" cy="0"/>
        </a:xfrm>
      </p:grpSpPr>
      <p:grpSp>
        <p:nvGrpSpPr>
          <p:cNvPr id="2032" name="Google Shape;2032;p59"/>
          <p:cNvGrpSpPr/>
          <p:nvPr/>
        </p:nvGrpSpPr>
        <p:grpSpPr>
          <a:xfrm>
            <a:off x="7690308" y="1225200"/>
            <a:ext cx="346969" cy="344909"/>
            <a:chOff x="7645611" y="957875"/>
            <a:chExt cx="347004" cy="344943"/>
          </a:xfrm>
        </p:grpSpPr>
        <p:sp>
          <p:nvSpPr>
            <p:cNvPr id="2033" name="Google Shape;2033;p59"/>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59"/>
          <p:cNvGrpSpPr/>
          <p:nvPr/>
        </p:nvGrpSpPr>
        <p:grpSpPr>
          <a:xfrm rot="-552762">
            <a:off x="6073321" y="4058500"/>
            <a:ext cx="861396" cy="852258"/>
            <a:chOff x="8304175" y="-24624"/>
            <a:chExt cx="861396" cy="852258"/>
          </a:xfrm>
        </p:grpSpPr>
        <p:sp>
          <p:nvSpPr>
            <p:cNvPr id="2036" name="Google Shape;2036;p59"/>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7" name="Google Shape;2037;p59"/>
            <p:cNvGrpSpPr/>
            <p:nvPr/>
          </p:nvGrpSpPr>
          <p:grpSpPr>
            <a:xfrm rot="1478876">
              <a:off x="8407124" y="83046"/>
              <a:ext cx="655499" cy="636920"/>
              <a:chOff x="4594993" y="5098696"/>
              <a:chExt cx="287425" cy="279279"/>
            </a:xfrm>
          </p:grpSpPr>
          <p:sp>
            <p:nvSpPr>
              <p:cNvPr id="2038" name="Google Shape;2038;p5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0" name="Google Shape;2040;p59"/>
          <p:cNvGrpSpPr/>
          <p:nvPr/>
        </p:nvGrpSpPr>
        <p:grpSpPr>
          <a:xfrm rot="-2871926">
            <a:off x="6740114" y="621623"/>
            <a:ext cx="861430" cy="852291"/>
            <a:chOff x="8304175" y="-24624"/>
            <a:chExt cx="861396" cy="852258"/>
          </a:xfrm>
        </p:grpSpPr>
        <p:sp>
          <p:nvSpPr>
            <p:cNvPr id="2041" name="Google Shape;2041;p59"/>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2" name="Google Shape;2042;p59"/>
            <p:cNvGrpSpPr/>
            <p:nvPr/>
          </p:nvGrpSpPr>
          <p:grpSpPr>
            <a:xfrm rot="1478876">
              <a:off x="8407124" y="83046"/>
              <a:ext cx="655499" cy="636920"/>
              <a:chOff x="4594993" y="5098696"/>
              <a:chExt cx="287425" cy="279279"/>
            </a:xfrm>
          </p:grpSpPr>
          <p:sp>
            <p:nvSpPr>
              <p:cNvPr id="2043" name="Google Shape;2043;p5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45" name="Google Shape;2045;p5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Maternity</a:t>
            </a:r>
            <a:r>
              <a:rPr lang="en"/>
              <a:t> in statistics</a:t>
            </a:r>
            <a:endParaRPr/>
          </a:p>
        </p:txBody>
      </p:sp>
      <p:pic>
        <p:nvPicPr>
          <p:cNvPr id="2046" name="Google Shape;2046;p59" title="Gráfico">
            <a:hlinkClick r:id="rId3"/>
          </p:cNvPr>
          <p:cNvPicPr preferRelativeResize="0"/>
          <p:nvPr/>
        </p:nvPicPr>
        <p:blipFill>
          <a:blip r:embed="rId4">
            <a:alphaModFix/>
          </a:blip>
          <a:stretch>
            <a:fillRect/>
          </a:stretch>
        </p:blipFill>
        <p:spPr>
          <a:xfrm>
            <a:off x="588284" y="1690150"/>
            <a:ext cx="3826617" cy="2359749"/>
          </a:xfrm>
          <a:prstGeom prst="rect">
            <a:avLst/>
          </a:prstGeom>
          <a:noFill/>
          <a:ln>
            <a:noFill/>
          </a:ln>
        </p:spPr>
      </p:pic>
      <p:sp>
        <p:nvSpPr>
          <p:cNvPr id="2047" name="Google Shape;2047;p59"/>
          <p:cNvSpPr/>
          <p:nvPr/>
        </p:nvSpPr>
        <p:spPr>
          <a:xfrm>
            <a:off x="4616425" y="1761950"/>
            <a:ext cx="18690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2200">
                <a:solidFill>
                  <a:schemeClr val="dk1"/>
                </a:solidFill>
                <a:latin typeface="Yeseva One"/>
                <a:ea typeface="Yeseva One"/>
                <a:cs typeface="Yeseva One"/>
                <a:sym typeface="Yeseva One"/>
              </a:rPr>
              <a:t>Argentina</a:t>
            </a:r>
            <a:endParaRPr sz="2200">
              <a:solidFill>
                <a:schemeClr val="dk1"/>
              </a:solidFill>
              <a:latin typeface="Yeseva One"/>
              <a:ea typeface="Yeseva One"/>
              <a:cs typeface="Yeseva One"/>
              <a:sym typeface="Yeseva One"/>
            </a:endParaRPr>
          </a:p>
        </p:txBody>
      </p:sp>
      <p:sp>
        <p:nvSpPr>
          <p:cNvPr id="2048" name="Google Shape;2048;p59"/>
          <p:cNvSpPr/>
          <p:nvPr/>
        </p:nvSpPr>
        <p:spPr>
          <a:xfrm>
            <a:off x="6576250" y="1761950"/>
            <a:ext cx="18690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2200">
                <a:solidFill>
                  <a:schemeClr val="dk1"/>
                </a:solidFill>
                <a:latin typeface="Yeseva One"/>
                <a:ea typeface="Yeseva One"/>
                <a:cs typeface="Yeseva One"/>
                <a:sym typeface="Yeseva One"/>
              </a:rPr>
              <a:t>Chile</a:t>
            </a:r>
            <a:endParaRPr sz="2200">
              <a:solidFill>
                <a:schemeClr val="dk1"/>
              </a:solidFill>
              <a:latin typeface="Yeseva One"/>
              <a:ea typeface="Yeseva One"/>
              <a:cs typeface="Yeseva One"/>
              <a:sym typeface="Yeseva One"/>
            </a:endParaRPr>
          </a:p>
        </p:txBody>
      </p:sp>
      <p:sp>
        <p:nvSpPr>
          <p:cNvPr id="2049" name="Google Shape;2049;p59"/>
          <p:cNvSpPr txBox="1"/>
          <p:nvPr/>
        </p:nvSpPr>
        <p:spPr>
          <a:xfrm>
            <a:off x="4618225" y="2311372"/>
            <a:ext cx="1865400" cy="48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Mercury is </a:t>
            </a:r>
            <a:r>
              <a:rPr lang="en">
                <a:solidFill>
                  <a:schemeClr val="accent5"/>
                </a:solidFill>
                <a:latin typeface="Didact Gothic"/>
                <a:ea typeface="Didact Gothic"/>
                <a:cs typeface="Didact Gothic"/>
                <a:sym typeface="Didact Gothic"/>
              </a:rPr>
              <a:t>the closest planet to the Sun</a:t>
            </a:r>
            <a:endParaRPr>
              <a:solidFill>
                <a:schemeClr val="accent5"/>
              </a:solidFill>
              <a:latin typeface="Didact Gothic"/>
              <a:ea typeface="Didact Gothic"/>
              <a:cs typeface="Didact Gothic"/>
              <a:sym typeface="Didact Gothic"/>
            </a:endParaRPr>
          </a:p>
        </p:txBody>
      </p:sp>
      <p:sp>
        <p:nvSpPr>
          <p:cNvPr id="2050" name="Google Shape;2050;p59"/>
          <p:cNvSpPr txBox="1"/>
          <p:nvPr/>
        </p:nvSpPr>
        <p:spPr>
          <a:xfrm>
            <a:off x="6578050" y="2311372"/>
            <a:ext cx="1865400" cy="48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Earth is the only planet with life</a:t>
            </a:r>
            <a:endParaRPr>
              <a:solidFill>
                <a:schemeClr val="accent5"/>
              </a:solidFill>
              <a:latin typeface="Didact Gothic"/>
              <a:ea typeface="Didact Gothic"/>
              <a:cs typeface="Didact Gothic"/>
              <a:sym typeface="Didact Gothic"/>
            </a:endParaRPr>
          </a:p>
        </p:txBody>
      </p:sp>
      <p:sp>
        <p:nvSpPr>
          <p:cNvPr id="2051" name="Google Shape;2051;p59"/>
          <p:cNvSpPr/>
          <p:nvPr/>
        </p:nvSpPr>
        <p:spPr>
          <a:xfrm>
            <a:off x="4616425" y="2945425"/>
            <a:ext cx="18690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2200">
                <a:solidFill>
                  <a:schemeClr val="dk1"/>
                </a:solidFill>
                <a:latin typeface="Yeseva One"/>
                <a:ea typeface="Yeseva One"/>
                <a:cs typeface="Yeseva One"/>
                <a:sym typeface="Yeseva One"/>
              </a:rPr>
              <a:t>Uruguay</a:t>
            </a:r>
            <a:endParaRPr sz="2200">
              <a:solidFill>
                <a:schemeClr val="dk1"/>
              </a:solidFill>
              <a:latin typeface="Yeseva One"/>
              <a:ea typeface="Yeseva One"/>
              <a:cs typeface="Yeseva One"/>
              <a:sym typeface="Yeseva One"/>
            </a:endParaRPr>
          </a:p>
        </p:txBody>
      </p:sp>
      <p:sp>
        <p:nvSpPr>
          <p:cNvPr id="2052" name="Google Shape;2052;p59"/>
          <p:cNvSpPr/>
          <p:nvPr/>
        </p:nvSpPr>
        <p:spPr>
          <a:xfrm>
            <a:off x="6576250" y="2945425"/>
            <a:ext cx="18690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2200">
                <a:solidFill>
                  <a:schemeClr val="dk1"/>
                </a:solidFill>
                <a:latin typeface="Yeseva One"/>
                <a:ea typeface="Yeseva One"/>
                <a:cs typeface="Yeseva One"/>
                <a:sym typeface="Yeseva One"/>
              </a:rPr>
              <a:t>America</a:t>
            </a:r>
            <a:endParaRPr sz="2200">
              <a:solidFill>
                <a:schemeClr val="dk1"/>
              </a:solidFill>
              <a:latin typeface="Yeseva One"/>
              <a:ea typeface="Yeseva One"/>
              <a:cs typeface="Yeseva One"/>
              <a:sym typeface="Yeseva One"/>
            </a:endParaRPr>
          </a:p>
        </p:txBody>
      </p:sp>
      <p:sp>
        <p:nvSpPr>
          <p:cNvPr id="2053" name="Google Shape;2053;p59"/>
          <p:cNvSpPr txBox="1"/>
          <p:nvPr/>
        </p:nvSpPr>
        <p:spPr>
          <a:xfrm>
            <a:off x="4618225" y="3494135"/>
            <a:ext cx="1865400" cy="48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Saturn is a gas giant and has several rings</a:t>
            </a:r>
            <a:endParaRPr>
              <a:solidFill>
                <a:schemeClr val="accent5"/>
              </a:solidFill>
              <a:latin typeface="Didact Gothic"/>
              <a:ea typeface="Didact Gothic"/>
              <a:cs typeface="Didact Gothic"/>
              <a:sym typeface="Didact Gothic"/>
            </a:endParaRPr>
          </a:p>
        </p:txBody>
      </p:sp>
      <p:sp>
        <p:nvSpPr>
          <p:cNvPr id="2054" name="Google Shape;2054;p59"/>
          <p:cNvSpPr txBox="1"/>
          <p:nvPr/>
        </p:nvSpPr>
        <p:spPr>
          <a:xfrm>
            <a:off x="6578050" y="3494135"/>
            <a:ext cx="1865400" cy="484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Venus has extremely high temperatures</a:t>
            </a:r>
            <a:endParaRPr>
              <a:solidFill>
                <a:schemeClr val="accent5"/>
              </a:solidFill>
              <a:latin typeface="Didact Gothic"/>
              <a:ea typeface="Didact Gothic"/>
              <a:cs typeface="Didact Gothic"/>
              <a:sym typeface="Didact Gothic"/>
            </a:endParaRPr>
          </a:p>
        </p:txBody>
      </p:sp>
      <p:sp>
        <p:nvSpPr>
          <p:cNvPr id="2055" name="Google Shape;2055;p59"/>
          <p:cNvSpPr/>
          <p:nvPr/>
        </p:nvSpPr>
        <p:spPr>
          <a:xfrm rot="1880739">
            <a:off x="6254588" y="1260718"/>
            <a:ext cx="182489"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9"/>
          <p:cNvSpPr/>
          <p:nvPr/>
        </p:nvSpPr>
        <p:spPr>
          <a:xfrm rot="-1207401">
            <a:off x="4835498" y="4393922"/>
            <a:ext cx="182498" cy="18142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rot="852907">
            <a:off x="739497" y="1489107"/>
            <a:ext cx="182492"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rot="1880739">
            <a:off x="7998263" y="4290081"/>
            <a:ext cx="182489"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rot="1880739">
            <a:off x="3795913" y="1340968"/>
            <a:ext cx="182489"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6532000" y="626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2037825" y="13051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5576275" y="44058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7312650" y="41796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txBox="1"/>
          <p:nvPr/>
        </p:nvSpPr>
        <p:spPr>
          <a:xfrm>
            <a:off x="720250" y="4049900"/>
            <a:ext cx="3747000" cy="52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accent5"/>
                </a:solidFill>
                <a:latin typeface="Didact Gothic"/>
                <a:ea typeface="Didact Gothic"/>
                <a:cs typeface="Didact Gothic"/>
                <a:sym typeface="Didact Gothic"/>
              </a:rPr>
              <a:t>Follow the link in the graph to modify its data and then paste the new one here. </a:t>
            </a:r>
            <a:r>
              <a:rPr b="1" lang="en" sz="1100">
                <a:solidFill>
                  <a:schemeClr val="accent5"/>
                </a:solidFill>
                <a:uFill>
                  <a:noFill/>
                </a:uFill>
                <a:latin typeface="Didact Gothic"/>
                <a:ea typeface="Didact Gothic"/>
                <a:cs typeface="Didact Gothic"/>
                <a:sym typeface="Didact Gothic"/>
                <a:hlinkClick r:id="rId5">
                  <a:extLst>
                    <a:ext uri="{A12FA001-AC4F-418D-AE19-62706E023703}">
                      <ahyp:hlinkClr val="tx"/>
                    </a:ext>
                  </a:extLst>
                </a:hlinkClick>
              </a:rPr>
              <a:t>For more info, click here</a:t>
            </a:r>
            <a:endParaRPr sz="1100">
              <a:solidFill>
                <a:schemeClr val="accent5"/>
              </a:solidFill>
              <a:latin typeface="Didact Gothic"/>
              <a:ea typeface="Didact Gothic"/>
              <a:cs typeface="Didact Gothic"/>
              <a:sym typeface="Didact Gothic"/>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8" name="Shape 2068"/>
        <p:cNvGrpSpPr/>
        <p:nvPr/>
      </p:nvGrpSpPr>
      <p:grpSpPr>
        <a:xfrm>
          <a:off x="0" y="0"/>
          <a:ext cx="0" cy="0"/>
          <a:chOff x="0" y="0"/>
          <a:chExt cx="0" cy="0"/>
        </a:xfrm>
      </p:grpSpPr>
      <p:sp>
        <p:nvSpPr>
          <p:cNvPr id="2069" name="Google Shape;2069;p60"/>
          <p:cNvSpPr/>
          <p:nvPr/>
        </p:nvSpPr>
        <p:spPr>
          <a:xfrm>
            <a:off x="3771476" y="2458547"/>
            <a:ext cx="4659300" cy="895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0"/>
          <p:cNvSpPr txBox="1"/>
          <p:nvPr>
            <p:ph type="title"/>
          </p:nvPr>
        </p:nvSpPr>
        <p:spPr>
          <a:xfrm>
            <a:off x="3946826" y="2458547"/>
            <a:ext cx="4308600" cy="895500"/>
          </a:xfrm>
          <a:prstGeom prst="rect">
            <a:avLst/>
          </a:prstGeom>
        </p:spPr>
        <p:txBody>
          <a:bodyPr anchorCtr="0" anchor="t" bIns="274300" lIns="91425" spcFirstLastPara="1" rIns="91425" wrap="square" tIns="0">
            <a:noAutofit/>
          </a:bodyPr>
          <a:lstStyle/>
          <a:p>
            <a:pPr indent="0" lvl="0" marL="0" rtl="0" algn="ctr">
              <a:spcBef>
                <a:spcPts val="0"/>
              </a:spcBef>
              <a:spcAft>
                <a:spcPts val="0"/>
              </a:spcAft>
              <a:buNone/>
            </a:pPr>
            <a:r>
              <a:rPr lang="en"/>
              <a:t>Traditions</a:t>
            </a:r>
            <a:endParaRPr/>
          </a:p>
        </p:txBody>
      </p:sp>
      <p:sp>
        <p:nvSpPr>
          <p:cNvPr id="2071" name="Google Shape;2071;p60"/>
          <p:cNvSpPr txBox="1"/>
          <p:nvPr>
            <p:ph idx="2" type="title"/>
          </p:nvPr>
        </p:nvSpPr>
        <p:spPr>
          <a:xfrm>
            <a:off x="5415626" y="1572600"/>
            <a:ext cx="1371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072" name="Google Shape;2072;p60"/>
          <p:cNvSpPr txBox="1"/>
          <p:nvPr>
            <p:ph idx="1" type="subTitle"/>
          </p:nvPr>
        </p:nvSpPr>
        <p:spPr>
          <a:xfrm>
            <a:off x="3948626" y="3398200"/>
            <a:ext cx="4305000" cy="41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2073" name="Google Shape;2073;p60"/>
          <p:cNvGrpSpPr/>
          <p:nvPr/>
        </p:nvGrpSpPr>
        <p:grpSpPr>
          <a:xfrm>
            <a:off x="-173194" y="1634695"/>
            <a:ext cx="4304906" cy="3107587"/>
            <a:chOff x="-326433" y="1460561"/>
            <a:chExt cx="4546315" cy="3281853"/>
          </a:xfrm>
        </p:grpSpPr>
        <p:grpSp>
          <p:nvGrpSpPr>
            <p:cNvPr id="2074" name="Google Shape;2074;p60"/>
            <p:cNvGrpSpPr/>
            <p:nvPr/>
          </p:nvGrpSpPr>
          <p:grpSpPr>
            <a:xfrm rot="-568300">
              <a:off x="2775636" y="1670587"/>
              <a:ext cx="1322651" cy="1584676"/>
              <a:chOff x="9582439" y="2710429"/>
              <a:chExt cx="1641443" cy="1967024"/>
            </a:xfrm>
          </p:grpSpPr>
          <p:sp>
            <p:nvSpPr>
              <p:cNvPr id="2075" name="Google Shape;2075;p60"/>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 name="Google Shape;2076;p60"/>
              <p:cNvGrpSpPr/>
              <p:nvPr/>
            </p:nvGrpSpPr>
            <p:grpSpPr>
              <a:xfrm rot="1826122">
                <a:off x="9960411" y="2818847"/>
                <a:ext cx="885504" cy="1750189"/>
                <a:chOff x="3477900" y="4315225"/>
                <a:chExt cx="508175" cy="1003475"/>
              </a:xfrm>
            </p:grpSpPr>
            <p:sp>
              <p:nvSpPr>
                <p:cNvPr id="2077" name="Google Shape;2077;p60"/>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0"/>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0"/>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0"/>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0"/>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0"/>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0"/>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0"/>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0"/>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0"/>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0"/>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0"/>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0"/>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0"/>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0"/>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0"/>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0"/>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0"/>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0"/>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6" name="Google Shape;2096;p60"/>
            <p:cNvGrpSpPr/>
            <p:nvPr/>
          </p:nvGrpSpPr>
          <p:grpSpPr>
            <a:xfrm flipH="1" rot="568300">
              <a:off x="-204839" y="1558550"/>
              <a:ext cx="1322651" cy="1584676"/>
              <a:chOff x="9582439" y="2710429"/>
              <a:chExt cx="1641443" cy="1967024"/>
            </a:xfrm>
          </p:grpSpPr>
          <p:sp>
            <p:nvSpPr>
              <p:cNvPr id="2097" name="Google Shape;2097;p60"/>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8" name="Google Shape;2098;p60"/>
              <p:cNvGrpSpPr/>
              <p:nvPr/>
            </p:nvGrpSpPr>
            <p:grpSpPr>
              <a:xfrm rot="1826122">
                <a:off x="9960411" y="2818847"/>
                <a:ext cx="885504" cy="1750189"/>
                <a:chOff x="3477900" y="4315225"/>
                <a:chExt cx="508175" cy="1003475"/>
              </a:xfrm>
            </p:grpSpPr>
            <p:sp>
              <p:nvSpPr>
                <p:cNvPr id="2099" name="Google Shape;2099;p60"/>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0"/>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0"/>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0"/>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0"/>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0"/>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0"/>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0"/>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0"/>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0"/>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0"/>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0"/>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0"/>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0"/>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0"/>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0"/>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0"/>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0"/>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0"/>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8" name="Google Shape;2118;p60"/>
            <p:cNvGrpSpPr/>
            <p:nvPr/>
          </p:nvGrpSpPr>
          <p:grpSpPr>
            <a:xfrm>
              <a:off x="305416" y="2011184"/>
              <a:ext cx="3805005" cy="2731231"/>
              <a:chOff x="305416" y="2011184"/>
              <a:chExt cx="3805005" cy="2731231"/>
            </a:xfrm>
          </p:grpSpPr>
          <p:grpSp>
            <p:nvGrpSpPr>
              <p:cNvPr id="2119" name="Google Shape;2119;p60"/>
              <p:cNvGrpSpPr/>
              <p:nvPr/>
            </p:nvGrpSpPr>
            <p:grpSpPr>
              <a:xfrm>
                <a:off x="305416" y="2011184"/>
                <a:ext cx="3804184" cy="2731231"/>
                <a:chOff x="3042950" y="3084475"/>
                <a:chExt cx="1176775" cy="842575"/>
              </a:xfrm>
            </p:grpSpPr>
            <p:sp>
              <p:nvSpPr>
                <p:cNvPr id="2120" name="Google Shape;2120;p60"/>
                <p:cNvSpPr/>
                <p:nvPr/>
              </p:nvSpPr>
              <p:spPr>
                <a:xfrm>
                  <a:off x="3765800" y="3354900"/>
                  <a:ext cx="453925" cy="572150"/>
                </a:xfrm>
                <a:custGeom>
                  <a:rect b="b" l="l" r="r" t="t"/>
                  <a:pathLst>
                    <a:path extrusionOk="0" h="22886" w="18157">
                      <a:moveTo>
                        <a:pt x="10711" y="1"/>
                      </a:moveTo>
                      <a:cubicBezTo>
                        <a:pt x="10323" y="1"/>
                        <a:pt x="9929" y="227"/>
                        <a:pt x="9772" y="585"/>
                      </a:cubicBezTo>
                      <a:cubicBezTo>
                        <a:pt x="9586" y="294"/>
                        <a:pt x="9241" y="136"/>
                        <a:pt x="8895" y="136"/>
                      </a:cubicBezTo>
                      <a:cubicBezTo>
                        <a:pt x="8736" y="136"/>
                        <a:pt x="8577" y="170"/>
                        <a:pt x="8434" y="239"/>
                      </a:cubicBezTo>
                      <a:cubicBezTo>
                        <a:pt x="7981" y="460"/>
                        <a:pt x="7715" y="986"/>
                        <a:pt x="7758" y="1490"/>
                      </a:cubicBezTo>
                      <a:cubicBezTo>
                        <a:pt x="7787" y="1815"/>
                        <a:pt x="7930" y="2120"/>
                        <a:pt x="8145" y="2366"/>
                      </a:cubicBezTo>
                      <a:cubicBezTo>
                        <a:pt x="8122" y="2476"/>
                        <a:pt x="8102" y="2589"/>
                        <a:pt x="8084" y="2701"/>
                      </a:cubicBezTo>
                      <a:lnTo>
                        <a:pt x="7693" y="3080"/>
                      </a:lnTo>
                      <a:cubicBezTo>
                        <a:pt x="7652" y="3121"/>
                        <a:pt x="7666" y="3189"/>
                        <a:pt x="7723" y="3207"/>
                      </a:cubicBezTo>
                      <a:lnTo>
                        <a:pt x="8012" y="3297"/>
                      </a:lnTo>
                      <a:cubicBezTo>
                        <a:pt x="8006" y="3358"/>
                        <a:pt x="8004" y="3418"/>
                        <a:pt x="8004" y="3475"/>
                      </a:cubicBezTo>
                      <a:lnTo>
                        <a:pt x="5249" y="2787"/>
                      </a:lnTo>
                      <a:cubicBezTo>
                        <a:pt x="5144" y="2722"/>
                        <a:pt x="5026" y="2675"/>
                        <a:pt x="4909" y="2634"/>
                      </a:cubicBezTo>
                      <a:cubicBezTo>
                        <a:pt x="4909" y="2632"/>
                        <a:pt x="4905" y="2632"/>
                        <a:pt x="4905" y="2630"/>
                      </a:cubicBezTo>
                      <a:cubicBezTo>
                        <a:pt x="4897" y="2613"/>
                        <a:pt x="4890" y="2601"/>
                        <a:pt x="4876" y="2589"/>
                      </a:cubicBezTo>
                      <a:lnTo>
                        <a:pt x="4860" y="2570"/>
                      </a:lnTo>
                      <a:cubicBezTo>
                        <a:pt x="4850" y="2560"/>
                        <a:pt x="4841" y="2550"/>
                        <a:pt x="4833" y="2540"/>
                      </a:cubicBezTo>
                      <a:cubicBezTo>
                        <a:pt x="4821" y="2523"/>
                        <a:pt x="4811" y="2509"/>
                        <a:pt x="4800" y="2493"/>
                      </a:cubicBezTo>
                      <a:cubicBezTo>
                        <a:pt x="4792" y="2482"/>
                        <a:pt x="4790" y="2472"/>
                        <a:pt x="4784" y="2466"/>
                      </a:cubicBezTo>
                      <a:cubicBezTo>
                        <a:pt x="4782" y="2460"/>
                        <a:pt x="4780" y="2458"/>
                        <a:pt x="4780" y="2450"/>
                      </a:cubicBezTo>
                      <a:cubicBezTo>
                        <a:pt x="4765" y="2415"/>
                        <a:pt x="4735" y="2394"/>
                        <a:pt x="4701" y="2394"/>
                      </a:cubicBezTo>
                      <a:cubicBezTo>
                        <a:pt x="4695" y="2394"/>
                        <a:pt x="4688" y="2395"/>
                        <a:pt x="4682" y="2396"/>
                      </a:cubicBezTo>
                      <a:cubicBezTo>
                        <a:pt x="4661" y="2401"/>
                        <a:pt x="4645" y="2419"/>
                        <a:pt x="4637" y="2435"/>
                      </a:cubicBezTo>
                      <a:cubicBezTo>
                        <a:pt x="4624" y="2456"/>
                        <a:pt x="4626" y="2476"/>
                        <a:pt x="4631" y="2497"/>
                      </a:cubicBezTo>
                      <a:cubicBezTo>
                        <a:pt x="4635" y="2519"/>
                        <a:pt x="4641" y="2542"/>
                        <a:pt x="4649" y="2564"/>
                      </a:cubicBezTo>
                      <a:cubicBezTo>
                        <a:pt x="4616" y="2568"/>
                        <a:pt x="4586" y="2577"/>
                        <a:pt x="4557" y="2593"/>
                      </a:cubicBezTo>
                      <a:cubicBezTo>
                        <a:pt x="4538" y="2581"/>
                        <a:pt x="4524" y="2568"/>
                        <a:pt x="4506" y="2554"/>
                      </a:cubicBezTo>
                      <a:cubicBezTo>
                        <a:pt x="4483" y="2540"/>
                        <a:pt x="4457" y="2523"/>
                        <a:pt x="4434" y="2509"/>
                      </a:cubicBezTo>
                      <a:cubicBezTo>
                        <a:pt x="4412" y="2493"/>
                        <a:pt x="4385" y="2474"/>
                        <a:pt x="4360" y="2466"/>
                      </a:cubicBezTo>
                      <a:cubicBezTo>
                        <a:pt x="4332" y="2452"/>
                        <a:pt x="4307" y="2441"/>
                        <a:pt x="4281" y="2431"/>
                      </a:cubicBezTo>
                      <a:cubicBezTo>
                        <a:pt x="4269" y="2426"/>
                        <a:pt x="4257" y="2423"/>
                        <a:pt x="4246" y="2423"/>
                      </a:cubicBezTo>
                      <a:cubicBezTo>
                        <a:pt x="4238" y="2423"/>
                        <a:pt x="4230" y="2425"/>
                        <a:pt x="4221" y="2429"/>
                      </a:cubicBezTo>
                      <a:cubicBezTo>
                        <a:pt x="4207" y="2433"/>
                        <a:pt x="4195" y="2446"/>
                        <a:pt x="4184" y="2458"/>
                      </a:cubicBezTo>
                      <a:cubicBezTo>
                        <a:pt x="4164" y="2489"/>
                        <a:pt x="4164" y="2532"/>
                        <a:pt x="4195" y="2554"/>
                      </a:cubicBezTo>
                      <a:cubicBezTo>
                        <a:pt x="4227" y="2585"/>
                        <a:pt x="4260" y="2615"/>
                        <a:pt x="4297" y="2642"/>
                      </a:cubicBezTo>
                      <a:cubicBezTo>
                        <a:pt x="4289" y="2636"/>
                        <a:pt x="4283" y="2632"/>
                        <a:pt x="4276" y="2626"/>
                      </a:cubicBezTo>
                      <a:lnTo>
                        <a:pt x="4276" y="2626"/>
                      </a:lnTo>
                      <a:cubicBezTo>
                        <a:pt x="4317" y="2656"/>
                        <a:pt x="4358" y="2687"/>
                        <a:pt x="4401" y="2718"/>
                      </a:cubicBezTo>
                      <a:cubicBezTo>
                        <a:pt x="4395" y="2724"/>
                        <a:pt x="4393" y="2728"/>
                        <a:pt x="4389" y="2734"/>
                      </a:cubicBezTo>
                      <a:cubicBezTo>
                        <a:pt x="4342" y="2724"/>
                        <a:pt x="4297" y="2714"/>
                        <a:pt x="4250" y="2706"/>
                      </a:cubicBezTo>
                      <a:cubicBezTo>
                        <a:pt x="4215" y="2701"/>
                        <a:pt x="4180" y="2695"/>
                        <a:pt x="4147" y="2693"/>
                      </a:cubicBezTo>
                      <a:cubicBezTo>
                        <a:pt x="4119" y="2689"/>
                        <a:pt x="4092" y="2689"/>
                        <a:pt x="4066" y="2687"/>
                      </a:cubicBezTo>
                      <a:cubicBezTo>
                        <a:pt x="4033" y="2687"/>
                        <a:pt x="4006" y="2716"/>
                        <a:pt x="4000" y="2744"/>
                      </a:cubicBezTo>
                      <a:cubicBezTo>
                        <a:pt x="3992" y="2773"/>
                        <a:pt x="4010" y="2810"/>
                        <a:pt x="4035" y="2824"/>
                      </a:cubicBezTo>
                      <a:lnTo>
                        <a:pt x="4057" y="2832"/>
                      </a:lnTo>
                      <a:cubicBezTo>
                        <a:pt x="4057" y="2832"/>
                        <a:pt x="4056" y="2831"/>
                        <a:pt x="4056" y="2831"/>
                      </a:cubicBezTo>
                      <a:lnTo>
                        <a:pt x="4056" y="2831"/>
                      </a:lnTo>
                      <a:cubicBezTo>
                        <a:pt x="4060" y="2834"/>
                        <a:pt x="4067" y="2837"/>
                        <a:pt x="4072" y="2841"/>
                      </a:cubicBezTo>
                      <a:cubicBezTo>
                        <a:pt x="4076" y="2845"/>
                        <a:pt x="4078" y="2847"/>
                        <a:pt x="4084" y="2847"/>
                      </a:cubicBezTo>
                      <a:cubicBezTo>
                        <a:pt x="4098" y="2855"/>
                        <a:pt x="4113" y="2859"/>
                        <a:pt x="4125" y="2863"/>
                      </a:cubicBezTo>
                      <a:cubicBezTo>
                        <a:pt x="4160" y="2879"/>
                        <a:pt x="4197" y="2890"/>
                        <a:pt x="4231" y="2902"/>
                      </a:cubicBezTo>
                      <a:cubicBezTo>
                        <a:pt x="4258" y="2910"/>
                        <a:pt x="4281" y="2918"/>
                        <a:pt x="4307" y="2922"/>
                      </a:cubicBezTo>
                      <a:cubicBezTo>
                        <a:pt x="4303" y="2933"/>
                        <a:pt x="4303" y="2943"/>
                        <a:pt x="4301" y="2957"/>
                      </a:cubicBezTo>
                      <a:lnTo>
                        <a:pt x="4301" y="2972"/>
                      </a:lnTo>
                      <a:lnTo>
                        <a:pt x="4268" y="2972"/>
                      </a:lnTo>
                      <a:cubicBezTo>
                        <a:pt x="4231" y="2972"/>
                        <a:pt x="4195" y="2978"/>
                        <a:pt x="4160" y="2988"/>
                      </a:cubicBezTo>
                      <a:cubicBezTo>
                        <a:pt x="4147" y="2990"/>
                        <a:pt x="4135" y="2992"/>
                        <a:pt x="4119" y="2998"/>
                      </a:cubicBezTo>
                      <a:cubicBezTo>
                        <a:pt x="4115" y="2998"/>
                        <a:pt x="4107" y="3000"/>
                        <a:pt x="4105" y="3000"/>
                      </a:cubicBezTo>
                      <a:cubicBezTo>
                        <a:pt x="4092" y="3002"/>
                        <a:pt x="4082" y="3004"/>
                        <a:pt x="4072" y="3008"/>
                      </a:cubicBezTo>
                      <a:cubicBezTo>
                        <a:pt x="4041" y="3013"/>
                        <a:pt x="4025" y="3049"/>
                        <a:pt x="4031" y="3076"/>
                      </a:cubicBezTo>
                      <a:cubicBezTo>
                        <a:pt x="4035" y="3107"/>
                        <a:pt x="4062" y="3127"/>
                        <a:pt x="4092" y="3127"/>
                      </a:cubicBezTo>
                      <a:lnTo>
                        <a:pt x="4135" y="3127"/>
                      </a:lnTo>
                      <a:cubicBezTo>
                        <a:pt x="4147" y="3131"/>
                        <a:pt x="4158" y="3131"/>
                        <a:pt x="4170" y="3133"/>
                      </a:cubicBezTo>
                      <a:lnTo>
                        <a:pt x="4184" y="3133"/>
                      </a:lnTo>
                      <a:cubicBezTo>
                        <a:pt x="4190" y="3135"/>
                        <a:pt x="4195" y="3135"/>
                        <a:pt x="4197" y="3135"/>
                      </a:cubicBezTo>
                      <a:lnTo>
                        <a:pt x="4215" y="3135"/>
                      </a:lnTo>
                      <a:cubicBezTo>
                        <a:pt x="4236" y="3135"/>
                        <a:pt x="4256" y="3141"/>
                        <a:pt x="4276" y="3141"/>
                      </a:cubicBezTo>
                      <a:cubicBezTo>
                        <a:pt x="4291" y="3141"/>
                        <a:pt x="4307" y="3144"/>
                        <a:pt x="4321" y="3146"/>
                      </a:cubicBezTo>
                      <a:lnTo>
                        <a:pt x="4330" y="3146"/>
                      </a:lnTo>
                      <a:cubicBezTo>
                        <a:pt x="4338" y="3168"/>
                        <a:pt x="4348" y="3189"/>
                        <a:pt x="4360" y="3209"/>
                      </a:cubicBezTo>
                      <a:cubicBezTo>
                        <a:pt x="4338" y="3217"/>
                        <a:pt x="4313" y="3227"/>
                        <a:pt x="4289" y="3238"/>
                      </a:cubicBezTo>
                      <a:cubicBezTo>
                        <a:pt x="4256" y="3254"/>
                        <a:pt x="4225" y="3264"/>
                        <a:pt x="4195" y="3285"/>
                      </a:cubicBezTo>
                      <a:cubicBezTo>
                        <a:pt x="4164" y="3305"/>
                        <a:pt x="4147" y="3342"/>
                        <a:pt x="4158" y="3379"/>
                      </a:cubicBezTo>
                      <a:cubicBezTo>
                        <a:pt x="4168" y="3411"/>
                        <a:pt x="4204" y="3438"/>
                        <a:pt x="4236" y="3438"/>
                      </a:cubicBezTo>
                      <a:cubicBezTo>
                        <a:pt x="4237" y="3438"/>
                        <a:pt x="4238" y="3438"/>
                        <a:pt x="4240" y="3438"/>
                      </a:cubicBezTo>
                      <a:cubicBezTo>
                        <a:pt x="4303" y="3430"/>
                        <a:pt x="4369" y="3408"/>
                        <a:pt x="4430" y="3387"/>
                      </a:cubicBezTo>
                      <a:cubicBezTo>
                        <a:pt x="4461" y="3377"/>
                        <a:pt x="4487" y="3367"/>
                        <a:pt x="4516" y="3356"/>
                      </a:cubicBezTo>
                      <a:cubicBezTo>
                        <a:pt x="4590" y="3391"/>
                        <a:pt x="4678" y="3401"/>
                        <a:pt x="4759" y="3412"/>
                      </a:cubicBezTo>
                      <a:cubicBezTo>
                        <a:pt x="4880" y="3422"/>
                        <a:pt x="4999" y="3428"/>
                        <a:pt x="5120" y="3428"/>
                      </a:cubicBezTo>
                      <a:lnTo>
                        <a:pt x="8270" y="5158"/>
                      </a:lnTo>
                      <a:lnTo>
                        <a:pt x="8786" y="5293"/>
                      </a:lnTo>
                      <a:cubicBezTo>
                        <a:pt x="8810" y="5379"/>
                        <a:pt x="8775" y="5479"/>
                        <a:pt x="8714" y="5549"/>
                      </a:cubicBezTo>
                      <a:cubicBezTo>
                        <a:pt x="8704" y="5561"/>
                        <a:pt x="8680" y="5566"/>
                        <a:pt x="8646" y="5566"/>
                      </a:cubicBezTo>
                      <a:cubicBezTo>
                        <a:pt x="8474" y="5566"/>
                        <a:pt x="8050" y="5438"/>
                        <a:pt x="7902" y="5438"/>
                      </a:cubicBezTo>
                      <a:cubicBezTo>
                        <a:pt x="7883" y="5438"/>
                        <a:pt x="7869" y="5440"/>
                        <a:pt x="7860" y="5444"/>
                      </a:cubicBezTo>
                      <a:cubicBezTo>
                        <a:pt x="7138" y="5809"/>
                        <a:pt x="6810" y="5438"/>
                        <a:pt x="6164" y="5925"/>
                      </a:cubicBezTo>
                      <a:cubicBezTo>
                        <a:pt x="6180" y="5966"/>
                        <a:pt x="6192" y="6007"/>
                        <a:pt x="6205" y="6048"/>
                      </a:cubicBezTo>
                      <a:lnTo>
                        <a:pt x="5621" y="6062"/>
                      </a:lnTo>
                      <a:lnTo>
                        <a:pt x="4743" y="5927"/>
                      </a:lnTo>
                      <a:lnTo>
                        <a:pt x="1190" y="6314"/>
                      </a:lnTo>
                      <a:cubicBezTo>
                        <a:pt x="1090" y="6292"/>
                        <a:pt x="988" y="6287"/>
                        <a:pt x="885" y="6287"/>
                      </a:cubicBezTo>
                      <a:cubicBezTo>
                        <a:pt x="863" y="6287"/>
                        <a:pt x="841" y="6287"/>
                        <a:pt x="819" y="6288"/>
                      </a:cubicBezTo>
                      <a:cubicBezTo>
                        <a:pt x="817" y="6288"/>
                        <a:pt x="817" y="6285"/>
                        <a:pt x="813" y="6285"/>
                      </a:cubicBezTo>
                      <a:cubicBezTo>
                        <a:pt x="801" y="6275"/>
                        <a:pt x="789" y="6265"/>
                        <a:pt x="772" y="6257"/>
                      </a:cubicBezTo>
                      <a:cubicBezTo>
                        <a:pt x="766" y="6253"/>
                        <a:pt x="758" y="6249"/>
                        <a:pt x="750" y="6245"/>
                      </a:cubicBezTo>
                      <a:cubicBezTo>
                        <a:pt x="737" y="6238"/>
                        <a:pt x="727" y="6232"/>
                        <a:pt x="715" y="6226"/>
                      </a:cubicBezTo>
                      <a:cubicBezTo>
                        <a:pt x="699" y="6216"/>
                        <a:pt x="684" y="6206"/>
                        <a:pt x="668" y="6193"/>
                      </a:cubicBezTo>
                      <a:cubicBezTo>
                        <a:pt x="660" y="6185"/>
                        <a:pt x="653" y="6181"/>
                        <a:pt x="645" y="6173"/>
                      </a:cubicBezTo>
                      <a:cubicBezTo>
                        <a:pt x="639" y="6167"/>
                        <a:pt x="637" y="6165"/>
                        <a:pt x="635" y="6161"/>
                      </a:cubicBezTo>
                      <a:cubicBezTo>
                        <a:pt x="616" y="6139"/>
                        <a:pt x="593" y="6129"/>
                        <a:pt x="570" y="6129"/>
                      </a:cubicBezTo>
                      <a:cubicBezTo>
                        <a:pt x="554" y="6129"/>
                        <a:pt x="539" y="6133"/>
                        <a:pt x="525" y="6142"/>
                      </a:cubicBezTo>
                      <a:cubicBezTo>
                        <a:pt x="506" y="6152"/>
                        <a:pt x="496" y="6175"/>
                        <a:pt x="494" y="6193"/>
                      </a:cubicBezTo>
                      <a:cubicBezTo>
                        <a:pt x="490" y="6216"/>
                        <a:pt x="500" y="6234"/>
                        <a:pt x="510" y="6255"/>
                      </a:cubicBezTo>
                      <a:cubicBezTo>
                        <a:pt x="522" y="6275"/>
                        <a:pt x="537" y="6296"/>
                        <a:pt x="553" y="6316"/>
                      </a:cubicBezTo>
                      <a:cubicBezTo>
                        <a:pt x="525" y="6328"/>
                        <a:pt x="500" y="6349"/>
                        <a:pt x="475" y="6376"/>
                      </a:cubicBezTo>
                      <a:lnTo>
                        <a:pt x="473" y="6376"/>
                      </a:lnTo>
                      <a:cubicBezTo>
                        <a:pt x="453" y="6369"/>
                        <a:pt x="432" y="6361"/>
                        <a:pt x="412" y="6357"/>
                      </a:cubicBezTo>
                      <a:cubicBezTo>
                        <a:pt x="383" y="6349"/>
                        <a:pt x="359" y="6345"/>
                        <a:pt x="330" y="6339"/>
                      </a:cubicBezTo>
                      <a:cubicBezTo>
                        <a:pt x="301" y="6335"/>
                        <a:pt x="275" y="6326"/>
                        <a:pt x="246" y="6324"/>
                      </a:cubicBezTo>
                      <a:cubicBezTo>
                        <a:pt x="218" y="6320"/>
                        <a:pt x="189" y="6320"/>
                        <a:pt x="162" y="6320"/>
                      </a:cubicBezTo>
                      <a:cubicBezTo>
                        <a:pt x="138" y="6320"/>
                        <a:pt x="123" y="6324"/>
                        <a:pt x="105" y="6335"/>
                      </a:cubicBezTo>
                      <a:cubicBezTo>
                        <a:pt x="93" y="6345"/>
                        <a:pt x="82" y="6359"/>
                        <a:pt x="80" y="6376"/>
                      </a:cubicBezTo>
                      <a:cubicBezTo>
                        <a:pt x="70" y="6410"/>
                        <a:pt x="87" y="6451"/>
                        <a:pt x="123" y="6464"/>
                      </a:cubicBezTo>
                      <a:cubicBezTo>
                        <a:pt x="157" y="6479"/>
                        <a:pt x="191" y="6494"/>
                        <a:pt x="226" y="6505"/>
                      </a:cubicBezTo>
                      <a:lnTo>
                        <a:pt x="226" y="6505"/>
                      </a:lnTo>
                      <a:cubicBezTo>
                        <a:pt x="226" y="6505"/>
                        <a:pt x="226" y="6505"/>
                        <a:pt x="226" y="6504"/>
                      </a:cubicBezTo>
                      <a:lnTo>
                        <a:pt x="226" y="6504"/>
                      </a:lnTo>
                      <a:cubicBezTo>
                        <a:pt x="226" y="6505"/>
                        <a:pt x="226" y="6505"/>
                        <a:pt x="227" y="6505"/>
                      </a:cubicBezTo>
                      <a:lnTo>
                        <a:pt x="227" y="6505"/>
                      </a:lnTo>
                      <a:cubicBezTo>
                        <a:pt x="227" y="6505"/>
                        <a:pt x="226" y="6505"/>
                        <a:pt x="226" y="6505"/>
                      </a:cubicBezTo>
                      <a:lnTo>
                        <a:pt x="226" y="6505"/>
                      </a:lnTo>
                      <a:cubicBezTo>
                        <a:pt x="231" y="6507"/>
                        <a:pt x="235" y="6508"/>
                        <a:pt x="239" y="6509"/>
                      </a:cubicBezTo>
                      <a:lnTo>
                        <a:pt x="239" y="6509"/>
                      </a:lnTo>
                      <a:cubicBezTo>
                        <a:pt x="235" y="6507"/>
                        <a:pt x="231" y="6506"/>
                        <a:pt x="227" y="6505"/>
                      </a:cubicBezTo>
                      <a:lnTo>
                        <a:pt x="227" y="6505"/>
                      </a:lnTo>
                      <a:cubicBezTo>
                        <a:pt x="234" y="6507"/>
                        <a:pt x="240" y="6509"/>
                        <a:pt x="247" y="6510"/>
                      </a:cubicBezTo>
                      <a:lnTo>
                        <a:pt x="247" y="6510"/>
                      </a:lnTo>
                      <a:cubicBezTo>
                        <a:pt x="244" y="6510"/>
                        <a:pt x="242" y="6509"/>
                        <a:pt x="239" y="6509"/>
                      </a:cubicBezTo>
                      <a:lnTo>
                        <a:pt x="239" y="6509"/>
                      </a:lnTo>
                      <a:cubicBezTo>
                        <a:pt x="286" y="6523"/>
                        <a:pt x="330" y="6536"/>
                        <a:pt x="373" y="6550"/>
                      </a:cubicBezTo>
                      <a:lnTo>
                        <a:pt x="367" y="6572"/>
                      </a:lnTo>
                      <a:cubicBezTo>
                        <a:pt x="320" y="6576"/>
                        <a:pt x="275" y="6584"/>
                        <a:pt x="228" y="6593"/>
                      </a:cubicBezTo>
                      <a:lnTo>
                        <a:pt x="127" y="6615"/>
                      </a:lnTo>
                      <a:cubicBezTo>
                        <a:pt x="103" y="6623"/>
                        <a:pt x="76" y="6633"/>
                        <a:pt x="50" y="6642"/>
                      </a:cubicBezTo>
                      <a:cubicBezTo>
                        <a:pt x="19" y="6652"/>
                        <a:pt x="3" y="6687"/>
                        <a:pt x="1" y="6717"/>
                      </a:cubicBezTo>
                      <a:cubicBezTo>
                        <a:pt x="3" y="6748"/>
                        <a:pt x="33" y="6777"/>
                        <a:pt x="62" y="6779"/>
                      </a:cubicBezTo>
                      <a:lnTo>
                        <a:pt x="87" y="6779"/>
                      </a:lnTo>
                      <a:cubicBezTo>
                        <a:pt x="84" y="6779"/>
                        <a:pt x="82" y="6777"/>
                        <a:pt x="80" y="6775"/>
                      </a:cubicBezTo>
                      <a:lnTo>
                        <a:pt x="80" y="6775"/>
                      </a:lnTo>
                      <a:cubicBezTo>
                        <a:pt x="87" y="6777"/>
                        <a:pt x="95" y="6779"/>
                        <a:pt x="101" y="6779"/>
                      </a:cubicBezTo>
                      <a:lnTo>
                        <a:pt x="113" y="6779"/>
                      </a:lnTo>
                      <a:cubicBezTo>
                        <a:pt x="127" y="6781"/>
                        <a:pt x="144" y="6781"/>
                        <a:pt x="158" y="6781"/>
                      </a:cubicBezTo>
                      <a:cubicBezTo>
                        <a:pt x="168" y="6782"/>
                        <a:pt x="178" y="6782"/>
                        <a:pt x="187" y="6782"/>
                      </a:cubicBezTo>
                      <a:cubicBezTo>
                        <a:pt x="216" y="6782"/>
                        <a:pt x="246" y="6779"/>
                        <a:pt x="275" y="6779"/>
                      </a:cubicBezTo>
                      <a:cubicBezTo>
                        <a:pt x="299" y="6779"/>
                        <a:pt x="326" y="6777"/>
                        <a:pt x="351" y="6775"/>
                      </a:cubicBezTo>
                      <a:cubicBezTo>
                        <a:pt x="353" y="6785"/>
                        <a:pt x="357" y="6797"/>
                        <a:pt x="359" y="6807"/>
                      </a:cubicBezTo>
                      <a:cubicBezTo>
                        <a:pt x="361" y="6812"/>
                        <a:pt x="361" y="6818"/>
                        <a:pt x="363" y="6822"/>
                      </a:cubicBezTo>
                      <a:cubicBezTo>
                        <a:pt x="353" y="6826"/>
                        <a:pt x="342" y="6830"/>
                        <a:pt x="332" y="6832"/>
                      </a:cubicBezTo>
                      <a:cubicBezTo>
                        <a:pt x="299" y="6848"/>
                        <a:pt x="267" y="6863"/>
                        <a:pt x="236" y="6883"/>
                      </a:cubicBezTo>
                      <a:cubicBezTo>
                        <a:pt x="224" y="6891"/>
                        <a:pt x="213" y="6902"/>
                        <a:pt x="199" y="6910"/>
                      </a:cubicBezTo>
                      <a:cubicBezTo>
                        <a:pt x="202" y="6908"/>
                        <a:pt x="202" y="6907"/>
                        <a:pt x="202" y="6907"/>
                      </a:cubicBezTo>
                      <a:lnTo>
                        <a:pt x="202" y="6907"/>
                      </a:lnTo>
                      <a:cubicBezTo>
                        <a:pt x="201" y="6907"/>
                        <a:pt x="188" y="6915"/>
                        <a:pt x="187" y="6918"/>
                      </a:cubicBezTo>
                      <a:cubicBezTo>
                        <a:pt x="177" y="6922"/>
                        <a:pt x="166" y="6930"/>
                        <a:pt x="156" y="6934"/>
                      </a:cubicBezTo>
                      <a:cubicBezTo>
                        <a:pt x="127" y="6951"/>
                        <a:pt x="125" y="6992"/>
                        <a:pt x="142" y="7014"/>
                      </a:cubicBezTo>
                      <a:cubicBezTo>
                        <a:pt x="152" y="7035"/>
                        <a:pt x="172" y="7045"/>
                        <a:pt x="194" y="7045"/>
                      </a:cubicBezTo>
                      <a:cubicBezTo>
                        <a:pt x="202" y="7045"/>
                        <a:pt x="210" y="7044"/>
                        <a:pt x="218" y="7041"/>
                      </a:cubicBezTo>
                      <a:cubicBezTo>
                        <a:pt x="226" y="7035"/>
                        <a:pt x="234" y="7033"/>
                        <a:pt x="240" y="7031"/>
                      </a:cubicBezTo>
                      <a:cubicBezTo>
                        <a:pt x="244" y="7031"/>
                        <a:pt x="254" y="7024"/>
                        <a:pt x="256" y="7024"/>
                      </a:cubicBezTo>
                      <a:lnTo>
                        <a:pt x="295" y="7016"/>
                      </a:lnTo>
                      <a:cubicBezTo>
                        <a:pt x="299" y="7016"/>
                        <a:pt x="301" y="7016"/>
                        <a:pt x="308" y="7014"/>
                      </a:cubicBezTo>
                      <a:cubicBezTo>
                        <a:pt x="316" y="7012"/>
                        <a:pt x="318" y="7012"/>
                        <a:pt x="320" y="7012"/>
                      </a:cubicBezTo>
                      <a:cubicBezTo>
                        <a:pt x="326" y="7012"/>
                        <a:pt x="332" y="7010"/>
                        <a:pt x="338" y="7006"/>
                      </a:cubicBezTo>
                      <a:cubicBezTo>
                        <a:pt x="359" y="7002"/>
                        <a:pt x="379" y="6996"/>
                        <a:pt x="400" y="6990"/>
                      </a:cubicBezTo>
                      <a:cubicBezTo>
                        <a:pt x="414" y="6983"/>
                        <a:pt x="430" y="6979"/>
                        <a:pt x="445" y="6975"/>
                      </a:cubicBezTo>
                      <a:lnTo>
                        <a:pt x="453" y="6975"/>
                      </a:lnTo>
                      <a:cubicBezTo>
                        <a:pt x="469" y="6994"/>
                        <a:pt x="486" y="7010"/>
                        <a:pt x="504" y="7024"/>
                      </a:cubicBezTo>
                      <a:cubicBezTo>
                        <a:pt x="486" y="7041"/>
                        <a:pt x="465" y="7057"/>
                        <a:pt x="449" y="7076"/>
                      </a:cubicBezTo>
                      <a:cubicBezTo>
                        <a:pt x="422" y="7102"/>
                        <a:pt x="394" y="7123"/>
                        <a:pt x="373" y="7149"/>
                      </a:cubicBezTo>
                      <a:cubicBezTo>
                        <a:pt x="351" y="7180"/>
                        <a:pt x="351" y="7221"/>
                        <a:pt x="373" y="7252"/>
                      </a:cubicBezTo>
                      <a:cubicBezTo>
                        <a:pt x="388" y="7272"/>
                        <a:pt x="416" y="7284"/>
                        <a:pt x="442" y="7284"/>
                      </a:cubicBezTo>
                      <a:cubicBezTo>
                        <a:pt x="453" y="7284"/>
                        <a:pt x="463" y="7282"/>
                        <a:pt x="471" y="7278"/>
                      </a:cubicBezTo>
                      <a:cubicBezTo>
                        <a:pt x="531" y="7250"/>
                        <a:pt x="582" y="7205"/>
                        <a:pt x="629" y="7164"/>
                      </a:cubicBezTo>
                      <a:cubicBezTo>
                        <a:pt x="653" y="7143"/>
                        <a:pt x="678" y="7123"/>
                        <a:pt x="701" y="7104"/>
                      </a:cubicBezTo>
                      <a:cubicBezTo>
                        <a:pt x="709" y="7105"/>
                        <a:pt x="718" y="7105"/>
                        <a:pt x="726" y="7105"/>
                      </a:cubicBezTo>
                      <a:cubicBezTo>
                        <a:pt x="800" y="7105"/>
                        <a:pt x="877" y="7090"/>
                        <a:pt x="950" y="7071"/>
                      </a:cubicBezTo>
                      <a:cubicBezTo>
                        <a:pt x="1067" y="7041"/>
                        <a:pt x="1182" y="7002"/>
                        <a:pt x="1294" y="6961"/>
                      </a:cubicBezTo>
                      <a:lnTo>
                        <a:pt x="4850" y="7493"/>
                      </a:lnTo>
                      <a:lnTo>
                        <a:pt x="5527" y="7426"/>
                      </a:lnTo>
                      <a:lnTo>
                        <a:pt x="6483" y="7409"/>
                      </a:lnTo>
                      <a:cubicBezTo>
                        <a:pt x="6514" y="7475"/>
                        <a:pt x="6551" y="7538"/>
                        <a:pt x="6593" y="7604"/>
                      </a:cubicBezTo>
                      <a:cubicBezTo>
                        <a:pt x="6689" y="7529"/>
                        <a:pt x="6800" y="7497"/>
                        <a:pt x="6926" y="7497"/>
                      </a:cubicBezTo>
                      <a:cubicBezTo>
                        <a:pt x="7348" y="7497"/>
                        <a:pt x="7932" y="7850"/>
                        <a:pt x="8626" y="8074"/>
                      </a:cubicBezTo>
                      <a:cubicBezTo>
                        <a:pt x="8855" y="8768"/>
                        <a:pt x="8479" y="8637"/>
                        <a:pt x="8677" y="9339"/>
                      </a:cubicBezTo>
                      <a:cubicBezTo>
                        <a:pt x="8728" y="9520"/>
                        <a:pt x="9211" y="10256"/>
                        <a:pt x="9275" y="10432"/>
                      </a:cubicBezTo>
                      <a:cubicBezTo>
                        <a:pt x="9428" y="10858"/>
                        <a:pt x="9142" y="11847"/>
                        <a:pt x="9527" y="12178"/>
                      </a:cubicBezTo>
                      <a:cubicBezTo>
                        <a:pt x="9539" y="12451"/>
                        <a:pt x="9604" y="12725"/>
                        <a:pt x="9674" y="12991"/>
                      </a:cubicBezTo>
                      <a:cubicBezTo>
                        <a:pt x="9737" y="13235"/>
                        <a:pt x="9807" y="13474"/>
                        <a:pt x="9881" y="13716"/>
                      </a:cubicBezTo>
                      <a:lnTo>
                        <a:pt x="9379" y="15445"/>
                      </a:lnTo>
                      <a:lnTo>
                        <a:pt x="9379" y="20294"/>
                      </a:lnTo>
                      <a:lnTo>
                        <a:pt x="7957" y="21107"/>
                      </a:lnTo>
                      <a:lnTo>
                        <a:pt x="10689" y="21107"/>
                      </a:lnTo>
                      <a:lnTo>
                        <a:pt x="10444" y="20145"/>
                      </a:lnTo>
                      <a:lnTo>
                        <a:pt x="10996" y="17435"/>
                      </a:lnTo>
                      <a:cubicBezTo>
                        <a:pt x="11054" y="17165"/>
                        <a:pt x="11074" y="16888"/>
                        <a:pt x="11058" y="16612"/>
                      </a:cubicBezTo>
                      <a:lnTo>
                        <a:pt x="11058" y="16612"/>
                      </a:lnTo>
                      <a:cubicBezTo>
                        <a:pt x="11148" y="16788"/>
                        <a:pt x="11240" y="16962"/>
                        <a:pt x="11334" y="17134"/>
                      </a:cubicBezTo>
                      <a:cubicBezTo>
                        <a:pt x="11680" y="17122"/>
                        <a:pt x="12024" y="17060"/>
                        <a:pt x="12357" y="16960"/>
                      </a:cubicBezTo>
                      <a:lnTo>
                        <a:pt x="13062" y="18073"/>
                      </a:lnTo>
                      <a:lnTo>
                        <a:pt x="16695" y="21281"/>
                      </a:lnTo>
                      <a:lnTo>
                        <a:pt x="16363" y="22886"/>
                      </a:lnTo>
                      <a:lnTo>
                        <a:pt x="18156" y="20849"/>
                      </a:lnTo>
                      <a:lnTo>
                        <a:pt x="17274" y="20397"/>
                      </a:lnTo>
                      <a:lnTo>
                        <a:pt x="15608" y="18188"/>
                      </a:lnTo>
                      <a:cubicBezTo>
                        <a:pt x="15372" y="17875"/>
                        <a:pt x="15086" y="17609"/>
                        <a:pt x="14758" y="17400"/>
                      </a:cubicBezTo>
                      <a:lnTo>
                        <a:pt x="14372" y="17152"/>
                      </a:lnTo>
                      <a:lnTo>
                        <a:pt x="14122" y="15967"/>
                      </a:lnTo>
                      <a:cubicBezTo>
                        <a:pt x="14214" y="15883"/>
                        <a:pt x="14304" y="15797"/>
                        <a:pt x="14386" y="15705"/>
                      </a:cubicBezTo>
                      <a:cubicBezTo>
                        <a:pt x="14196" y="15112"/>
                        <a:pt x="14069" y="14481"/>
                        <a:pt x="14036" y="13857"/>
                      </a:cubicBezTo>
                      <a:cubicBezTo>
                        <a:pt x="14404" y="13257"/>
                        <a:pt x="14460" y="12426"/>
                        <a:pt x="14357" y="11730"/>
                      </a:cubicBezTo>
                      <a:cubicBezTo>
                        <a:pt x="14265" y="11112"/>
                        <a:pt x="14022" y="10531"/>
                        <a:pt x="13694" y="9998"/>
                      </a:cubicBezTo>
                      <a:cubicBezTo>
                        <a:pt x="13772" y="9865"/>
                        <a:pt x="13809" y="9722"/>
                        <a:pt x="13780" y="9571"/>
                      </a:cubicBezTo>
                      <a:cubicBezTo>
                        <a:pt x="13739" y="9362"/>
                        <a:pt x="13575" y="9206"/>
                        <a:pt x="13430" y="9053"/>
                      </a:cubicBezTo>
                      <a:cubicBezTo>
                        <a:pt x="13203" y="8817"/>
                        <a:pt x="12992" y="8537"/>
                        <a:pt x="12976" y="8210"/>
                      </a:cubicBezTo>
                      <a:cubicBezTo>
                        <a:pt x="12959" y="7941"/>
                        <a:pt x="13080" y="7677"/>
                        <a:pt x="13068" y="7409"/>
                      </a:cubicBezTo>
                      <a:cubicBezTo>
                        <a:pt x="13055" y="7143"/>
                        <a:pt x="12914" y="6902"/>
                        <a:pt x="12814" y="6656"/>
                      </a:cubicBezTo>
                      <a:cubicBezTo>
                        <a:pt x="12597" y="6122"/>
                        <a:pt x="12660" y="5256"/>
                        <a:pt x="12701" y="5201"/>
                      </a:cubicBezTo>
                      <a:cubicBezTo>
                        <a:pt x="12904" y="4916"/>
                        <a:pt x="12181" y="4435"/>
                        <a:pt x="11627" y="4411"/>
                      </a:cubicBezTo>
                      <a:cubicBezTo>
                        <a:pt x="11637" y="4396"/>
                        <a:pt x="11647" y="4384"/>
                        <a:pt x="11657" y="4370"/>
                      </a:cubicBezTo>
                      <a:cubicBezTo>
                        <a:pt x="11829" y="4097"/>
                        <a:pt x="11690" y="3747"/>
                        <a:pt x="11547" y="3461"/>
                      </a:cubicBezTo>
                      <a:cubicBezTo>
                        <a:pt x="12018" y="3379"/>
                        <a:pt x="12400" y="2931"/>
                        <a:pt x="12402" y="2450"/>
                      </a:cubicBezTo>
                      <a:cubicBezTo>
                        <a:pt x="12407" y="1971"/>
                        <a:pt x="12032" y="1516"/>
                        <a:pt x="11563" y="1426"/>
                      </a:cubicBezTo>
                      <a:cubicBezTo>
                        <a:pt x="11801" y="955"/>
                        <a:pt x="11576" y="311"/>
                        <a:pt x="11099" y="86"/>
                      </a:cubicBezTo>
                      <a:cubicBezTo>
                        <a:pt x="10977" y="28"/>
                        <a:pt x="10844" y="1"/>
                        <a:pt x="10711"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0"/>
                <p:cNvSpPr/>
                <p:nvPr/>
              </p:nvSpPr>
              <p:spPr>
                <a:xfrm>
                  <a:off x="3042950" y="3084475"/>
                  <a:ext cx="770875" cy="840575"/>
                </a:xfrm>
                <a:custGeom>
                  <a:rect b="b" l="l" r="r" t="t"/>
                  <a:pathLst>
                    <a:path extrusionOk="0" h="33623" w="30835">
                      <a:moveTo>
                        <a:pt x="16058" y="8201"/>
                      </a:moveTo>
                      <a:cubicBezTo>
                        <a:pt x="16068" y="8221"/>
                        <a:pt x="16079" y="8244"/>
                        <a:pt x="16089" y="8268"/>
                      </a:cubicBezTo>
                      <a:cubicBezTo>
                        <a:pt x="16214" y="8549"/>
                        <a:pt x="16214" y="8825"/>
                        <a:pt x="16142" y="9095"/>
                      </a:cubicBezTo>
                      <a:cubicBezTo>
                        <a:pt x="16109" y="9093"/>
                        <a:pt x="16077" y="9089"/>
                        <a:pt x="16044" y="9087"/>
                      </a:cubicBezTo>
                      <a:cubicBezTo>
                        <a:pt x="16118" y="8800"/>
                        <a:pt x="16095" y="8499"/>
                        <a:pt x="16017" y="8209"/>
                      </a:cubicBezTo>
                      <a:lnTo>
                        <a:pt x="16058" y="8201"/>
                      </a:lnTo>
                      <a:close/>
                      <a:moveTo>
                        <a:pt x="14421" y="11345"/>
                      </a:moveTo>
                      <a:lnTo>
                        <a:pt x="14863" y="11363"/>
                      </a:lnTo>
                      <a:cubicBezTo>
                        <a:pt x="14842" y="11637"/>
                        <a:pt x="14955" y="11905"/>
                        <a:pt x="15086" y="12217"/>
                      </a:cubicBezTo>
                      <a:cubicBezTo>
                        <a:pt x="15233" y="12573"/>
                        <a:pt x="15422" y="13015"/>
                        <a:pt x="15499" y="13645"/>
                      </a:cubicBezTo>
                      <a:cubicBezTo>
                        <a:pt x="15538" y="13942"/>
                        <a:pt x="15467" y="14184"/>
                        <a:pt x="15287" y="14378"/>
                      </a:cubicBezTo>
                      <a:cubicBezTo>
                        <a:pt x="15055" y="14630"/>
                        <a:pt x="14672" y="14763"/>
                        <a:pt x="14314" y="14835"/>
                      </a:cubicBezTo>
                      <a:cubicBezTo>
                        <a:pt x="14546" y="14474"/>
                        <a:pt x="14685" y="14063"/>
                        <a:pt x="14681" y="13629"/>
                      </a:cubicBezTo>
                      <a:cubicBezTo>
                        <a:pt x="14677" y="12857"/>
                        <a:pt x="14245" y="12082"/>
                        <a:pt x="14421" y="11345"/>
                      </a:cubicBezTo>
                      <a:close/>
                      <a:moveTo>
                        <a:pt x="23437" y="1"/>
                      </a:moveTo>
                      <a:lnTo>
                        <a:pt x="22887" y="537"/>
                      </a:lnTo>
                      <a:cubicBezTo>
                        <a:pt x="22872" y="554"/>
                        <a:pt x="22858" y="568"/>
                        <a:pt x="22848" y="586"/>
                      </a:cubicBezTo>
                      <a:cubicBezTo>
                        <a:pt x="22485" y="1076"/>
                        <a:pt x="22141" y="1651"/>
                        <a:pt x="21961" y="2226"/>
                      </a:cubicBezTo>
                      <a:cubicBezTo>
                        <a:pt x="21957" y="2236"/>
                        <a:pt x="21955" y="2248"/>
                        <a:pt x="21951" y="2259"/>
                      </a:cubicBezTo>
                      <a:cubicBezTo>
                        <a:pt x="19896" y="3605"/>
                        <a:pt x="16005" y="6148"/>
                        <a:pt x="15847" y="6164"/>
                      </a:cubicBezTo>
                      <a:cubicBezTo>
                        <a:pt x="15489" y="6199"/>
                        <a:pt x="15145" y="6238"/>
                        <a:pt x="14810" y="6279"/>
                      </a:cubicBezTo>
                      <a:cubicBezTo>
                        <a:pt x="14771" y="6234"/>
                        <a:pt x="14736" y="6187"/>
                        <a:pt x="14699" y="6142"/>
                      </a:cubicBezTo>
                      <a:cubicBezTo>
                        <a:pt x="14740" y="6121"/>
                        <a:pt x="14777" y="6094"/>
                        <a:pt x="14803" y="6060"/>
                      </a:cubicBezTo>
                      <a:cubicBezTo>
                        <a:pt x="14863" y="5984"/>
                        <a:pt x="14881" y="5888"/>
                        <a:pt x="14896" y="5796"/>
                      </a:cubicBezTo>
                      <a:cubicBezTo>
                        <a:pt x="14955" y="5427"/>
                        <a:pt x="14996" y="5057"/>
                        <a:pt x="15025" y="4682"/>
                      </a:cubicBezTo>
                      <a:lnTo>
                        <a:pt x="15319" y="4649"/>
                      </a:lnTo>
                      <a:cubicBezTo>
                        <a:pt x="15377" y="4641"/>
                        <a:pt x="15405" y="4578"/>
                        <a:pt x="15372" y="4529"/>
                      </a:cubicBezTo>
                      <a:lnTo>
                        <a:pt x="15059" y="4080"/>
                      </a:lnTo>
                      <a:lnTo>
                        <a:pt x="15053" y="4158"/>
                      </a:lnTo>
                      <a:cubicBezTo>
                        <a:pt x="15057" y="4029"/>
                        <a:pt x="15059" y="3902"/>
                        <a:pt x="15063" y="3773"/>
                      </a:cubicBezTo>
                      <a:cubicBezTo>
                        <a:pt x="16438" y="1817"/>
                        <a:pt x="14746" y="457"/>
                        <a:pt x="13079" y="457"/>
                      </a:cubicBezTo>
                      <a:cubicBezTo>
                        <a:pt x="11951" y="457"/>
                        <a:pt x="10834" y="1080"/>
                        <a:pt x="10685" y="2562"/>
                      </a:cubicBezTo>
                      <a:cubicBezTo>
                        <a:pt x="10614" y="3272"/>
                        <a:pt x="10833" y="4101"/>
                        <a:pt x="10352" y="4637"/>
                      </a:cubicBezTo>
                      <a:cubicBezTo>
                        <a:pt x="9813" y="5235"/>
                        <a:pt x="8843" y="4979"/>
                        <a:pt x="8045" y="5094"/>
                      </a:cubicBezTo>
                      <a:cubicBezTo>
                        <a:pt x="6815" y="5272"/>
                        <a:pt x="5877" y="6598"/>
                        <a:pt x="6123" y="7816"/>
                      </a:cubicBezTo>
                      <a:cubicBezTo>
                        <a:pt x="6217" y="8283"/>
                        <a:pt x="6452" y="8774"/>
                        <a:pt x="6256" y="9206"/>
                      </a:cubicBezTo>
                      <a:cubicBezTo>
                        <a:pt x="5930" y="9920"/>
                        <a:pt x="4886" y="9730"/>
                        <a:pt x="4133" y="9945"/>
                      </a:cubicBezTo>
                      <a:cubicBezTo>
                        <a:pt x="3310" y="10180"/>
                        <a:pt x="2762" y="11038"/>
                        <a:pt x="2727" y="11893"/>
                      </a:cubicBezTo>
                      <a:cubicBezTo>
                        <a:pt x="2694" y="12747"/>
                        <a:pt x="3106" y="13574"/>
                        <a:pt x="3689" y="14198"/>
                      </a:cubicBezTo>
                      <a:cubicBezTo>
                        <a:pt x="4064" y="14599"/>
                        <a:pt x="4493" y="14918"/>
                        <a:pt x="4962" y="15180"/>
                      </a:cubicBezTo>
                      <a:cubicBezTo>
                        <a:pt x="4201" y="15897"/>
                        <a:pt x="3488" y="16648"/>
                        <a:pt x="2940" y="17536"/>
                      </a:cubicBezTo>
                      <a:cubicBezTo>
                        <a:pt x="1927" y="19182"/>
                        <a:pt x="1656" y="21505"/>
                        <a:pt x="2952" y="22938"/>
                      </a:cubicBezTo>
                      <a:cubicBezTo>
                        <a:pt x="3996" y="24095"/>
                        <a:pt x="5734" y="24799"/>
                        <a:pt x="7265" y="25087"/>
                      </a:cubicBezTo>
                      <a:cubicBezTo>
                        <a:pt x="7328" y="25100"/>
                        <a:pt x="7394" y="25110"/>
                        <a:pt x="7461" y="25122"/>
                      </a:cubicBezTo>
                      <a:lnTo>
                        <a:pt x="10100" y="28014"/>
                      </a:lnTo>
                      <a:lnTo>
                        <a:pt x="2727" y="26665"/>
                      </a:lnTo>
                      <a:lnTo>
                        <a:pt x="1452" y="25834"/>
                      </a:lnTo>
                      <a:lnTo>
                        <a:pt x="1" y="30853"/>
                      </a:lnTo>
                      <a:lnTo>
                        <a:pt x="2017" y="28014"/>
                      </a:lnTo>
                      <a:cubicBezTo>
                        <a:pt x="2017" y="28014"/>
                        <a:pt x="10718" y="31443"/>
                        <a:pt x="13074" y="31826"/>
                      </a:cubicBezTo>
                      <a:cubicBezTo>
                        <a:pt x="13291" y="31861"/>
                        <a:pt x="13488" y="31878"/>
                        <a:pt x="13665" y="31878"/>
                      </a:cubicBezTo>
                      <a:cubicBezTo>
                        <a:pt x="16661" y="31878"/>
                        <a:pt x="14095" y="27053"/>
                        <a:pt x="12879" y="25016"/>
                      </a:cubicBezTo>
                      <a:cubicBezTo>
                        <a:pt x="14308" y="24764"/>
                        <a:pt x="15772" y="24363"/>
                        <a:pt x="17239" y="23851"/>
                      </a:cubicBezTo>
                      <a:lnTo>
                        <a:pt x="17239" y="23851"/>
                      </a:lnTo>
                      <a:lnTo>
                        <a:pt x="15950" y="30896"/>
                      </a:lnTo>
                      <a:lnTo>
                        <a:pt x="15119" y="32172"/>
                      </a:lnTo>
                      <a:lnTo>
                        <a:pt x="20140" y="33623"/>
                      </a:lnTo>
                      <a:lnTo>
                        <a:pt x="20140" y="33623"/>
                      </a:lnTo>
                      <a:lnTo>
                        <a:pt x="17299" y="31607"/>
                      </a:lnTo>
                      <a:cubicBezTo>
                        <a:pt x="17299" y="31607"/>
                        <a:pt x="20361" y="24375"/>
                        <a:pt x="21071" y="22097"/>
                      </a:cubicBezTo>
                      <a:cubicBezTo>
                        <a:pt x="21382" y="21090"/>
                        <a:pt x="19947" y="20506"/>
                        <a:pt x="18242" y="20165"/>
                      </a:cubicBezTo>
                      <a:cubicBezTo>
                        <a:pt x="18171" y="19948"/>
                        <a:pt x="18038" y="19784"/>
                        <a:pt x="17823" y="19696"/>
                      </a:cubicBezTo>
                      <a:cubicBezTo>
                        <a:pt x="17440" y="19542"/>
                        <a:pt x="16206" y="19420"/>
                        <a:pt x="15794" y="19379"/>
                      </a:cubicBezTo>
                      <a:cubicBezTo>
                        <a:pt x="14627" y="19264"/>
                        <a:pt x="13788" y="19135"/>
                        <a:pt x="12622" y="19022"/>
                      </a:cubicBezTo>
                      <a:cubicBezTo>
                        <a:pt x="12695" y="17983"/>
                        <a:pt x="12843" y="16976"/>
                        <a:pt x="12982" y="15962"/>
                      </a:cubicBezTo>
                      <a:cubicBezTo>
                        <a:pt x="13432" y="15754"/>
                        <a:pt x="13843" y="15438"/>
                        <a:pt x="14148" y="15056"/>
                      </a:cubicBezTo>
                      <a:cubicBezTo>
                        <a:pt x="14589" y="14990"/>
                        <a:pt x="15117" y="14843"/>
                        <a:pt x="15434" y="14497"/>
                      </a:cubicBezTo>
                      <a:cubicBezTo>
                        <a:pt x="15653" y="14259"/>
                        <a:pt x="15741" y="13961"/>
                        <a:pt x="15696" y="13606"/>
                      </a:cubicBezTo>
                      <a:cubicBezTo>
                        <a:pt x="15612" y="12951"/>
                        <a:pt x="15424" y="12497"/>
                        <a:pt x="15270" y="12129"/>
                      </a:cubicBezTo>
                      <a:cubicBezTo>
                        <a:pt x="15139" y="11815"/>
                        <a:pt x="15043" y="11586"/>
                        <a:pt x="15059" y="11361"/>
                      </a:cubicBezTo>
                      <a:lnTo>
                        <a:pt x="15059" y="11361"/>
                      </a:lnTo>
                      <a:lnTo>
                        <a:pt x="21165" y="11607"/>
                      </a:lnTo>
                      <a:cubicBezTo>
                        <a:pt x="23063" y="10661"/>
                        <a:pt x="26505" y="9165"/>
                        <a:pt x="28292" y="7769"/>
                      </a:cubicBezTo>
                      <a:cubicBezTo>
                        <a:pt x="28444" y="7724"/>
                        <a:pt x="28585" y="7671"/>
                        <a:pt x="28720" y="7607"/>
                      </a:cubicBezTo>
                      <a:cubicBezTo>
                        <a:pt x="29039" y="7454"/>
                        <a:pt x="29246" y="7161"/>
                        <a:pt x="29297" y="6839"/>
                      </a:cubicBezTo>
                      <a:lnTo>
                        <a:pt x="29576" y="6500"/>
                      </a:lnTo>
                      <a:lnTo>
                        <a:pt x="30006" y="6485"/>
                      </a:lnTo>
                      <a:lnTo>
                        <a:pt x="30102" y="6547"/>
                      </a:lnTo>
                      <a:cubicBezTo>
                        <a:pt x="30232" y="6627"/>
                        <a:pt x="30382" y="6668"/>
                        <a:pt x="30533" y="6668"/>
                      </a:cubicBezTo>
                      <a:cubicBezTo>
                        <a:pt x="30556" y="6668"/>
                        <a:pt x="30578" y="6667"/>
                        <a:pt x="30601" y="6666"/>
                      </a:cubicBezTo>
                      <a:lnTo>
                        <a:pt x="30652" y="6557"/>
                      </a:lnTo>
                      <a:lnTo>
                        <a:pt x="30067" y="6234"/>
                      </a:lnTo>
                      <a:lnTo>
                        <a:pt x="29547" y="6166"/>
                      </a:lnTo>
                      <a:lnTo>
                        <a:pt x="29582" y="6115"/>
                      </a:lnTo>
                      <a:lnTo>
                        <a:pt x="30073" y="6072"/>
                      </a:lnTo>
                      <a:lnTo>
                        <a:pt x="30190" y="6133"/>
                      </a:lnTo>
                      <a:cubicBezTo>
                        <a:pt x="30237" y="6158"/>
                        <a:pt x="30286" y="6178"/>
                        <a:pt x="30337" y="6197"/>
                      </a:cubicBezTo>
                      <a:cubicBezTo>
                        <a:pt x="30460" y="6279"/>
                        <a:pt x="30605" y="6330"/>
                        <a:pt x="30755" y="6346"/>
                      </a:cubicBezTo>
                      <a:lnTo>
                        <a:pt x="30834" y="6254"/>
                      </a:lnTo>
                      <a:lnTo>
                        <a:pt x="30779" y="6205"/>
                      </a:lnTo>
                      <a:lnTo>
                        <a:pt x="30820" y="6119"/>
                      </a:lnTo>
                      <a:lnTo>
                        <a:pt x="30622" y="6021"/>
                      </a:lnTo>
                      <a:lnTo>
                        <a:pt x="30671" y="5965"/>
                      </a:lnTo>
                      <a:lnTo>
                        <a:pt x="30089" y="5450"/>
                      </a:lnTo>
                      <a:lnTo>
                        <a:pt x="29418" y="5225"/>
                      </a:lnTo>
                      <a:lnTo>
                        <a:pt x="28763" y="5626"/>
                      </a:lnTo>
                      <a:cubicBezTo>
                        <a:pt x="28749" y="5636"/>
                        <a:pt x="28732" y="5646"/>
                        <a:pt x="28722" y="5660"/>
                      </a:cubicBezTo>
                      <a:cubicBezTo>
                        <a:pt x="28257" y="6060"/>
                        <a:pt x="27795" y="6543"/>
                        <a:pt x="27488" y="7067"/>
                      </a:cubicBezTo>
                      <a:cubicBezTo>
                        <a:pt x="27482" y="7077"/>
                        <a:pt x="27474" y="7087"/>
                        <a:pt x="27469" y="7099"/>
                      </a:cubicBezTo>
                      <a:cubicBezTo>
                        <a:pt x="25180" y="7952"/>
                        <a:pt x="20858" y="9554"/>
                        <a:pt x="20658" y="9554"/>
                      </a:cubicBezTo>
                      <a:cubicBezTo>
                        <a:pt x="20657" y="9554"/>
                        <a:pt x="20656" y="9554"/>
                        <a:pt x="20655" y="9554"/>
                      </a:cubicBezTo>
                      <a:cubicBezTo>
                        <a:pt x="19038" y="9351"/>
                        <a:pt x="17673" y="9257"/>
                        <a:pt x="16345" y="9116"/>
                      </a:cubicBezTo>
                      <a:cubicBezTo>
                        <a:pt x="16420" y="8815"/>
                        <a:pt x="16416" y="8502"/>
                        <a:pt x="16275" y="8182"/>
                      </a:cubicBezTo>
                      <a:cubicBezTo>
                        <a:pt x="16273" y="8174"/>
                        <a:pt x="16267" y="8168"/>
                        <a:pt x="16265" y="8162"/>
                      </a:cubicBezTo>
                      <a:lnTo>
                        <a:pt x="16805" y="8061"/>
                      </a:lnTo>
                      <a:cubicBezTo>
                        <a:pt x="18445" y="6721"/>
                        <a:pt x="21464" y="4500"/>
                        <a:pt x="22899" y="2744"/>
                      </a:cubicBezTo>
                      <a:cubicBezTo>
                        <a:pt x="22934" y="2725"/>
                        <a:pt x="22966" y="2705"/>
                        <a:pt x="22999" y="2686"/>
                      </a:cubicBezTo>
                      <a:cubicBezTo>
                        <a:pt x="23437" y="2428"/>
                        <a:pt x="23636" y="1960"/>
                        <a:pt x="23585" y="1518"/>
                      </a:cubicBezTo>
                      <a:lnTo>
                        <a:pt x="23865" y="1202"/>
                      </a:lnTo>
                      <a:lnTo>
                        <a:pt x="24295" y="1209"/>
                      </a:lnTo>
                      <a:lnTo>
                        <a:pt x="24389" y="1272"/>
                      </a:lnTo>
                      <a:cubicBezTo>
                        <a:pt x="24521" y="1363"/>
                        <a:pt x="24676" y="1411"/>
                        <a:pt x="24835" y="1411"/>
                      </a:cubicBezTo>
                      <a:cubicBezTo>
                        <a:pt x="24851" y="1411"/>
                        <a:pt x="24866" y="1410"/>
                        <a:pt x="24882" y="1409"/>
                      </a:cubicBezTo>
                      <a:lnTo>
                        <a:pt x="24899" y="1331"/>
                      </a:lnTo>
                      <a:lnTo>
                        <a:pt x="24368" y="957"/>
                      </a:lnTo>
                      <a:lnTo>
                        <a:pt x="23785" y="856"/>
                      </a:lnTo>
                      <a:lnTo>
                        <a:pt x="23793" y="846"/>
                      </a:lnTo>
                      <a:lnTo>
                        <a:pt x="24285" y="820"/>
                      </a:lnTo>
                      <a:lnTo>
                        <a:pt x="24397" y="885"/>
                      </a:lnTo>
                      <a:cubicBezTo>
                        <a:pt x="24538" y="968"/>
                        <a:pt x="24697" y="1011"/>
                        <a:pt x="24859" y="1011"/>
                      </a:cubicBezTo>
                      <a:cubicBezTo>
                        <a:pt x="24897" y="1011"/>
                        <a:pt x="24934" y="1009"/>
                        <a:pt x="24972" y="1004"/>
                      </a:cubicBezTo>
                      <a:lnTo>
                        <a:pt x="24987" y="924"/>
                      </a:lnTo>
                      <a:lnTo>
                        <a:pt x="24761" y="785"/>
                      </a:lnTo>
                      <a:cubicBezTo>
                        <a:pt x="24802" y="785"/>
                        <a:pt x="24843" y="783"/>
                        <a:pt x="24884" y="779"/>
                      </a:cubicBezTo>
                      <a:lnTo>
                        <a:pt x="24901" y="699"/>
                      </a:lnTo>
                      <a:lnTo>
                        <a:pt x="24673" y="558"/>
                      </a:lnTo>
                      <a:cubicBezTo>
                        <a:pt x="24704" y="558"/>
                        <a:pt x="24735" y="556"/>
                        <a:pt x="24766" y="549"/>
                      </a:cubicBezTo>
                      <a:lnTo>
                        <a:pt x="24780" y="472"/>
                      </a:lnTo>
                      <a:lnTo>
                        <a:pt x="24141" y="73"/>
                      </a:lnTo>
                      <a:lnTo>
                        <a:pt x="23437" y="1"/>
                      </a:lnTo>
                      <a:close/>
                    </a:path>
                  </a:pathLst>
                </a:custGeom>
                <a:solidFill>
                  <a:schemeClr val="dk1"/>
                </a:solidFill>
                <a:ln cap="flat" cmpd="sng" w="76200">
                  <a:solidFill>
                    <a:schemeClr val="dk1"/>
                  </a:solidFill>
                  <a:prstDash val="solid"/>
                  <a:round/>
                  <a:headEnd len="sm" w="sm" type="none"/>
                  <a:tailEnd len="sm" w="sm" type="none"/>
                </a:ln>
                <a:effectLst>
                  <a:outerShdw rotWithShape="0" algn="bl" dir="33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60"/>
              <p:cNvGrpSpPr/>
              <p:nvPr/>
            </p:nvGrpSpPr>
            <p:grpSpPr>
              <a:xfrm>
                <a:off x="306303" y="2015481"/>
                <a:ext cx="3804118" cy="2724484"/>
                <a:chOff x="3043300" y="3085125"/>
                <a:chExt cx="1177025" cy="842950"/>
              </a:xfrm>
            </p:grpSpPr>
            <p:sp>
              <p:nvSpPr>
                <p:cNvPr id="2123" name="Google Shape;2123;p60"/>
                <p:cNvSpPr/>
                <p:nvPr/>
              </p:nvSpPr>
              <p:spPr>
                <a:xfrm>
                  <a:off x="4068325" y="3737125"/>
                  <a:ext cx="152000" cy="190950"/>
                </a:xfrm>
                <a:custGeom>
                  <a:rect b="b" l="l" r="r" t="t"/>
                  <a:pathLst>
                    <a:path extrusionOk="0" h="7638" w="6080">
                      <a:moveTo>
                        <a:pt x="1890" y="0"/>
                      </a:moveTo>
                      <a:lnTo>
                        <a:pt x="0" y="1295"/>
                      </a:lnTo>
                      <a:lnTo>
                        <a:pt x="967" y="2822"/>
                      </a:lnTo>
                      <a:lnTo>
                        <a:pt x="4603" y="6032"/>
                      </a:lnTo>
                      <a:lnTo>
                        <a:pt x="4271" y="7637"/>
                      </a:lnTo>
                      <a:lnTo>
                        <a:pt x="6079" y="5590"/>
                      </a:lnTo>
                      <a:lnTo>
                        <a:pt x="5194" y="5138"/>
                      </a:lnTo>
                      <a:lnTo>
                        <a:pt x="3528" y="2929"/>
                      </a:lnTo>
                      <a:cubicBezTo>
                        <a:pt x="3293" y="2617"/>
                        <a:pt x="3005" y="2350"/>
                        <a:pt x="2677" y="2140"/>
                      </a:cubicBezTo>
                      <a:lnTo>
                        <a:pt x="2289" y="1891"/>
                      </a:lnTo>
                      <a:lnTo>
                        <a:pt x="189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0"/>
                <p:cNvSpPr/>
                <p:nvPr/>
              </p:nvSpPr>
              <p:spPr>
                <a:xfrm>
                  <a:off x="3964875" y="3698625"/>
                  <a:ext cx="103750" cy="185025"/>
                </a:xfrm>
                <a:custGeom>
                  <a:rect b="b" l="l" r="r" t="t"/>
                  <a:pathLst>
                    <a:path extrusionOk="0" h="7401" w="4150">
                      <a:moveTo>
                        <a:pt x="1927" y="1"/>
                      </a:moveTo>
                      <a:lnTo>
                        <a:pt x="1424" y="1737"/>
                      </a:lnTo>
                      <a:lnTo>
                        <a:pt x="1424" y="6587"/>
                      </a:lnTo>
                      <a:lnTo>
                        <a:pt x="0" y="7401"/>
                      </a:lnTo>
                      <a:lnTo>
                        <a:pt x="2732" y="7401"/>
                      </a:lnTo>
                      <a:lnTo>
                        <a:pt x="2486" y="6438"/>
                      </a:lnTo>
                      <a:lnTo>
                        <a:pt x="3038" y="3727"/>
                      </a:lnTo>
                      <a:cubicBezTo>
                        <a:pt x="3116" y="3345"/>
                        <a:pt x="3126" y="2952"/>
                        <a:pt x="3067" y="2565"/>
                      </a:cubicBezTo>
                      <a:lnTo>
                        <a:pt x="2997" y="2111"/>
                      </a:lnTo>
                      <a:lnTo>
                        <a:pt x="4150" y="560"/>
                      </a:lnTo>
                      <a:lnTo>
                        <a:pt x="192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0"/>
                <p:cNvSpPr/>
                <p:nvPr/>
              </p:nvSpPr>
              <p:spPr>
                <a:xfrm>
                  <a:off x="4002525" y="3600525"/>
                  <a:ext cx="125275" cy="183725"/>
                </a:xfrm>
                <a:custGeom>
                  <a:rect b="b" l="l" r="r" t="t"/>
                  <a:pathLst>
                    <a:path extrusionOk="0" h="7349" w="5011">
                      <a:moveTo>
                        <a:pt x="4117" y="1"/>
                      </a:moveTo>
                      <a:cubicBezTo>
                        <a:pt x="3199" y="493"/>
                        <a:pt x="2234" y="1007"/>
                        <a:pt x="1314" y="1499"/>
                      </a:cubicBezTo>
                      <a:cubicBezTo>
                        <a:pt x="1009" y="1665"/>
                        <a:pt x="614" y="1926"/>
                        <a:pt x="261" y="1926"/>
                      </a:cubicBezTo>
                      <a:cubicBezTo>
                        <a:pt x="207" y="1926"/>
                        <a:pt x="154" y="1920"/>
                        <a:pt x="102" y="1906"/>
                      </a:cubicBezTo>
                      <a:lnTo>
                        <a:pt x="102" y="1906"/>
                      </a:lnTo>
                      <a:cubicBezTo>
                        <a:pt x="1" y="2335"/>
                        <a:pt x="98" y="2783"/>
                        <a:pt x="211" y="3207"/>
                      </a:cubicBezTo>
                      <a:cubicBezTo>
                        <a:pt x="593" y="4648"/>
                        <a:pt x="1152" y="6043"/>
                        <a:pt x="1871" y="7348"/>
                      </a:cubicBezTo>
                      <a:cubicBezTo>
                        <a:pt x="3013" y="7302"/>
                        <a:pt x="4157" y="6746"/>
                        <a:pt x="4936" y="5910"/>
                      </a:cubicBezTo>
                      <a:cubicBezTo>
                        <a:pt x="4747" y="5318"/>
                        <a:pt x="4618" y="4684"/>
                        <a:pt x="4588" y="4062"/>
                      </a:cubicBezTo>
                      <a:cubicBezTo>
                        <a:pt x="4956" y="3463"/>
                        <a:pt x="5010" y="2630"/>
                        <a:pt x="4908" y="1936"/>
                      </a:cubicBezTo>
                      <a:cubicBezTo>
                        <a:pt x="4805" y="1241"/>
                        <a:pt x="4506" y="587"/>
                        <a:pt x="41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0"/>
                <p:cNvSpPr/>
                <p:nvPr/>
              </p:nvSpPr>
              <p:spPr>
                <a:xfrm>
                  <a:off x="3794000" y="3503975"/>
                  <a:ext cx="190950" cy="39225"/>
                </a:xfrm>
                <a:custGeom>
                  <a:rect b="b" l="l" r="r" t="t"/>
                  <a:pathLst>
                    <a:path extrusionOk="0" h="1569" w="7638">
                      <a:moveTo>
                        <a:pt x="3625" y="0"/>
                      </a:moveTo>
                      <a:lnTo>
                        <a:pt x="1" y="393"/>
                      </a:lnTo>
                      <a:lnTo>
                        <a:pt x="29" y="1015"/>
                      </a:lnTo>
                      <a:lnTo>
                        <a:pt x="3728" y="1569"/>
                      </a:lnTo>
                      <a:lnTo>
                        <a:pt x="4406" y="1503"/>
                      </a:lnTo>
                      <a:lnTo>
                        <a:pt x="7315" y="1452"/>
                      </a:lnTo>
                      <a:lnTo>
                        <a:pt x="7638" y="48"/>
                      </a:lnTo>
                      <a:lnTo>
                        <a:pt x="4503" y="136"/>
                      </a:lnTo>
                      <a:lnTo>
                        <a:pt x="362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0"/>
                <p:cNvSpPr/>
                <p:nvPr/>
              </p:nvSpPr>
              <p:spPr>
                <a:xfrm>
                  <a:off x="3774125" y="3512950"/>
                  <a:ext cx="28550" cy="20575"/>
                </a:xfrm>
                <a:custGeom>
                  <a:rect b="b" l="l" r="r" t="t"/>
                  <a:pathLst>
                    <a:path extrusionOk="0" h="823" w="1142">
                      <a:moveTo>
                        <a:pt x="568" y="1"/>
                      </a:moveTo>
                      <a:cubicBezTo>
                        <a:pt x="503" y="1"/>
                        <a:pt x="437" y="3"/>
                        <a:pt x="373" y="6"/>
                      </a:cubicBezTo>
                      <a:cubicBezTo>
                        <a:pt x="325" y="8"/>
                        <a:pt x="275" y="11"/>
                        <a:pt x="232" y="31"/>
                      </a:cubicBezTo>
                      <a:cubicBezTo>
                        <a:pt x="188" y="49"/>
                        <a:pt x="154" y="84"/>
                        <a:pt x="125" y="121"/>
                      </a:cubicBezTo>
                      <a:cubicBezTo>
                        <a:pt x="39" y="236"/>
                        <a:pt x="0" y="386"/>
                        <a:pt x="34" y="525"/>
                      </a:cubicBezTo>
                      <a:cubicBezTo>
                        <a:pt x="69" y="663"/>
                        <a:pt x="181" y="782"/>
                        <a:pt x="320" y="813"/>
                      </a:cubicBezTo>
                      <a:cubicBezTo>
                        <a:pt x="349" y="819"/>
                        <a:pt x="378" y="822"/>
                        <a:pt x="408" y="822"/>
                      </a:cubicBezTo>
                      <a:cubicBezTo>
                        <a:pt x="480" y="822"/>
                        <a:pt x="552" y="805"/>
                        <a:pt x="622" y="787"/>
                      </a:cubicBezTo>
                      <a:cubicBezTo>
                        <a:pt x="800" y="740"/>
                        <a:pt x="972" y="682"/>
                        <a:pt x="1141" y="608"/>
                      </a:cubicBezTo>
                      <a:cubicBezTo>
                        <a:pt x="1089" y="454"/>
                        <a:pt x="1092" y="234"/>
                        <a:pt x="1038" y="82"/>
                      </a:cubicBezTo>
                      <a:cubicBezTo>
                        <a:pt x="892" y="16"/>
                        <a:pt x="731" y="1"/>
                        <a:pt x="56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0"/>
                <p:cNvSpPr/>
                <p:nvPr/>
              </p:nvSpPr>
              <p:spPr>
                <a:xfrm>
                  <a:off x="3774725" y="3528600"/>
                  <a:ext cx="10775" cy="9375"/>
                </a:xfrm>
                <a:custGeom>
                  <a:rect b="b" l="l" r="r" t="t"/>
                  <a:pathLst>
                    <a:path extrusionOk="0" h="375" w="431">
                      <a:moveTo>
                        <a:pt x="351" y="1"/>
                      </a:moveTo>
                      <a:cubicBezTo>
                        <a:pt x="342" y="1"/>
                        <a:pt x="332" y="2"/>
                        <a:pt x="322" y="5"/>
                      </a:cubicBezTo>
                      <a:cubicBezTo>
                        <a:pt x="313" y="7"/>
                        <a:pt x="305" y="11"/>
                        <a:pt x="297" y="15"/>
                      </a:cubicBezTo>
                      <a:cubicBezTo>
                        <a:pt x="296" y="15"/>
                        <a:pt x="296" y="16"/>
                        <a:pt x="295" y="16"/>
                      </a:cubicBezTo>
                      <a:cubicBezTo>
                        <a:pt x="282" y="17"/>
                        <a:pt x="272" y="21"/>
                        <a:pt x="261" y="27"/>
                      </a:cubicBezTo>
                      <a:cubicBezTo>
                        <a:pt x="255" y="31"/>
                        <a:pt x="250" y="33"/>
                        <a:pt x="245" y="37"/>
                      </a:cubicBezTo>
                      <a:cubicBezTo>
                        <a:pt x="240" y="41"/>
                        <a:pt x="235" y="46"/>
                        <a:pt x="230" y="51"/>
                      </a:cubicBezTo>
                      <a:cubicBezTo>
                        <a:pt x="207" y="68"/>
                        <a:pt x="185" y="87"/>
                        <a:pt x="162" y="107"/>
                      </a:cubicBezTo>
                      <a:cubicBezTo>
                        <a:pt x="138" y="125"/>
                        <a:pt x="117" y="145"/>
                        <a:pt x="95" y="166"/>
                      </a:cubicBezTo>
                      <a:cubicBezTo>
                        <a:pt x="70" y="191"/>
                        <a:pt x="43" y="212"/>
                        <a:pt x="23" y="241"/>
                      </a:cubicBezTo>
                      <a:cubicBezTo>
                        <a:pt x="0" y="272"/>
                        <a:pt x="0" y="312"/>
                        <a:pt x="23" y="343"/>
                      </a:cubicBezTo>
                      <a:cubicBezTo>
                        <a:pt x="37" y="362"/>
                        <a:pt x="64" y="375"/>
                        <a:pt x="90" y="375"/>
                      </a:cubicBezTo>
                      <a:cubicBezTo>
                        <a:pt x="100" y="375"/>
                        <a:pt x="110" y="373"/>
                        <a:pt x="120" y="368"/>
                      </a:cubicBezTo>
                      <a:cubicBezTo>
                        <a:pt x="177" y="340"/>
                        <a:pt x="230" y="294"/>
                        <a:pt x="279" y="253"/>
                      </a:cubicBezTo>
                      <a:cubicBezTo>
                        <a:pt x="301" y="235"/>
                        <a:pt x="326" y="215"/>
                        <a:pt x="349" y="195"/>
                      </a:cubicBezTo>
                      <a:cubicBezTo>
                        <a:pt x="358" y="187"/>
                        <a:pt x="368" y="180"/>
                        <a:pt x="376" y="169"/>
                      </a:cubicBezTo>
                      <a:cubicBezTo>
                        <a:pt x="381" y="163"/>
                        <a:pt x="390" y="150"/>
                        <a:pt x="395" y="138"/>
                      </a:cubicBezTo>
                      <a:cubicBezTo>
                        <a:pt x="397" y="136"/>
                        <a:pt x="398" y="134"/>
                        <a:pt x="399" y="133"/>
                      </a:cubicBezTo>
                      <a:cubicBezTo>
                        <a:pt x="405" y="122"/>
                        <a:pt x="412" y="112"/>
                        <a:pt x="417" y="102"/>
                      </a:cubicBezTo>
                      <a:cubicBezTo>
                        <a:pt x="431" y="76"/>
                        <a:pt x="420" y="41"/>
                        <a:pt x="402" y="22"/>
                      </a:cubicBezTo>
                      <a:cubicBezTo>
                        <a:pt x="386" y="7"/>
                        <a:pt x="369" y="1"/>
                        <a:pt x="35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0"/>
                <p:cNvSpPr/>
                <p:nvPr/>
              </p:nvSpPr>
              <p:spPr>
                <a:xfrm>
                  <a:off x="3769250" y="3525325"/>
                  <a:ext cx="12375" cy="6625"/>
                </a:xfrm>
                <a:custGeom>
                  <a:rect b="b" l="l" r="r" t="t"/>
                  <a:pathLst>
                    <a:path extrusionOk="0" h="265" w="495">
                      <a:moveTo>
                        <a:pt x="394" y="1"/>
                      </a:moveTo>
                      <a:cubicBezTo>
                        <a:pt x="359" y="1"/>
                        <a:pt x="322" y="15"/>
                        <a:pt x="291" y="25"/>
                      </a:cubicBezTo>
                      <a:cubicBezTo>
                        <a:pt x="262" y="35"/>
                        <a:pt x="232" y="45"/>
                        <a:pt x="204" y="56"/>
                      </a:cubicBezTo>
                      <a:cubicBezTo>
                        <a:pt x="171" y="71"/>
                        <a:pt x="137" y="87"/>
                        <a:pt x="108" y="108"/>
                      </a:cubicBezTo>
                      <a:cubicBezTo>
                        <a:pt x="96" y="116"/>
                        <a:pt x="85" y="125"/>
                        <a:pt x="73" y="132"/>
                      </a:cubicBezTo>
                      <a:cubicBezTo>
                        <a:pt x="76" y="131"/>
                        <a:pt x="76" y="130"/>
                        <a:pt x="76" y="130"/>
                      </a:cubicBezTo>
                      <a:lnTo>
                        <a:pt x="76" y="130"/>
                      </a:lnTo>
                      <a:cubicBezTo>
                        <a:pt x="75" y="130"/>
                        <a:pt x="63" y="138"/>
                        <a:pt x="60" y="138"/>
                      </a:cubicBezTo>
                      <a:cubicBezTo>
                        <a:pt x="52" y="144"/>
                        <a:pt x="42" y="151"/>
                        <a:pt x="29" y="157"/>
                      </a:cubicBezTo>
                      <a:cubicBezTo>
                        <a:pt x="3" y="172"/>
                        <a:pt x="1" y="211"/>
                        <a:pt x="14" y="235"/>
                      </a:cubicBezTo>
                      <a:cubicBezTo>
                        <a:pt x="25" y="254"/>
                        <a:pt x="46" y="265"/>
                        <a:pt x="67" y="265"/>
                      </a:cubicBezTo>
                      <a:cubicBezTo>
                        <a:pt x="75" y="265"/>
                        <a:pt x="82" y="263"/>
                        <a:pt x="90" y="260"/>
                      </a:cubicBezTo>
                      <a:cubicBezTo>
                        <a:pt x="98" y="256"/>
                        <a:pt x="105" y="254"/>
                        <a:pt x="113" y="251"/>
                      </a:cubicBezTo>
                      <a:cubicBezTo>
                        <a:pt x="115" y="251"/>
                        <a:pt x="125" y="247"/>
                        <a:pt x="129" y="246"/>
                      </a:cubicBezTo>
                      <a:lnTo>
                        <a:pt x="129" y="246"/>
                      </a:lnTo>
                      <a:cubicBezTo>
                        <a:pt x="142" y="244"/>
                        <a:pt x="153" y="241"/>
                        <a:pt x="167" y="239"/>
                      </a:cubicBezTo>
                      <a:cubicBezTo>
                        <a:pt x="171" y="239"/>
                        <a:pt x="175" y="237"/>
                        <a:pt x="178" y="236"/>
                      </a:cubicBezTo>
                      <a:cubicBezTo>
                        <a:pt x="186" y="234"/>
                        <a:pt x="187" y="234"/>
                        <a:pt x="191" y="232"/>
                      </a:cubicBezTo>
                      <a:cubicBezTo>
                        <a:pt x="196" y="231"/>
                        <a:pt x="203" y="230"/>
                        <a:pt x="208" y="229"/>
                      </a:cubicBezTo>
                      <a:cubicBezTo>
                        <a:pt x="228" y="224"/>
                        <a:pt x="249" y="218"/>
                        <a:pt x="268" y="211"/>
                      </a:cubicBezTo>
                      <a:cubicBezTo>
                        <a:pt x="284" y="208"/>
                        <a:pt x="298" y="203"/>
                        <a:pt x="313" y="199"/>
                      </a:cubicBezTo>
                      <a:lnTo>
                        <a:pt x="314" y="199"/>
                      </a:lnTo>
                      <a:cubicBezTo>
                        <a:pt x="324" y="196"/>
                        <a:pt x="331" y="195"/>
                        <a:pt x="339" y="193"/>
                      </a:cubicBezTo>
                      <a:cubicBezTo>
                        <a:pt x="378" y="184"/>
                        <a:pt x="423" y="177"/>
                        <a:pt x="457" y="152"/>
                      </a:cubicBezTo>
                      <a:cubicBezTo>
                        <a:pt x="483" y="131"/>
                        <a:pt x="495" y="96"/>
                        <a:pt x="486" y="65"/>
                      </a:cubicBezTo>
                      <a:cubicBezTo>
                        <a:pt x="477" y="31"/>
                        <a:pt x="452" y="9"/>
                        <a:pt x="418" y="3"/>
                      </a:cubicBezTo>
                      <a:cubicBezTo>
                        <a:pt x="410" y="1"/>
                        <a:pt x="402" y="1"/>
                        <a:pt x="39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0"/>
                <p:cNvSpPr/>
                <p:nvPr/>
              </p:nvSpPr>
              <p:spPr>
                <a:xfrm>
                  <a:off x="3766075" y="3519875"/>
                  <a:ext cx="14150" cy="5600"/>
                </a:xfrm>
                <a:custGeom>
                  <a:rect b="b" l="l" r="r" t="t"/>
                  <a:pathLst>
                    <a:path extrusionOk="0" h="224" w="566">
                      <a:moveTo>
                        <a:pt x="448" y="0"/>
                      </a:moveTo>
                      <a:cubicBezTo>
                        <a:pt x="445" y="0"/>
                        <a:pt x="441" y="0"/>
                        <a:pt x="437" y="1"/>
                      </a:cubicBezTo>
                      <a:cubicBezTo>
                        <a:pt x="423" y="2"/>
                        <a:pt x="410" y="5"/>
                        <a:pt x="395" y="6"/>
                      </a:cubicBezTo>
                      <a:cubicBezTo>
                        <a:pt x="339" y="12"/>
                        <a:pt x="282" y="20"/>
                        <a:pt x="226" y="30"/>
                      </a:cubicBezTo>
                      <a:cubicBezTo>
                        <a:pt x="192" y="37"/>
                        <a:pt x="159" y="44"/>
                        <a:pt x="126" y="53"/>
                      </a:cubicBezTo>
                      <a:cubicBezTo>
                        <a:pt x="100" y="61"/>
                        <a:pt x="74" y="69"/>
                        <a:pt x="48" y="78"/>
                      </a:cubicBezTo>
                      <a:cubicBezTo>
                        <a:pt x="17" y="87"/>
                        <a:pt x="2" y="124"/>
                        <a:pt x="1" y="155"/>
                      </a:cubicBezTo>
                      <a:cubicBezTo>
                        <a:pt x="3" y="184"/>
                        <a:pt x="32" y="213"/>
                        <a:pt x="62" y="216"/>
                      </a:cubicBezTo>
                      <a:cubicBezTo>
                        <a:pt x="63" y="216"/>
                        <a:pt x="88" y="217"/>
                        <a:pt x="88" y="217"/>
                      </a:cubicBezTo>
                      <a:lnTo>
                        <a:pt x="79" y="213"/>
                      </a:lnTo>
                      <a:lnTo>
                        <a:pt x="79" y="213"/>
                      </a:lnTo>
                      <a:cubicBezTo>
                        <a:pt x="88" y="215"/>
                        <a:pt x="94" y="217"/>
                        <a:pt x="100" y="218"/>
                      </a:cubicBezTo>
                      <a:cubicBezTo>
                        <a:pt x="104" y="220"/>
                        <a:pt x="109" y="220"/>
                        <a:pt x="113" y="220"/>
                      </a:cubicBezTo>
                      <a:cubicBezTo>
                        <a:pt x="129" y="221"/>
                        <a:pt x="143" y="221"/>
                        <a:pt x="158" y="222"/>
                      </a:cubicBezTo>
                      <a:cubicBezTo>
                        <a:pt x="168" y="223"/>
                        <a:pt x="179" y="223"/>
                        <a:pt x="189" y="223"/>
                      </a:cubicBezTo>
                      <a:cubicBezTo>
                        <a:pt x="217" y="223"/>
                        <a:pt x="245" y="221"/>
                        <a:pt x="272" y="220"/>
                      </a:cubicBezTo>
                      <a:cubicBezTo>
                        <a:pt x="331" y="217"/>
                        <a:pt x="389" y="212"/>
                        <a:pt x="446" y="206"/>
                      </a:cubicBezTo>
                      <a:cubicBezTo>
                        <a:pt x="458" y="205"/>
                        <a:pt x="468" y="203"/>
                        <a:pt x="479" y="201"/>
                      </a:cubicBezTo>
                      <a:cubicBezTo>
                        <a:pt x="507" y="192"/>
                        <a:pt x="527" y="177"/>
                        <a:pt x="541" y="154"/>
                      </a:cubicBezTo>
                      <a:cubicBezTo>
                        <a:pt x="558" y="126"/>
                        <a:pt x="565" y="93"/>
                        <a:pt x="550" y="63"/>
                      </a:cubicBezTo>
                      <a:cubicBezTo>
                        <a:pt x="529" y="23"/>
                        <a:pt x="493" y="0"/>
                        <a:pt x="44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0"/>
                <p:cNvSpPr/>
                <p:nvPr/>
              </p:nvSpPr>
              <p:spPr>
                <a:xfrm>
                  <a:off x="3767800" y="3513875"/>
                  <a:ext cx="12625" cy="6225"/>
                </a:xfrm>
                <a:custGeom>
                  <a:rect b="b" l="l" r="r" t="t"/>
                  <a:pathLst>
                    <a:path extrusionOk="0" h="249" w="505">
                      <a:moveTo>
                        <a:pt x="154" y="182"/>
                      </a:moveTo>
                      <a:cubicBezTo>
                        <a:pt x="156" y="182"/>
                        <a:pt x="158" y="183"/>
                        <a:pt x="161" y="184"/>
                      </a:cubicBezTo>
                      <a:lnTo>
                        <a:pt x="161" y="184"/>
                      </a:lnTo>
                      <a:cubicBezTo>
                        <a:pt x="158" y="183"/>
                        <a:pt x="156" y="182"/>
                        <a:pt x="154" y="182"/>
                      </a:cubicBezTo>
                      <a:close/>
                      <a:moveTo>
                        <a:pt x="305" y="228"/>
                      </a:moveTo>
                      <a:cubicBezTo>
                        <a:pt x="313" y="231"/>
                        <a:pt x="321" y="233"/>
                        <a:pt x="328" y="235"/>
                      </a:cubicBezTo>
                      <a:cubicBezTo>
                        <a:pt x="321" y="232"/>
                        <a:pt x="313" y="230"/>
                        <a:pt x="305" y="228"/>
                      </a:cubicBezTo>
                      <a:close/>
                      <a:moveTo>
                        <a:pt x="85" y="1"/>
                      </a:moveTo>
                      <a:cubicBezTo>
                        <a:pt x="67" y="1"/>
                        <a:pt x="52" y="5"/>
                        <a:pt x="35" y="14"/>
                      </a:cubicBezTo>
                      <a:cubicBezTo>
                        <a:pt x="23" y="24"/>
                        <a:pt x="14" y="38"/>
                        <a:pt x="9" y="53"/>
                      </a:cubicBezTo>
                      <a:cubicBezTo>
                        <a:pt x="0" y="88"/>
                        <a:pt x="18" y="129"/>
                        <a:pt x="51" y="142"/>
                      </a:cubicBezTo>
                      <a:cubicBezTo>
                        <a:pt x="85" y="156"/>
                        <a:pt x="118" y="170"/>
                        <a:pt x="154" y="182"/>
                      </a:cubicBezTo>
                      <a:lnTo>
                        <a:pt x="154" y="182"/>
                      </a:lnTo>
                      <a:cubicBezTo>
                        <a:pt x="153" y="181"/>
                        <a:pt x="153" y="181"/>
                        <a:pt x="153" y="181"/>
                      </a:cubicBezTo>
                      <a:lnTo>
                        <a:pt x="153" y="181"/>
                      </a:lnTo>
                      <a:cubicBezTo>
                        <a:pt x="157" y="183"/>
                        <a:pt x="162" y="184"/>
                        <a:pt x="167" y="185"/>
                      </a:cubicBezTo>
                      <a:lnTo>
                        <a:pt x="167" y="185"/>
                      </a:lnTo>
                      <a:cubicBezTo>
                        <a:pt x="165" y="185"/>
                        <a:pt x="163" y="184"/>
                        <a:pt x="161" y="184"/>
                      </a:cubicBezTo>
                      <a:lnTo>
                        <a:pt x="161" y="184"/>
                      </a:lnTo>
                      <a:cubicBezTo>
                        <a:pt x="166" y="185"/>
                        <a:pt x="171" y="187"/>
                        <a:pt x="177" y="188"/>
                      </a:cubicBezTo>
                      <a:cubicBezTo>
                        <a:pt x="176" y="188"/>
                        <a:pt x="176" y="188"/>
                        <a:pt x="175" y="188"/>
                      </a:cubicBezTo>
                      <a:lnTo>
                        <a:pt x="175" y="188"/>
                      </a:lnTo>
                      <a:cubicBezTo>
                        <a:pt x="218" y="201"/>
                        <a:pt x="262" y="215"/>
                        <a:pt x="305" y="228"/>
                      </a:cubicBezTo>
                      <a:lnTo>
                        <a:pt x="305" y="228"/>
                      </a:lnTo>
                      <a:cubicBezTo>
                        <a:pt x="305" y="228"/>
                        <a:pt x="305" y="228"/>
                        <a:pt x="305" y="227"/>
                      </a:cubicBezTo>
                      <a:lnTo>
                        <a:pt x="305" y="227"/>
                      </a:lnTo>
                      <a:cubicBezTo>
                        <a:pt x="316" y="231"/>
                        <a:pt x="326" y="233"/>
                        <a:pt x="337" y="237"/>
                      </a:cubicBezTo>
                      <a:cubicBezTo>
                        <a:pt x="349" y="240"/>
                        <a:pt x="363" y="246"/>
                        <a:pt x="374" y="247"/>
                      </a:cubicBezTo>
                      <a:cubicBezTo>
                        <a:pt x="380" y="248"/>
                        <a:pt x="385" y="248"/>
                        <a:pt x="390" y="248"/>
                      </a:cubicBezTo>
                      <a:cubicBezTo>
                        <a:pt x="404" y="248"/>
                        <a:pt x="418" y="245"/>
                        <a:pt x="431" y="240"/>
                      </a:cubicBezTo>
                      <a:cubicBezTo>
                        <a:pt x="490" y="215"/>
                        <a:pt x="505" y="143"/>
                        <a:pt x="470" y="93"/>
                      </a:cubicBezTo>
                      <a:cubicBezTo>
                        <a:pt x="451" y="69"/>
                        <a:pt x="429" y="60"/>
                        <a:pt x="402" y="52"/>
                      </a:cubicBezTo>
                      <a:cubicBezTo>
                        <a:pt x="382" y="47"/>
                        <a:pt x="362" y="41"/>
                        <a:pt x="342" y="36"/>
                      </a:cubicBezTo>
                      <a:cubicBezTo>
                        <a:pt x="315" y="28"/>
                        <a:pt x="287" y="22"/>
                        <a:pt x="260" y="17"/>
                      </a:cubicBezTo>
                      <a:cubicBezTo>
                        <a:pt x="233" y="12"/>
                        <a:pt x="204" y="5"/>
                        <a:pt x="177" y="4"/>
                      </a:cubicBezTo>
                      <a:cubicBezTo>
                        <a:pt x="148" y="2"/>
                        <a:pt x="120" y="1"/>
                        <a:pt x="91" y="1"/>
                      </a:cubicBezTo>
                      <a:cubicBezTo>
                        <a:pt x="89" y="1"/>
                        <a:pt x="87" y="1"/>
                        <a:pt x="8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0"/>
                <p:cNvSpPr/>
                <p:nvPr/>
              </p:nvSpPr>
              <p:spPr>
                <a:xfrm>
                  <a:off x="3778275" y="3509075"/>
                  <a:ext cx="10000" cy="8325"/>
                </a:xfrm>
                <a:custGeom>
                  <a:rect b="b" l="l" r="r" t="t"/>
                  <a:pathLst>
                    <a:path extrusionOk="0" h="333" w="400">
                      <a:moveTo>
                        <a:pt x="333" y="161"/>
                      </a:moveTo>
                      <a:cubicBezTo>
                        <a:pt x="335" y="162"/>
                        <a:pt x="337" y="163"/>
                        <a:pt x="339" y="164"/>
                      </a:cubicBezTo>
                      <a:cubicBezTo>
                        <a:pt x="337" y="163"/>
                        <a:pt x="335" y="162"/>
                        <a:pt x="333" y="161"/>
                      </a:cubicBezTo>
                      <a:close/>
                      <a:moveTo>
                        <a:pt x="80" y="1"/>
                      </a:moveTo>
                      <a:cubicBezTo>
                        <a:pt x="65" y="1"/>
                        <a:pt x="49" y="5"/>
                        <a:pt x="35" y="15"/>
                      </a:cubicBezTo>
                      <a:cubicBezTo>
                        <a:pt x="19" y="25"/>
                        <a:pt x="7" y="46"/>
                        <a:pt x="5" y="66"/>
                      </a:cubicBezTo>
                      <a:cubicBezTo>
                        <a:pt x="0" y="89"/>
                        <a:pt x="9" y="107"/>
                        <a:pt x="20" y="126"/>
                      </a:cubicBezTo>
                      <a:cubicBezTo>
                        <a:pt x="40" y="161"/>
                        <a:pt x="66" y="194"/>
                        <a:pt x="94" y="224"/>
                      </a:cubicBezTo>
                      <a:cubicBezTo>
                        <a:pt x="113" y="244"/>
                        <a:pt x="133" y="265"/>
                        <a:pt x="154" y="280"/>
                      </a:cubicBezTo>
                      <a:cubicBezTo>
                        <a:pt x="175" y="295"/>
                        <a:pt x="199" y="309"/>
                        <a:pt x="224" y="315"/>
                      </a:cubicBezTo>
                      <a:cubicBezTo>
                        <a:pt x="251" y="323"/>
                        <a:pt x="280" y="333"/>
                        <a:pt x="307" y="333"/>
                      </a:cubicBezTo>
                      <a:cubicBezTo>
                        <a:pt x="333" y="333"/>
                        <a:pt x="357" y="324"/>
                        <a:pt x="376" y="300"/>
                      </a:cubicBezTo>
                      <a:cubicBezTo>
                        <a:pt x="395" y="275"/>
                        <a:pt x="399" y="241"/>
                        <a:pt x="388" y="212"/>
                      </a:cubicBezTo>
                      <a:cubicBezTo>
                        <a:pt x="375" y="184"/>
                        <a:pt x="352" y="172"/>
                        <a:pt x="327" y="158"/>
                      </a:cubicBezTo>
                      <a:lnTo>
                        <a:pt x="327" y="158"/>
                      </a:lnTo>
                      <a:cubicBezTo>
                        <a:pt x="329" y="159"/>
                        <a:pt x="331" y="160"/>
                        <a:pt x="333" y="161"/>
                      </a:cubicBezTo>
                      <a:lnTo>
                        <a:pt x="333" y="161"/>
                      </a:lnTo>
                      <a:cubicBezTo>
                        <a:pt x="329" y="159"/>
                        <a:pt x="326" y="156"/>
                        <a:pt x="321" y="153"/>
                      </a:cubicBezTo>
                      <a:cubicBezTo>
                        <a:pt x="309" y="143"/>
                        <a:pt x="297" y="132"/>
                        <a:pt x="281" y="125"/>
                      </a:cubicBezTo>
                      <a:lnTo>
                        <a:pt x="258" y="113"/>
                      </a:lnTo>
                      <a:cubicBezTo>
                        <a:pt x="247" y="109"/>
                        <a:pt x="235" y="102"/>
                        <a:pt x="224" y="96"/>
                      </a:cubicBezTo>
                      <a:cubicBezTo>
                        <a:pt x="209" y="85"/>
                        <a:pt x="193" y="75"/>
                        <a:pt x="179" y="64"/>
                      </a:cubicBezTo>
                      <a:cubicBezTo>
                        <a:pt x="171" y="58"/>
                        <a:pt x="163" y="50"/>
                        <a:pt x="155" y="43"/>
                      </a:cubicBezTo>
                      <a:cubicBezTo>
                        <a:pt x="152" y="39"/>
                        <a:pt x="149" y="35"/>
                        <a:pt x="145" y="32"/>
                      </a:cubicBezTo>
                      <a:cubicBezTo>
                        <a:pt x="128" y="11"/>
                        <a:pt x="104" y="1"/>
                        <a:pt x="8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0"/>
                <p:cNvSpPr/>
                <p:nvPr/>
              </p:nvSpPr>
              <p:spPr>
                <a:xfrm>
                  <a:off x="3890900" y="3424850"/>
                  <a:ext cx="186850" cy="88100"/>
                </a:xfrm>
                <a:custGeom>
                  <a:rect b="b" l="l" r="r" t="t"/>
                  <a:pathLst>
                    <a:path extrusionOk="0" h="3524" w="7474">
                      <a:moveTo>
                        <a:pt x="189" y="1"/>
                      </a:moveTo>
                      <a:lnTo>
                        <a:pt x="1" y="593"/>
                      </a:lnTo>
                      <a:lnTo>
                        <a:pt x="3280" y="2393"/>
                      </a:lnTo>
                      <a:lnTo>
                        <a:pt x="3938" y="2567"/>
                      </a:lnTo>
                      <a:lnTo>
                        <a:pt x="6687" y="3524"/>
                      </a:lnTo>
                      <a:lnTo>
                        <a:pt x="7474" y="2320"/>
                      </a:lnTo>
                      <a:lnTo>
                        <a:pt x="4504" y="1317"/>
                      </a:lnTo>
                      <a:lnTo>
                        <a:pt x="3726" y="885"/>
                      </a:lnTo>
                      <a:lnTo>
                        <a:pt x="189"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0"/>
                <p:cNvSpPr/>
                <p:nvPr/>
              </p:nvSpPr>
              <p:spPr>
                <a:xfrm>
                  <a:off x="3873200" y="3419850"/>
                  <a:ext cx="27750" cy="21600"/>
                </a:xfrm>
                <a:custGeom>
                  <a:rect b="b" l="l" r="r" t="t"/>
                  <a:pathLst>
                    <a:path extrusionOk="0" h="864" w="1110">
                      <a:moveTo>
                        <a:pt x="380" y="1"/>
                      </a:moveTo>
                      <a:cubicBezTo>
                        <a:pt x="377" y="1"/>
                        <a:pt x="373" y="1"/>
                        <a:pt x="370" y="1"/>
                      </a:cubicBezTo>
                      <a:cubicBezTo>
                        <a:pt x="323" y="4"/>
                        <a:pt x="279" y="24"/>
                        <a:pt x="240" y="50"/>
                      </a:cubicBezTo>
                      <a:cubicBezTo>
                        <a:pt x="120" y="127"/>
                        <a:pt x="31" y="255"/>
                        <a:pt x="16" y="398"/>
                      </a:cubicBezTo>
                      <a:cubicBezTo>
                        <a:pt x="0" y="538"/>
                        <a:pt x="64" y="690"/>
                        <a:pt x="184" y="767"/>
                      </a:cubicBezTo>
                      <a:cubicBezTo>
                        <a:pt x="269" y="821"/>
                        <a:pt x="374" y="836"/>
                        <a:pt x="474" y="847"/>
                      </a:cubicBezTo>
                      <a:cubicBezTo>
                        <a:pt x="596" y="858"/>
                        <a:pt x="718" y="863"/>
                        <a:pt x="841" y="863"/>
                      </a:cubicBezTo>
                      <a:cubicBezTo>
                        <a:pt x="902" y="863"/>
                        <a:pt x="963" y="862"/>
                        <a:pt x="1024" y="859"/>
                      </a:cubicBezTo>
                      <a:cubicBezTo>
                        <a:pt x="1028" y="697"/>
                        <a:pt x="1106" y="491"/>
                        <a:pt x="1110" y="329"/>
                      </a:cubicBezTo>
                      <a:cubicBezTo>
                        <a:pt x="949" y="172"/>
                        <a:pt x="725" y="97"/>
                        <a:pt x="512" y="29"/>
                      </a:cubicBezTo>
                      <a:cubicBezTo>
                        <a:pt x="469" y="14"/>
                        <a:pt x="424" y="1"/>
                        <a:pt x="38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0"/>
                <p:cNvSpPr/>
                <p:nvPr/>
              </p:nvSpPr>
              <p:spPr>
                <a:xfrm>
                  <a:off x="3869725" y="3434925"/>
                  <a:ext cx="12200" cy="6775"/>
                </a:xfrm>
                <a:custGeom>
                  <a:rect b="b" l="l" r="r" t="t"/>
                  <a:pathLst>
                    <a:path extrusionOk="0" h="271" w="488">
                      <a:moveTo>
                        <a:pt x="360" y="0"/>
                      </a:moveTo>
                      <a:cubicBezTo>
                        <a:pt x="354" y="0"/>
                        <a:pt x="348" y="1"/>
                        <a:pt x="342" y="2"/>
                      </a:cubicBezTo>
                      <a:cubicBezTo>
                        <a:pt x="337" y="3"/>
                        <a:pt x="331" y="5"/>
                        <a:pt x="325" y="6"/>
                      </a:cubicBezTo>
                      <a:cubicBezTo>
                        <a:pt x="319" y="7"/>
                        <a:pt x="312" y="10"/>
                        <a:pt x="305" y="12"/>
                      </a:cubicBezTo>
                      <a:cubicBezTo>
                        <a:pt x="278" y="22"/>
                        <a:pt x="251" y="31"/>
                        <a:pt x="222" y="42"/>
                      </a:cubicBezTo>
                      <a:cubicBezTo>
                        <a:pt x="195" y="52"/>
                        <a:pt x="167" y="62"/>
                        <a:pt x="139" y="73"/>
                      </a:cubicBezTo>
                      <a:cubicBezTo>
                        <a:pt x="107" y="88"/>
                        <a:pt x="75" y="99"/>
                        <a:pt x="45" y="119"/>
                      </a:cubicBezTo>
                      <a:cubicBezTo>
                        <a:pt x="14" y="139"/>
                        <a:pt x="1" y="177"/>
                        <a:pt x="11" y="213"/>
                      </a:cubicBezTo>
                      <a:cubicBezTo>
                        <a:pt x="19" y="244"/>
                        <a:pt x="53" y="271"/>
                        <a:pt x="86" y="271"/>
                      </a:cubicBezTo>
                      <a:cubicBezTo>
                        <a:pt x="89" y="271"/>
                        <a:pt x="91" y="270"/>
                        <a:pt x="93" y="270"/>
                      </a:cubicBezTo>
                      <a:cubicBezTo>
                        <a:pt x="157" y="264"/>
                        <a:pt x="221" y="242"/>
                        <a:pt x="281" y="219"/>
                      </a:cubicBezTo>
                      <a:cubicBezTo>
                        <a:pt x="311" y="209"/>
                        <a:pt x="339" y="198"/>
                        <a:pt x="368" y="188"/>
                      </a:cubicBezTo>
                      <a:cubicBezTo>
                        <a:pt x="380" y="185"/>
                        <a:pt x="392" y="181"/>
                        <a:pt x="403" y="175"/>
                      </a:cubicBezTo>
                      <a:cubicBezTo>
                        <a:pt x="409" y="171"/>
                        <a:pt x="422" y="162"/>
                        <a:pt x="432" y="151"/>
                      </a:cubicBezTo>
                      <a:cubicBezTo>
                        <a:pt x="433" y="150"/>
                        <a:pt x="435" y="149"/>
                        <a:pt x="437" y="148"/>
                      </a:cubicBezTo>
                      <a:lnTo>
                        <a:pt x="463" y="125"/>
                      </a:lnTo>
                      <a:cubicBezTo>
                        <a:pt x="485" y="104"/>
                        <a:pt x="488" y="69"/>
                        <a:pt x="476" y="44"/>
                      </a:cubicBezTo>
                      <a:cubicBezTo>
                        <a:pt x="462" y="16"/>
                        <a:pt x="438" y="5"/>
                        <a:pt x="407" y="2"/>
                      </a:cubicBezTo>
                      <a:cubicBezTo>
                        <a:pt x="404" y="1"/>
                        <a:pt x="401" y="1"/>
                        <a:pt x="399" y="1"/>
                      </a:cubicBezTo>
                      <a:cubicBezTo>
                        <a:pt x="393" y="1"/>
                        <a:pt x="387" y="2"/>
                        <a:pt x="381" y="2"/>
                      </a:cubicBezTo>
                      <a:lnTo>
                        <a:pt x="378" y="2"/>
                      </a:lnTo>
                      <a:cubicBezTo>
                        <a:pt x="372" y="1"/>
                        <a:pt x="366" y="0"/>
                        <a:pt x="36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0"/>
                <p:cNvSpPr/>
                <p:nvPr/>
              </p:nvSpPr>
              <p:spPr>
                <a:xfrm>
                  <a:off x="3866700" y="3430175"/>
                  <a:ext cx="12675" cy="4575"/>
                </a:xfrm>
                <a:custGeom>
                  <a:rect b="b" l="l" r="r" t="t"/>
                  <a:pathLst>
                    <a:path extrusionOk="0" h="183" w="507">
                      <a:moveTo>
                        <a:pt x="272" y="0"/>
                      </a:moveTo>
                      <a:cubicBezTo>
                        <a:pt x="261" y="0"/>
                        <a:pt x="251" y="0"/>
                        <a:pt x="241" y="1"/>
                      </a:cubicBezTo>
                      <a:cubicBezTo>
                        <a:pt x="205" y="1"/>
                        <a:pt x="168" y="6"/>
                        <a:pt x="133" y="14"/>
                      </a:cubicBezTo>
                      <a:cubicBezTo>
                        <a:pt x="119" y="17"/>
                        <a:pt x="107" y="21"/>
                        <a:pt x="92" y="25"/>
                      </a:cubicBezTo>
                      <a:cubicBezTo>
                        <a:pt x="94" y="24"/>
                        <a:pt x="95" y="24"/>
                        <a:pt x="95" y="24"/>
                      </a:cubicBezTo>
                      <a:lnTo>
                        <a:pt x="95" y="24"/>
                      </a:lnTo>
                      <a:cubicBezTo>
                        <a:pt x="97" y="24"/>
                        <a:pt x="80" y="28"/>
                        <a:pt x="78" y="28"/>
                      </a:cubicBezTo>
                      <a:cubicBezTo>
                        <a:pt x="67" y="31"/>
                        <a:pt x="55" y="32"/>
                        <a:pt x="46" y="35"/>
                      </a:cubicBezTo>
                      <a:cubicBezTo>
                        <a:pt x="16" y="40"/>
                        <a:pt x="0" y="76"/>
                        <a:pt x="5" y="103"/>
                      </a:cubicBezTo>
                      <a:cubicBezTo>
                        <a:pt x="10" y="132"/>
                        <a:pt x="36" y="153"/>
                        <a:pt x="67" y="153"/>
                      </a:cubicBezTo>
                      <a:lnTo>
                        <a:pt x="91" y="153"/>
                      </a:lnTo>
                      <a:cubicBezTo>
                        <a:pt x="93" y="153"/>
                        <a:pt x="104" y="154"/>
                        <a:pt x="107" y="154"/>
                      </a:cubicBezTo>
                      <a:cubicBezTo>
                        <a:pt x="109" y="154"/>
                        <a:pt x="108" y="153"/>
                        <a:pt x="104" y="153"/>
                      </a:cubicBezTo>
                      <a:lnTo>
                        <a:pt x="104" y="153"/>
                      </a:lnTo>
                      <a:cubicBezTo>
                        <a:pt x="118" y="155"/>
                        <a:pt x="131" y="157"/>
                        <a:pt x="145" y="160"/>
                      </a:cubicBezTo>
                      <a:cubicBezTo>
                        <a:pt x="149" y="160"/>
                        <a:pt x="153" y="161"/>
                        <a:pt x="157" y="161"/>
                      </a:cubicBezTo>
                      <a:cubicBezTo>
                        <a:pt x="164" y="162"/>
                        <a:pt x="165" y="162"/>
                        <a:pt x="169" y="162"/>
                      </a:cubicBezTo>
                      <a:cubicBezTo>
                        <a:pt x="174" y="162"/>
                        <a:pt x="180" y="163"/>
                        <a:pt x="186" y="163"/>
                      </a:cubicBezTo>
                      <a:cubicBezTo>
                        <a:pt x="206" y="165"/>
                        <a:pt x="227" y="167"/>
                        <a:pt x="247" y="168"/>
                      </a:cubicBezTo>
                      <a:lnTo>
                        <a:pt x="293" y="172"/>
                      </a:lnTo>
                      <a:lnTo>
                        <a:pt x="296" y="172"/>
                      </a:lnTo>
                      <a:cubicBezTo>
                        <a:pt x="303" y="173"/>
                        <a:pt x="313" y="173"/>
                        <a:pt x="321" y="175"/>
                      </a:cubicBezTo>
                      <a:cubicBezTo>
                        <a:pt x="346" y="177"/>
                        <a:pt x="374" y="182"/>
                        <a:pt x="401" y="182"/>
                      </a:cubicBezTo>
                      <a:cubicBezTo>
                        <a:pt x="416" y="182"/>
                        <a:pt x="431" y="181"/>
                        <a:pt x="445" y="176"/>
                      </a:cubicBezTo>
                      <a:cubicBezTo>
                        <a:pt x="477" y="166"/>
                        <a:pt x="500" y="137"/>
                        <a:pt x="502" y="105"/>
                      </a:cubicBezTo>
                      <a:cubicBezTo>
                        <a:pt x="506" y="70"/>
                        <a:pt x="488" y="42"/>
                        <a:pt x="460" y="24"/>
                      </a:cubicBezTo>
                      <a:cubicBezTo>
                        <a:pt x="424" y="2"/>
                        <a:pt x="373" y="2"/>
                        <a:pt x="333" y="1"/>
                      </a:cubicBezTo>
                      <a:cubicBezTo>
                        <a:pt x="313" y="1"/>
                        <a:pt x="292" y="0"/>
                        <a:pt x="272"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0"/>
                <p:cNvSpPr/>
                <p:nvPr/>
              </p:nvSpPr>
              <p:spPr>
                <a:xfrm>
                  <a:off x="3865925" y="3423100"/>
                  <a:ext cx="13875" cy="6675"/>
                </a:xfrm>
                <a:custGeom>
                  <a:rect b="b" l="l" r="r" t="t"/>
                  <a:pathLst>
                    <a:path extrusionOk="0" h="267" w="555">
                      <a:moveTo>
                        <a:pt x="70" y="1"/>
                      </a:moveTo>
                      <a:cubicBezTo>
                        <a:pt x="40" y="1"/>
                        <a:pt x="14" y="30"/>
                        <a:pt x="8" y="57"/>
                      </a:cubicBezTo>
                      <a:cubicBezTo>
                        <a:pt x="0" y="85"/>
                        <a:pt x="17" y="124"/>
                        <a:pt x="44" y="136"/>
                      </a:cubicBezTo>
                      <a:cubicBezTo>
                        <a:pt x="45" y="136"/>
                        <a:pt x="67" y="147"/>
                        <a:pt x="67" y="147"/>
                      </a:cubicBezTo>
                      <a:cubicBezTo>
                        <a:pt x="66" y="146"/>
                        <a:pt x="64" y="145"/>
                        <a:pt x="63" y="143"/>
                      </a:cubicBezTo>
                      <a:lnTo>
                        <a:pt x="63" y="143"/>
                      </a:lnTo>
                      <a:cubicBezTo>
                        <a:pt x="68" y="147"/>
                        <a:pt x="73" y="150"/>
                        <a:pt x="77" y="153"/>
                      </a:cubicBezTo>
                      <a:cubicBezTo>
                        <a:pt x="81" y="155"/>
                        <a:pt x="85" y="157"/>
                        <a:pt x="88" y="158"/>
                      </a:cubicBezTo>
                      <a:cubicBezTo>
                        <a:pt x="103" y="165"/>
                        <a:pt x="116" y="169"/>
                        <a:pt x="129" y="176"/>
                      </a:cubicBezTo>
                      <a:cubicBezTo>
                        <a:pt x="164" y="192"/>
                        <a:pt x="201" y="202"/>
                        <a:pt x="237" y="213"/>
                      </a:cubicBezTo>
                      <a:cubicBezTo>
                        <a:pt x="292" y="230"/>
                        <a:pt x="349" y="245"/>
                        <a:pt x="405" y="259"/>
                      </a:cubicBezTo>
                      <a:cubicBezTo>
                        <a:pt x="416" y="262"/>
                        <a:pt x="427" y="265"/>
                        <a:pt x="439" y="266"/>
                      </a:cubicBezTo>
                      <a:cubicBezTo>
                        <a:pt x="443" y="266"/>
                        <a:pt x="447" y="266"/>
                        <a:pt x="450" y="266"/>
                      </a:cubicBezTo>
                      <a:cubicBezTo>
                        <a:pt x="473" y="266"/>
                        <a:pt x="494" y="258"/>
                        <a:pt x="513" y="243"/>
                      </a:cubicBezTo>
                      <a:cubicBezTo>
                        <a:pt x="537" y="222"/>
                        <a:pt x="555" y="194"/>
                        <a:pt x="552" y="161"/>
                      </a:cubicBezTo>
                      <a:cubicBezTo>
                        <a:pt x="545" y="111"/>
                        <a:pt x="515" y="76"/>
                        <a:pt x="467" y="63"/>
                      </a:cubicBezTo>
                      <a:cubicBezTo>
                        <a:pt x="454" y="58"/>
                        <a:pt x="440" y="55"/>
                        <a:pt x="426" y="52"/>
                      </a:cubicBezTo>
                      <a:cubicBezTo>
                        <a:pt x="369" y="39"/>
                        <a:pt x="314" y="28"/>
                        <a:pt x="258" y="17"/>
                      </a:cubicBezTo>
                      <a:cubicBezTo>
                        <a:pt x="223" y="12"/>
                        <a:pt x="190" y="7"/>
                        <a:pt x="155" y="4"/>
                      </a:cubicBezTo>
                      <a:cubicBezTo>
                        <a:pt x="128" y="2"/>
                        <a:pt x="101" y="2"/>
                        <a:pt x="73" y="1"/>
                      </a:cubicBezTo>
                      <a:cubicBezTo>
                        <a:pt x="72" y="1"/>
                        <a:pt x="71" y="1"/>
                        <a:pt x="7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0"/>
                <p:cNvSpPr/>
                <p:nvPr/>
              </p:nvSpPr>
              <p:spPr>
                <a:xfrm>
                  <a:off x="3870250" y="3416450"/>
                  <a:ext cx="11425" cy="8825"/>
                </a:xfrm>
                <a:custGeom>
                  <a:rect b="b" l="l" r="r" t="t"/>
                  <a:pathLst>
                    <a:path extrusionOk="0" h="353" w="457">
                      <a:moveTo>
                        <a:pt x="80" y="1"/>
                      </a:moveTo>
                      <a:cubicBezTo>
                        <a:pt x="73" y="1"/>
                        <a:pt x="66" y="2"/>
                        <a:pt x="58" y="5"/>
                      </a:cubicBezTo>
                      <a:cubicBezTo>
                        <a:pt x="43" y="11"/>
                        <a:pt x="30" y="21"/>
                        <a:pt x="21" y="33"/>
                      </a:cubicBezTo>
                      <a:cubicBezTo>
                        <a:pt x="0" y="63"/>
                        <a:pt x="2" y="106"/>
                        <a:pt x="30" y="131"/>
                      </a:cubicBezTo>
                      <a:cubicBezTo>
                        <a:pt x="63" y="160"/>
                        <a:pt x="95" y="191"/>
                        <a:pt x="131" y="217"/>
                      </a:cubicBezTo>
                      <a:cubicBezTo>
                        <a:pt x="125" y="212"/>
                        <a:pt x="118" y="208"/>
                        <a:pt x="112" y="202"/>
                      </a:cubicBezTo>
                      <a:lnTo>
                        <a:pt x="112" y="202"/>
                      </a:lnTo>
                      <a:cubicBezTo>
                        <a:pt x="161" y="238"/>
                        <a:pt x="210" y="277"/>
                        <a:pt x="259" y="313"/>
                      </a:cubicBezTo>
                      <a:cubicBezTo>
                        <a:pt x="253" y="307"/>
                        <a:pt x="245" y="303"/>
                        <a:pt x="238" y="298"/>
                      </a:cubicBezTo>
                      <a:lnTo>
                        <a:pt x="238" y="298"/>
                      </a:lnTo>
                      <a:cubicBezTo>
                        <a:pt x="249" y="304"/>
                        <a:pt x="258" y="311"/>
                        <a:pt x="267" y="318"/>
                      </a:cubicBezTo>
                      <a:cubicBezTo>
                        <a:pt x="277" y="325"/>
                        <a:pt x="289" y="336"/>
                        <a:pt x="299" y="341"/>
                      </a:cubicBezTo>
                      <a:cubicBezTo>
                        <a:pt x="314" y="349"/>
                        <a:pt x="329" y="353"/>
                        <a:pt x="344" y="353"/>
                      </a:cubicBezTo>
                      <a:cubicBezTo>
                        <a:pt x="348" y="353"/>
                        <a:pt x="351" y="352"/>
                        <a:pt x="354" y="352"/>
                      </a:cubicBezTo>
                      <a:cubicBezTo>
                        <a:pt x="418" y="350"/>
                        <a:pt x="457" y="287"/>
                        <a:pt x="441" y="228"/>
                      </a:cubicBezTo>
                      <a:cubicBezTo>
                        <a:pt x="433" y="198"/>
                        <a:pt x="416" y="182"/>
                        <a:pt x="392" y="166"/>
                      </a:cubicBezTo>
                      <a:cubicBezTo>
                        <a:pt x="376" y="152"/>
                        <a:pt x="359" y="140"/>
                        <a:pt x="341" y="128"/>
                      </a:cubicBezTo>
                      <a:cubicBezTo>
                        <a:pt x="318" y="112"/>
                        <a:pt x="294" y="98"/>
                        <a:pt x="269" y="84"/>
                      </a:cubicBezTo>
                      <a:cubicBezTo>
                        <a:pt x="247" y="68"/>
                        <a:pt x="222" y="51"/>
                        <a:pt x="196" y="42"/>
                      </a:cubicBezTo>
                      <a:cubicBezTo>
                        <a:pt x="170" y="29"/>
                        <a:pt x="144" y="19"/>
                        <a:pt x="117" y="9"/>
                      </a:cubicBezTo>
                      <a:cubicBezTo>
                        <a:pt x="104" y="4"/>
                        <a:pt x="93" y="1"/>
                        <a:pt x="8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0"/>
                <p:cNvSpPr/>
                <p:nvPr/>
              </p:nvSpPr>
              <p:spPr>
                <a:xfrm>
                  <a:off x="3881775" y="3415550"/>
                  <a:ext cx="8075" cy="10075"/>
                </a:xfrm>
                <a:custGeom>
                  <a:rect b="b" l="l" r="r" t="t"/>
                  <a:pathLst>
                    <a:path extrusionOk="0" h="403" w="323">
                      <a:moveTo>
                        <a:pt x="79" y="1"/>
                      </a:moveTo>
                      <a:cubicBezTo>
                        <a:pt x="72" y="1"/>
                        <a:pt x="65" y="2"/>
                        <a:pt x="58" y="4"/>
                      </a:cubicBezTo>
                      <a:cubicBezTo>
                        <a:pt x="39" y="9"/>
                        <a:pt x="21" y="26"/>
                        <a:pt x="12" y="43"/>
                      </a:cubicBezTo>
                      <a:cubicBezTo>
                        <a:pt x="1" y="63"/>
                        <a:pt x="2" y="82"/>
                        <a:pt x="6" y="104"/>
                      </a:cubicBezTo>
                      <a:cubicBezTo>
                        <a:pt x="12" y="145"/>
                        <a:pt x="25" y="183"/>
                        <a:pt x="42" y="222"/>
                      </a:cubicBezTo>
                      <a:cubicBezTo>
                        <a:pt x="53" y="247"/>
                        <a:pt x="63" y="272"/>
                        <a:pt x="79" y="295"/>
                      </a:cubicBezTo>
                      <a:cubicBezTo>
                        <a:pt x="93" y="316"/>
                        <a:pt x="113" y="336"/>
                        <a:pt x="133" y="351"/>
                      </a:cubicBezTo>
                      <a:cubicBezTo>
                        <a:pt x="164" y="376"/>
                        <a:pt x="199" y="403"/>
                        <a:pt x="236" y="403"/>
                      </a:cubicBezTo>
                      <a:cubicBezTo>
                        <a:pt x="250" y="403"/>
                        <a:pt x="265" y="399"/>
                        <a:pt x="280" y="390"/>
                      </a:cubicBezTo>
                      <a:cubicBezTo>
                        <a:pt x="307" y="373"/>
                        <a:pt x="323" y="342"/>
                        <a:pt x="321" y="311"/>
                      </a:cubicBezTo>
                      <a:cubicBezTo>
                        <a:pt x="320" y="280"/>
                        <a:pt x="301" y="260"/>
                        <a:pt x="282" y="237"/>
                      </a:cubicBezTo>
                      <a:lnTo>
                        <a:pt x="282" y="237"/>
                      </a:lnTo>
                      <a:cubicBezTo>
                        <a:pt x="285" y="241"/>
                        <a:pt x="289" y="245"/>
                        <a:pt x="293" y="250"/>
                      </a:cubicBezTo>
                      <a:lnTo>
                        <a:pt x="293" y="250"/>
                      </a:lnTo>
                      <a:cubicBezTo>
                        <a:pt x="289" y="245"/>
                        <a:pt x="284" y="239"/>
                        <a:pt x="280" y="233"/>
                      </a:cubicBezTo>
                      <a:cubicBezTo>
                        <a:pt x="273" y="218"/>
                        <a:pt x="264" y="206"/>
                        <a:pt x="253" y="192"/>
                      </a:cubicBezTo>
                      <a:cubicBezTo>
                        <a:pt x="247" y="186"/>
                        <a:pt x="241" y="181"/>
                        <a:pt x="236" y="175"/>
                      </a:cubicBezTo>
                      <a:cubicBezTo>
                        <a:pt x="226" y="165"/>
                        <a:pt x="218" y="155"/>
                        <a:pt x="210" y="145"/>
                      </a:cubicBezTo>
                      <a:cubicBezTo>
                        <a:pt x="198" y="130"/>
                        <a:pt x="186" y="115"/>
                        <a:pt x="177" y="99"/>
                      </a:cubicBezTo>
                      <a:cubicBezTo>
                        <a:pt x="171" y="90"/>
                        <a:pt x="167" y="80"/>
                        <a:pt x="162" y="70"/>
                      </a:cubicBezTo>
                      <a:cubicBezTo>
                        <a:pt x="160" y="65"/>
                        <a:pt x="157" y="61"/>
                        <a:pt x="156" y="57"/>
                      </a:cubicBezTo>
                      <a:cubicBezTo>
                        <a:pt x="142" y="23"/>
                        <a:pt x="112" y="1"/>
                        <a:pt x="7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0"/>
                <p:cNvSpPr/>
                <p:nvPr/>
              </p:nvSpPr>
              <p:spPr>
                <a:xfrm>
                  <a:off x="3991150" y="3452775"/>
                  <a:ext cx="47075" cy="35975"/>
                </a:xfrm>
                <a:custGeom>
                  <a:rect b="b" l="l" r="r" t="t"/>
                  <a:pathLst>
                    <a:path extrusionOk="0" h="1439" w="1883">
                      <a:moveTo>
                        <a:pt x="1545" y="41"/>
                      </a:moveTo>
                      <a:cubicBezTo>
                        <a:pt x="1053" y="83"/>
                        <a:pt x="178" y="0"/>
                        <a:pt x="1" y="481"/>
                      </a:cubicBezTo>
                      <a:cubicBezTo>
                        <a:pt x="164" y="784"/>
                        <a:pt x="347" y="1101"/>
                        <a:pt x="414" y="1425"/>
                      </a:cubicBezTo>
                      <a:cubicBezTo>
                        <a:pt x="473" y="1435"/>
                        <a:pt x="535" y="1439"/>
                        <a:pt x="599" y="1439"/>
                      </a:cubicBezTo>
                      <a:cubicBezTo>
                        <a:pt x="1018" y="1439"/>
                        <a:pt x="1509" y="1254"/>
                        <a:pt x="1645" y="1198"/>
                      </a:cubicBezTo>
                      <a:cubicBezTo>
                        <a:pt x="1883" y="1101"/>
                        <a:pt x="1616" y="246"/>
                        <a:pt x="1545" y="4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0"/>
                <p:cNvSpPr/>
                <p:nvPr/>
              </p:nvSpPr>
              <p:spPr>
                <a:xfrm>
                  <a:off x="3951600" y="3382100"/>
                  <a:ext cx="69600" cy="92200"/>
                </a:xfrm>
                <a:custGeom>
                  <a:rect b="b" l="l" r="r" t="t"/>
                  <a:pathLst>
                    <a:path extrusionOk="0" h="3688" w="2784">
                      <a:moveTo>
                        <a:pt x="1006" y="1"/>
                      </a:moveTo>
                      <a:lnTo>
                        <a:pt x="1006" y="1"/>
                      </a:lnTo>
                      <a:cubicBezTo>
                        <a:pt x="833" y="1038"/>
                        <a:pt x="0" y="3436"/>
                        <a:pt x="1314" y="3674"/>
                      </a:cubicBezTo>
                      <a:cubicBezTo>
                        <a:pt x="1364" y="3683"/>
                        <a:pt x="1413" y="3687"/>
                        <a:pt x="1461" y="3687"/>
                      </a:cubicBezTo>
                      <a:cubicBezTo>
                        <a:pt x="2051" y="3687"/>
                        <a:pt x="2530" y="3040"/>
                        <a:pt x="2783" y="2477"/>
                      </a:cubicBezTo>
                      <a:cubicBezTo>
                        <a:pt x="2333" y="1523"/>
                        <a:pt x="1764" y="735"/>
                        <a:pt x="100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0"/>
                <p:cNvSpPr/>
                <p:nvPr/>
              </p:nvSpPr>
              <p:spPr>
                <a:xfrm>
                  <a:off x="3920175" y="3465800"/>
                  <a:ext cx="192225" cy="197350"/>
                </a:xfrm>
                <a:custGeom>
                  <a:rect b="b" l="l" r="r" t="t"/>
                  <a:pathLst>
                    <a:path extrusionOk="0" h="7894" w="7689">
                      <a:moveTo>
                        <a:pt x="5425" y="1"/>
                      </a:moveTo>
                      <a:cubicBezTo>
                        <a:pt x="5228" y="1"/>
                        <a:pt x="5058" y="63"/>
                        <a:pt x="4965" y="217"/>
                      </a:cubicBezTo>
                      <a:cubicBezTo>
                        <a:pt x="4356" y="239"/>
                        <a:pt x="3771" y="439"/>
                        <a:pt x="3207" y="667"/>
                      </a:cubicBezTo>
                      <a:cubicBezTo>
                        <a:pt x="3029" y="739"/>
                        <a:pt x="2785" y="775"/>
                        <a:pt x="2611" y="853"/>
                      </a:cubicBezTo>
                      <a:cubicBezTo>
                        <a:pt x="2659" y="946"/>
                        <a:pt x="2624" y="1067"/>
                        <a:pt x="2555" y="1146"/>
                      </a:cubicBezTo>
                      <a:cubicBezTo>
                        <a:pt x="2544" y="1158"/>
                        <a:pt x="2520" y="1163"/>
                        <a:pt x="2486" y="1163"/>
                      </a:cubicBezTo>
                      <a:cubicBezTo>
                        <a:pt x="2313" y="1163"/>
                        <a:pt x="1889" y="1036"/>
                        <a:pt x="1740" y="1036"/>
                      </a:cubicBezTo>
                      <a:cubicBezTo>
                        <a:pt x="1722" y="1036"/>
                        <a:pt x="1708" y="1038"/>
                        <a:pt x="1699" y="1042"/>
                      </a:cubicBezTo>
                      <a:cubicBezTo>
                        <a:pt x="976" y="1408"/>
                        <a:pt x="649" y="1037"/>
                        <a:pt x="0" y="1524"/>
                      </a:cubicBezTo>
                      <a:cubicBezTo>
                        <a:pt x="216" y="2104"/>
                        <a:pt x="74" y="2698"/>
                        <a:pt x="425" y="3206"/>
                      </a:cubicBezTo>
                      <a:cubicBezTo>
                        <a:pt x="520" y="3132"/>
                        <a:pt x="630" y="3101"/>
                        <a:pt x="755" y="3101"/>
                      </a:cubicBezTo>
                      <a:cubicBezTo>
                        <a:pt x="1177" y="3101"/>
                        <a:pt x="1762" y="3455"/>
                        <a:pt x="2455" y="3678"/>
                      </a:cubicBezTo>
                      <a:cubicBezTo>
                        <a:pt x="2686" y="4374"/>
                        <a:pt x="2311" y="4241"/>
                        <a:pt x="2507" y="4945"/>
                      </a:cubicBezTo>
                      <a:cubicBezTo>
                        <a:pt x="2557" y="5124"/>
                        <a:pt x="3042" y="5861"/>
                        <a:pt x="3105" y="6037"/>
                      </a:cubicBezTo>
                      <a:cubicBezTo>
                        <a:pt x="3293" y="6552"/>
                        <a:pt x="2832" y="7894"/>
                        <a:pt x="3699" y="7894"/>
                      </a:cubicBezTo>
                      <a:cubicBezTo>
                        <a:pt x="3699" y="7894"/>
                        <a:pt x="3700" y="7894"/>
                        <a:pt x="3700" y="7894"/>
                      </a:cubicBezTo>
                      <a:cubicBezTo>
                        <a:pt x="5187" y="7892"/>
                        <a:pt x="6071" y="6972"/>
                        <a:pt x="7189" y="5992"/>
                      </a:cubicBezTo>
                      <a:cubicBezTo>
                        <a:pt x="7435" y="5777"/>
                        <a:pt x="7688" y="5487"/>
                        <a:pt x="7626" y="5165"/>
                      </a:cubicBezTo>
                      <a:cubicBezTo>
                        <a:pt x="7586" y="4958"/>
                        <a:pt x="7421" y="4801"/>
                        <a:pt x="7275" y="4650"/>
                      </a:cubicBezTo>
                      <a:cubicBezTo>
                        <a:pt x="7048" y="4414"/>
                        <a:pt x="6837" y="4132"/>
                        <a:pt x="6819" y="3805"/>
                      </a:cubicBezTo>
                      <a:cubicBezTo>
                        <a:pt x="6804" y="3535"/>
                        <a:pt x="6923" y="3273"/>
                        <a:pt x="6909" y="3004"/>
                      </a:cubicBezTo>
                      <a:cubicBezTo>
                        <a:pt x="6897" y="2739"/>
                        <a:pt x="6756" y="2498"/>
                        <a:pt x="6656" y="2251"/>
                      </a:cubicBezTo>
                      <a:cubicBezTo>
                        <a:pt x="6439" y="1715"/>
                        <a:pt x="6503" y="850"/>
                        <a:pt x="6543" y="793"/>
                      </a:cubicBezTo>
                      <a:cubicBezTo>
                        <a:pt x="6751" y="501"/>
                        <a:pt x="5983" y="1"/>
                        <a:pt x="542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0"/>
                <p:cNvSpPr/>
                <p:nvPr/>
              </p:nvSpPr>
              <p:spPr>
                <a:xfrm>
                  <a:off x="3957425" y="3423150"/>
                  <a:ext cx="10875" cy="15000"/>
                </a:xfrm>
                <a:custGeom>
                  <a:rect b="b" l="l" r="r" t="t"/>
                  <a:pathLst>
                    <a:path extrusionOk="0" h="600" w="435">
                      <a:moveTo>
                        <a:pt x="434" y="0"/>
                      </a:moveTo>
                      <a:lnTo>
                        <a:pt x="42" y="380"/>
                      </a:lnTo>
                      <a:cubicBezTo>
                        <a:pt x="1" y="420"/>
                        <a:pt x="18" y="491"/>
                        <a:pt x="73" y="508"/>
                      </a:cubicBezTo>
                      <a:lnTo>
                        <a:pt x="373" y="600"/>
                      </a:lnTo>
                      <a:lnTo>
                        <a:pt x="434"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0"/>
                <p:cNvSpPr/>
                <p:nvPr/>
              </p:nvSpPr>
              <p:spPr>
                <a:xfrm>
                  <a:off x="3972800" y="3430550"/>
                  <a:ext cx="23050" cy="22350"/>
                </a:xfrm>
                <a:custGeom>
                  <a:rect b="b" l="l" r="r" t="t"/>
                  <a:pathLst>
                    <a:path extrusionOk="0" h="894" w="922">
                      <a:moveTo>
                        <a:pt x="463" y="1"/>
                      </a:moveTo>
                      <a:cubicBezTo>
                        <a:pt x="454" y="1"/>
                        <a:pt x="445" y="1"/>
                        <a:pt x="437" y="1"/>
                      </a:cubicBezTo>
                      <a:cubicBezTo>
                        <a:pt x="190" y="14"/>
                        <a:pt x="1" y="224"/>
                        <a:pt x="15" y="472"/>
                      </a:cubicBezTo>
                      <a:cubicBezTo>
                        <a:pt x="29" y="709"/>
                        <a:pt x="225" y="894"/>
                        <a:pt x="460" y="894"/>
                      </a:cubicBezTo>
                      <a:cubicBezTo>
                        <a:pt x="468" y="894"/>
                        <a:pt x="477" y="894"/>
                        <a:pt x="486" y="893"/>
                      </a:cubicBezTo>
                      <a:cubicBezTo>
                        <a:pt x="732" y="879"/>
                        <a:pt x="921" y="669"/>
                        <a:pt x="907" y="423"/>
                      </a:cubicBezTo>
                      <a:cubicBezTo>
                        <a:pt x="893" y="185"/>
                        <a:pt x="697" y="1"/>
                        <a:pt x="46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0"/>
                <p:cNvSpPr/>
                <p:nvPr/>
              </p:nvSpPr>
              <p:spPr>
                <a:xfrm>
                  <a:off x="3959075" y="3355675"/>
                  <a:ext cx="117325" cy="119225"/>
                </a:xfrm>
                <a:custGeom>
                  <a:rect b="b" l="l" r="r" t="t"/>
                  <a:pathLst>
                    <a:path extrusionOk="0" h="4769" w="4693">
                      <a:moveTo>
                        <a:pt x="2994" y="0"/>
                      </a:moveTo>
                      <a:cubicBezTo>
                        <a:pt x="2607" y="0"/>
                        <a:pt x="2214" y="226"/>
                        <a:pt x="2057" y="584"/>
                      </a:cubicBezTo>
                      <a:cubicBezTo>
                        <a:pt x="1871" y="294"/>
                        <a:pt x="1525" y="136"/>
                        <a:pt x="1179" y="136"/>
                      </a:cubicBezTo>
                      <a:cubicBezTo>
                        <a:pt x="1021" y="136"/>
                        <a:pt x="862" y="170"/>
                        <a:pt x="719" y="239"/>
                      </a:cubicBezTo>
                      <a:cubicBezTo>
                        <a:pt x="266" y="459"/>
                        <a:pt x="0" y="987"/>
                        <a:pt x="42" y="1489"/>
                      </a:cubicBezTo>
                      <a:cubicBezTo>
                        <a:pt x="85" y="1992"/>
                        <a:pt x="406" y="2448"/>
                        <a:pt x="840" y="2706"/>
                      </a:cubicBezTo>
                      <a:cubicBezTo>
                        <a:pt x="954" y="2775"/>
                        <a:pt x="1095" y="2860"/>
                        <a:pt x="1086" y="2993"/>
                      </a:cubicBezTo>
                      <a:cubicBezTo>
                        <a:pt x="1059" y="3413"/>
                        <a:pt x="895" y="3670"/>
                        <a:pt x="1187" y="4061"/>
                      </a:cubicBezTo>
                      <a:cubicBezTo>
                        <a:pt x="1395" y="4341"/>
                        <a:pt x="1830" y="4652"/>
                        <a:pt x="2166" y="4729"/>
                      </a:cubicBezTo>
                      <a:cubicBezTo>
                        <a:pt x="2291" y="4757"/>
                        <a:pt x="2418" y="4769"/>
                        <a:pt x="2545" y="4769"/>
                      </a:cubicBezTo>
                      <a:cubicBezTo>
                        <a:pt x="2784" y="4769"/>
                        <a:pt x="3026" y="4729"/>
                        <a:pt x="3263" y="4689"/>
                      </a:cubicBezTo>
                      <a:cubicBezTo>
                        <a:pt x="3517" y="4645"/>
                        <a:pt x="3803" y="4583"/>
                        <a:pt x="3943" y="4366"/>
                      </a:cubicBezTo>
                      <a:cubicBezTo>
                        <a:pt x="4115" y="4095"/>
                        <a:pt x="3976" y="3743"/>
                        <a:pt x="3833" y="3458"/>
                      </a:cubicBezTo>
                      <a:cubicBezTo>
                        <a:pt x="4305" y="3376"/>
                        <a:pt x="4685" y="2927"/>
                        <a:pt x="4689" y="2448"/>
                      </a:cubicBezTo>
                      <a:cubicBezTo>
                        <a:pt x="4692" y="1968"/>
                        <a:pt x="4319" y="1515"/>
                        <a:pt x="3849" y="1425"/>
                      </a:cubicBezTo>
                      <a:cubicBezTo>
                        <a:pt x="4085" y="955"/>
                        <a:pt x="3861" y="310"/>
                        <a:pt x="3384" y="85"/>
                      </a:cubicBezTo>
                      <a:cubicBezTo>
                        <a:pt x="3262" y="27"/>
                        <a:pt x="3128" y="0"/>
                        <a:pt x="299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0"/>
                <p:cNvSpPr/>
                <p:nvPr/>
              </p:nvSpPr>
              <p:spPr>
                <a:xfrm>
                  <a:off x="3247900" y="3132300"/>
                  <a:ext cx="374625" cy="187175"/>
                </a:xfrm>
                <a:custGeom>
                  <a:rect b="b" l="l" r="r" t="t"/>
                  <a:pathLst>
                    <a:path extrusionOk="0" h="7487" w="14985">
                      <a:moveTo>
                        <a:pt x="14337" y="0"/>
                      </a:moveTo>
                      <a:cubicBezTo>
                        <a:pt x="12552" y="1170"/>
                        <a:pt x="7836" y="4263"/>
                        <a:pt x="7665" y="4279"/>
                      </a:cubicBezTo>
                      <a:cubicBezTo>
                        <a:pt x="4726" y="4574"/>
                        <a:pt x="2672" y="5029"/>
                        <a:pt x="53" y="5029"/>
                      </a:cubicBezTo>
                      <a:cubicBezTo>
                        <a:pt x="36" y="5029"/>
                        <a:pt x="18" y="5029"/>
                        <a:pt x="0" y="5028"/>
                      </a:cubicBezTo>
                      <a:lnTo>
                        <a:pt x="0" y="5028"/>
                      </a:lnTo>
                      <a:lnTo>
                        <a:pt x="1552" y="7487"/>
                      </a:lnTo>
                      <a:lnTo>
                        <a:pt x="8621" y="6172"/>
                      </a:lnTo>
                      <a:cubicBezTo>
                        <a:pt x="10349" y="4761"/>
                        <a:pt x="13610" y="2369"/>
                        <a:pt x="14936" y="573"/>
                      </a:cubicBezTo>
                      <a:cubicBezTo>
                        <a:pt x="14984" y="252"/>
                        <a:pt x="14714" y="57"/>
                        <a:pt x="1433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0"/>
                <p:cNvSpPr/>
                <p:nvPr/>
              </p:nvSpPr>
              <p:spPr>
                <a:xfrm>
                  <a:off x="3591400" y="3099100"/>
                  <a:ext cx="47050" cy="58450"/>
                </a:xfrm>
                <a:custGeom>
                  <a:rect b="b" l="l" r="r" t="t"/>
                  <a:pathLst>
                    <a:path extrusionOk="0" h="2338" w="1882">
                      <a:moveTo>
                        <a:pt x="945" y="1"/>
                      </a:moveTo>
                      <a:cubicBezTo>
                        <a:pt x="575" y="497"/>
                        <a:pt x="222" y="1081"/>
                        <a:pt x="38" y="1668"/>
                      </a:cubicBezTo>
                      <a:cubicBezTo>
                        <a:pt x="3" y="1776"/>
                        <a:pt x="1" y="1898"/>
                        <a:pt x="45" y="2006"/>
                      </a:cubicBezTo>
                      <a:cubicBezTo>
                        <a:pt x="101" y="2143"/>
                        <a:pt x="207" y="2264"/>
                        <a:pt x="345" y="2313"/>
                      </a:cubicBezTo>
                      <a:cubicBezTo>
                        <a:pt x="395" y="2330"/>
                        <a:pt x="447" y="2338"/>
                        <a:pt x="499" y="2338"/>
                      </a:cubicBezTo>
                      <a:cubicBezTo>
                        <a:pt x="644" y="2338"/>
                        <a:pt x="792" y="2279"/>
                        <a:pt x="924" y="2210"/>
                      </a:cubicBezTo>
                      <a:cubicBezTo>
                        <a:pt x="976" y="2182"/>
                        <a:pt x="1028" y="2154"/>
                        <a:pt x="1078" y="2124"/>
                      </a:cubicBezTo>
                      <a:cubicBezTo>
                        <a:pt x="1821" y="1683"/>
                        <a:pt x="1882" y="645"/>
                        <a:pt x="1177" y="143"/>
                      </a:cubicBezTo>
                      <a:cubicBezTo>
                        <a:pt x="1104" y="90"/>
                        <a:pt x="1027" y="43"/>
                        <a:pt x="94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0"/>
                <p:cNvSpPr/>
                <p:nvPr/>
              </p:nvSpPr>
              <p:spPr>
                <a:xfrm>
                  <a:off x="3613125" y="3085125"/>
                  <a:ext cx="49725" cy="23550"/>
                </a:xfrm>
                <a:custGeom>
                  <a:rect b="b" l="l" r="r" t="t"/>
                  <a:pathLst>
                    <a:path extrusionOk="0" h="942" w="1989">
                      <a:moveTo>
                        <a:pt x="645" y="0"/>
                      </a:moveTo>
                      <a:lnTo>
                        <a:pt x="93" y="538"/>
                      </a:lnTo>
                      <a:cubicBezTo>
                        <a:pt x="16" y="614"/>
                        <a:pt x="1" y="733"/>
                        <a:pt x="56" y="828"/>
                      </a:cubicBezTo>
                      <a:cubicBezTo>
                        <a:pt x="101" y="903"/>
                        <a:pt x="179" y="941"/>
                        <a:pt x="257" y="941"/>
                      </a:cubicBezTo>
                      <a:cubicBezTo>
                        <a:pt x="326" y="941"/>
                        <a:pt x="396" y="911"/>
                        <a:pt x="444" y="850"/>
                      </a:cubicBezTo>
                      <a:lnTo>
                        <a:pt x="793" y="394"/>
                      </a:lnTo>
                      <a:lnTo>
                        <a:pt x="1285" y="365"/>
                      </a:lnTo>
                      <a:lnTo>
                        <a:pt x="1398" y="431"/>
                      </a:lnTo>
                      <a:cubicBezTo>
                        <a:pt x="1539" y="513"/>
                        <a:pt x="1698" y="556"/>
                        <a:pt x="1860" y="556"/>
                      </a:cubicBezTo>
                      <a:cubicBezTo>
                        <a:pt x="1898" y="556"/>
                        <a:pt x="1935" y="553"/>
                        <a:pt x="1973" y="549"/>
                      </a:cubicBezTo>
                      <a:lnTo>
                        <a:pt x="1989" y="471"/>
                      </a:lnTo>
                      <a:lnTo>
                        <a:pt x="1348" y="72"/>
                      </a:lnTo>
                      <a:lnTo>
                        <a:pt x="64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0"/>
                <p:cNvSpPr/>
                <p:nvPr/>
              </p:nvSpPr>
              <p:spPr>
                <a:xfrm>
                  <a:off x="3616075" y="3090750"/>
                  <a:ext cx="49750" cy="23550"/>
                </a:xfrm>
                <a:custGeom>
                  <a:rect b="b" l="l" r="r" t="t"/>
                  <a:pathLst>
                    <a:path extrusionOk="0" h="942" w="1990">
                      <a:moveTo>
                        <a:pt x="646" y="1"/>
                      </a:moveTo>
                      <a:lnTo>
                        <a:pt x="95" y="539"/>
                      </a:lnTo>
                      <a:cubicBezTo>
                        <a:pt x="16" y="615"/>
                        <a:pt x="1" y="734"/>
                        <a:pt x="57" y="828"/>
                      </a:cubicBezTo>
                      <a:cubicBezTo>
                        <a:pt x="102" y="904"/>
                        <a:pt x="180" y="942"/>
                        <a:pt x="258" y="942"/>
                      </a:cubicBezTo>
                      <a:cubicBezTo>
                        <a:pt x="327" y="942"/>
                        <a:pt x="397" y="912"/>
                        <a:pt x="445" y="851"/>
                      </a:cubicBezTo>
                      <a:lnTo>
                        <a:pt x="794" y="394"/>
                      </a:lnTo>
                      <a:lnTo>
                        <a:pt x="1286" y="366"/>
                      </a:lnTo>
                      <a:lnTo>
                        <a:pt x="1399" y="431"/>
                      </a:lnTo>
                      <a:cubicBezTo>
                        <a:pt x="1540" y="514"/>
                        <a:pt x="1699" y="556"/>
                        <a:pt x="1861" y="556"/>
                      </a:cubicBezTo>
                      <a:cubicBezTo>
                        <a:pt x="1898" y="556"/>
                        <a:pt x="1936" y="554"/>
                        <a:pt x="1974" y="549"/>
                      </a:cubicBezTo>
                      <a:lnTo>
                        <a:pt x="1989" y="471"/>
                      </a:lnTo>
                      <a:lnTo>
                        <a:pt x="1349" y="73"/>
                      </a:lnTo>
                      <a:lnTo>
                        <a:pt x="64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0"/>
                <p:cNvSpPr/>
                <p:nvPr/>
              </p:nvSpPr>
              <p:spPr>
                <a:xfrm>
                  <a:off x="3618250" y="3096375"/>
                  <a:ext cx="49750" cy="23550"/>
                </a:xfrm>
                <a:custGeom>
                  <a:rect b="b" l="l" r="r" t="t"/>
                  <a:pathLst>
                    <a:path extrusionOk="0" h="942" w="1990">
                      <a:moveTo>
                        <a:pt x="646" y="0"/>
                      </a:moveTo>
                      <a:lnTo>
                        <a:pt x="95" y="538"/>
                      </a:lnTo>
                      <a:cubicBezTo>
                        <a:pt x="16" y="615"/>
                        <a:pt x="1" y="734"/>
                        <a:pt x="57" y="828"/>
                      </a:cubicBezTo>
                      <a:cubicBezTo>
                        <a:pt x="102" y="903"/>
                        <a:pt x="180" y="941"/>
                        <a:pt x="258" y="941"/>
                      </a:cubicBezTo>
                      <a:cubicBezTo>
                        <a:pt x="327" y="941"/>
                        <a:pt x="397" y="911"/>
                        <a:pt x="445" y="849"/>
                      </a:cubicBezTo>
                      <a:lnTo>
                        <a:pt x="794" y="393"/>
                      </a:lnTo>
                      <a:lnTo>
                        <a:pt x="1286" y="365"/>
                      </a:lnTo>
                      <a:lnTo>
                        <a:pt x="1399" y="431"/>
                      </a:lnTo>
                      <a:cubicBezTo>
                        <a:pt x="1541" y="513"/>
                        <a:pt x="1701" y="555"/>
                        <a:pt x="1864" y="555"/>
                      </a:cubicBezTo>
                      <a:cubicBezTo>
                        <a:pt x="1901" y="555"/>
                        <a:pt x="1937" y="553"/>
                        <a:pt x="1974" y="549"/>
                      </a:cubicBezTo>
                      <a:lnTo>
                        <a:pt x="1990" y="470"/>
                      </a:lnTo>
                      <a:lnTo>
                        <a:pt x="1349" y="72"/>
                      </a:lnTo>
                      <a:lnTo>
                        <a:pt x="64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0"/>
                <p:cNvSpPr/>
                <p:nvPr/>
              </p:nvSpPr>
              <p:spPr>
                <a:xfrm>
                  <a:off x="3622200" y="3106325"/>
                  <a:ext cx="43600" cy="19900"/>
                </a:xfrm>
                <a:custGeom>
                  <a:rect b="b" l="l" r="r" t="t"/>
                  <a:pathLst>
                    <a:path extrusionOk="0" h="796" w="1744">
                      <a:moveTo>
                        <a:pt x="605" y="0"/>
                      </a:moveTo>
                      <a:lnTo>
                        <a:pt x="93" y="436"/>
                      </a:lnTo>
                      <a:cubicBezTo>
                        <a:pt x="21" y="497"/>
                        <a:pt x="1" y="600"/>
                        <a:pt x="43" y="684"/>
                      </a:cubicBezTo>
                      <a:cubicBezTo>
                        <a:pt x="80" y="756"/>
                        <a:pt x="153" y="795"/>
                        <a:pt x="226" y="795"/>
                      </a:cubicBezTo>
                      <a:cubicBezTo>
                        <a:pt x="282" y="795"/>
                        <a:pt x="338" y="773"/>
                        <a:pt x="379" y="726"/>
                      </a:cubicBezTo>
                      <a:lnTo>
                        <a:pt x="711" y="351"/>
                      </a:lnTo>
                      <a:lnTo>
                        <a:pt x="1140" y="356"/>
                      </a:lnTo>
                      <a:lnTo>
                        <a:pt x="1235" y="419"/>
                      </a:lnTo>
                      <a:cubicBezTo>
                        <a:pt x="1367" y="509"/>
                        <a:pt x="1523" y="558"/>
                        <a:pt x="1682" y="558"/>
                      </a:cubicBezTo>
                      <a:cubicBezTo>
                        <a:pt x="1698" y="558"/>
                        <a:pt x="1713" y="558"/>
                        <a:pt x="1728" y="557"/>
                      </a:cubicBezTo>
                      <a:lnTo>
                        <a:pt x="1743" y="479"/>
                      </a:lnTo>
                      <a:lnTo>
                        <a:pt x="1213" y="105"/>
                      </a:lnTo>
                      <a:lnTo>
                        <a:pt x="60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0"/>
                <p:cNvSpPr/>
                <p:nvPr/>
              </p:nvSpPr>
              <p:spPr>
                <a:xfrm>
                  <a:off x="3352050" y="3577725"/>
                  <a:ext cx="235850" cy="348275"/>
                </a:xfrm>
                <a:custGeom>
                  <a:rect b="b" l="l" r="r" t="t"/>
                  <a:pathLst>
                    <a:path extrusionOk="0" h="13931" w="9434">
                      <a:moveTo>
                        <a:pt x="1139" y="0"/>
                      </a:moveTo>
                      <a:lnTo>
                        <a:pt x="0" y="4255"/>
                      </a:lnTo>
                      <a:lnTo>
                        <a:pt x="4953" y="3830"/>
                      </a:lnTo>
                      <a:lnTo>
                        <a:pt x="3604" y="11203"/>
                      </a:lnTo>
                      <a:lnTo>
                        <a:pt x="2771" y="12480"/>
                      </a:lnTo>
                      <a:lnTo>
                        <a:pt x="7793" y="13930"/>
                      </a:lnTo>
                      <a:lnTo>
                        <a:pt x="7793" y="13930"/>
                      </a:lnTo>
                      <a:lnTo>
                        <a:pt x="4954" y="11915"/>
                      </a:lnTo>
                      <a:cubicBezTo>
                        <a:pt x="4954" y="11915"/>
                        <a:pt x="8017" y="4683"/>
                        <a:pt x="8725" y="2402"/>
                      </a:cubicBezTo>
                      <a:cubicBezTo>
                        <a:pt x="9433" y="121"/>
                        <a:pt x="1139" y="0"/>
                        <a:pt x="113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0"/>
                <p:cNvSpPr/>
                <p:nvPr/>
              </p:nvSpPr>
              <p:spPr>
                <a:xfrm>
                  <a:off x="3043300" y="3681650"/>
                  <a:ext cx="436625" cy="200800"/>
                </a:xfrm>
                <a:custGeom>
                  <a:rect b="b" l="l" r="r" t="t"/>
                  <a:pathLst>
                    <a:path extrusionOk="0" h="8032" w="17465">
                      <a:moveTo>
                        <a:pt x="6302" y="0"/>
                      </a:moveTo>
                      <a:lnTo>
                        <a:pt x="10100" y="4165"/>
                      </a:lnTo>
                      <a:lnTo>
                        <a:pt x="10100" y="4165"/>
                      </a:lnTo>
                      <a:lnTo>
                        <a:pt x="2727" y="2816"/>
                      </a:lnTo>
                      <a:lnTo>
                        <a:pt x="1451" y="1984"/>
                      </a:lnTo>
                      <a:lnTo>
                        <a:pt x="0" y="7005"/>
                      </a:lnTo>
                      <a:lnTo>
                        <a:pt x="2016" y="4166"/>
                      </a:lnTo>
                      <a:cubicBezTo>
                        <a:pt x="2016" y="4166"/>
                        <a:pt x="10718" y="7596"/>
                        <a:pt x="13076" y="7979"/>
                      </a:cubicBezTo>
                      <a:cubicBezTo>
                        <a:pt x="13294" y="8015"/>
                        <a:pt x="13490" y="8031"/>
                        <a:pt x="13667" y="8031"/>
                      </a:cubicBezTo>
                      <a:cubicBezTo>
                        <a:pt x="17464" y="8031"/>
                        <a:pt x="12330" y="279"/>
                        <a:pt x="12330" y="279"/>
                      </a:cubicBezTo>
                      <a:lnTo>
                        <a:pt x="630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0"/>
                <p:cNvSpPr/>
                <p:nvPr/>
              </p:nvSpPr>
              <p:spPr>
                <a:xfrm>
                  <a:off x="3084750" y="3351575"/>
                  <a:ext cx="432650" cy="366550"/>
                </a:xfrm>
                <a:custGeom>
                  <a:rect b="b" l="l" r="r" t="t"/>
                  <a:pathLst>
                    <a:path extrusionOk="0" h="14662" w="17306">
                      <a:moveTo>
                        <a:pt x="6034" y="0"/>
                      </a:moveTo>
                      <a:cubicBezTo>
                        <a:pt x="5681" y="854"/>
                        <a:pt x="5401" y="1796"/>
                        <a:pt x="5281" y="2710"/>
                      </a:cubicBezTo>
                      <a:cubicBezTo>
                        <a:pt x="3892" y="4054"/>
                        <a:pt x="2298" y="5241"/>
                        <a:pt x="1284" y="6887"/>
                      </a:cubicBezTo>
                      <a:cubicBezTo>
                        <a:pt x="270" y="8532"/>
                        <a:pt x="1" y="10855"/>
                        <a:pt x="1296" y="12290"/>
                      </a:cubicBezTo>
                      <a:cubicBezTo>
                        <a:pt x="2339" y="13445"/>
                        <a:pt x="4078" y="14150"/>
                        <a:pt x="5608" y="14440"/>
                      </a:cubicBezTo>
                      <a:cubicBezTo>
                        <a:pt x="6405" y="14591"/>
                        <a:pt x="7230" y="14662"/>
                        <a:pt x="8076" y="14662"/>
                      </a:cubicBezTo>
                      <a:cubicBezTo>
                        <a:pt x="10462" y="14662"/>
                        <a:pt x="13015" y="14101"/>
                        <a:pt x="15585" y="13205"/>
                      </a:cubicBezTo>
                      <a:cubicBezTo>
                        <a:pt x="16169" y="12129"/>
                        <a:pt x="17305" y="9503"/>
                        <a:pt x="16168" y="9048"/>
                      </a:cubicBezTo>
                      <a:cubicBezTo>
                        <a:pt x="15785" y="8895"/>
                        <a:pt x="14552" y="8771"/>
                        <a:pt x="14140" y="8732"/>
                      </a:cubicBezTo>
                      <a:cubicBezTo>
                        <a:pt x="12974" y="8617"/>
                        <a:pt x="12134" y="8489"/>
                        <a:pt x="10967" y="8375"/>
                      </a:cubicBezTo>
                      <a:cubicBezTo>
                        <a:pt x="11133" y="6022"/>
                        <a:pt x="11679" y="3854"/>
                        <a:pt x="11668" y="1372"/>
                      </a:cubicBezTo>
                      <a:cubicBezTo>
                        <a:pt x="9567" y="207"/>
                        <a:pt x="8435" y="67"/>
                        <a:pt x="603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0"/>
                <p:cNvSpPr/>
                <p:nvPr/>
              </p:nvSpPr>
              <p:spPr>
                <a:xfrm>
                  <a:off x="3368750" y="3256700"/>
                  <a:ext cx="391775" cy="118750"/>
                </a:xfrm>
                <a:custGeom>
                  <a:rect b="b" l="l" r="r" t="t"/>
                  <a:pathLst>
                    <a:path extrusionOk="0" h="4750" w="15671">
                      <a:moveTo>
                        <a:pt x="15096" y="0"/>
                      </a:moveTo>
                      <a:cubicBezTo>
                        <a:pt x="13106" y="739"/>
                        <a:pt x="7869" y="2691"/>
                        <a:pt x="7645" y="2691"/>
                      </a:cubicBezTo>
                      <a:cubicBezTo>
                        <a:pt x="7644" y="2691"/>
                        <a:pt x="7643" y="2691"/>
                        <a:pt x="7642" y="2691"/>
                      </a:cubicBezTo>
                      <a:cubicBezTo>
                        <a:pt x="4690" y="2323"/>
                        <a:pt x="2577" y="2313"/>
                        <a:pt x="1" y="1721"/>
                      </a:cubicBezTo>
                      <a:lnTo>
                        <a:pt x="1" y="1721"/>
                      </a:lnTo>
                      <a:lnTo>
                        <a:pt x="968" y="4461"/>
                      </a:lnTo>
                      <a:lnTo>
                        <a:pt x="8153" y="4749"/>
                      </a:lnTo>
                      <a:cubicBezTo>
                        <a:pt x="10152" y="3756"/>
                        <a:pt x="13863" y="2148"/>
                        <a:pt x="15552" y="691"/>
                      </a:cubicBezTo>
                      <a:cubicBezTo>
                        <a:pt x="15670" y="389"/>
                        <a:pt x="15452" y="139"/>
                        <a:pt x="1509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0"/>
                <p:cNvSpPr/>
                <p:nvPr/>
              </p:nvSpPr>
              <p:spPr>
                <a:xfrm>
                  <a:off x="3728400" y="3226200"/>
                  <a:ext cx="51650" cy="54900"/>
                </a:xfrm>
                <a:custGeom>
                  <a:rect b="b" l="l" r="r" t="t"/>
                  <a:pathLst>
                    <a:path extrusionOk="0" h="2196" w="2066">
                      <a:moveTo>
                        <a:pt x="1343" y="0"/>
                      </a:moveTo>
                      <a:cubicBezTo>
                        <a:pt x="871" y="401"/>
                        <a:pt x="399" y="893"/>
                        <a:pt x="88" y="1425"/>
                      </a:cubicBezTo>
                      <a:cubicBezTo>
                        <a:pt x="30" y="1524"/>
                        <a:pt x="1" y="1642"/>
                        <a:pt x="21" y="1756"/>
                      </a:cubicBezTo>
                      <a:cubicBezTo>
                        <a:pt x="46" y="1903"/>
                        <a:pt x="121" y="2043"/>
                        <a:pt x="246" y="2122"/>
                      </a:cubicBezTo>
                      <a:cubicBezTo>
                        <a:pt x="330" y="2176"/>
                        <a:pt x="428" y="2196"/>
                        <a:pt x="529" y="2196"/>
                      </a:cubicBezTo>
                      <a:cubicBezTo>
                        <a:pt x="630" y="2196"/>
                        <a:pt x="734" y="2176"/>
                        <a:pt x="832" y="2150"/>
                      </a:cubicBezTo>
                      <a:cubicBezTo>
                        <a:pt x="1006" y="2104"/>
                        <a:pt x="1169" y="2043"/>
                        <a:pt x="1324" y="1970"/>
                      </a:cubicBezTo>
                      <a:cubicBezTo>
                        <a:pt x="1840" y="1720"/>
                        <a:pt x="2065" y="1111"/>
                        <a:pt x="1807" y="600"/>
                      </a:cubicBezTo>
                      <a:cubicBezTo>
                        <a:pt x="1693" y="375"/>
                        <a:pt x="1542" y="169"/>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0"/>
                <p:cNvSpPr/>
                <p:nvPr/>
              </p:nvSpPr>
              <p:spPr>
                <a:xfrm>
                  <a:off x="3759150" y="3215725"/>
                  <a:ext cx="51075" cy="20950"/>
                </a:xfrm>
                <a:custGeom>
                  <a:rect b="b" l="l" r="r" t="t"/>
                  <a:pathLst>
                    <a:path extrusionOk="0" h="838" w="2043">
                      <a:moveTo>
                        <a:pt x="791" y="0"/>
                      </a:moveTo>
                      <a:lnTo>
                        <a:pt x="135" y="403"/>
                      </a:lnTo>
                      <a:cubicBezTo>
                        <a:pt x="43" y="459"/>
                        <a:pt x="1" y="571"/>
                        <a:pt x="36" y="676"/>
                      </a:cubicBezTo>
                      <a:cubicBezTo>
                        <a:pt x="69" y="778"/>
                        <a:pt x="163" y="837"/>
                        <a:pt x="259" y="837"/>
                      </a:cubicBezTo>
                      <a:cubicBezTo>
                        <a:pt x="311" y="837"/>
                        <a:pt x="364" y="820"/>
                        <a:pt x="408" y="783"/>
                      </a:cubicBezTo>
                      <a:lnTo>
                        <a:pt x="851" y="416"/>
                      </a:lnTo>
                      <a:lnTo>
                        <a:pt x="1335" y="498"/>
                      </a:lnTo>
                      <a:lnTo>
                        <a:pt x="1431" y="588"/>
                      </a:lnTo>
                      <a:cubicBezTo>
                        <a:pt x="1576" y="726"/>
                        <a:pt x="1765" y="810"/>
                        <a:pt x="1965" y="830"/>
                      </a:cubicBezTo>
                      <a:lnTo>
                        <a:pt x="2043" y="739"/>
                      </a:lnTo>
                      <a:lnTo>
                        <a:pt x="1462" y="226"/>
                      </a:lnTo>
                      <a:lnTo>
                        <a:pt x="79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0"/>
                <p:cNvSpPr/>
                <p:nvPr/>
              </p:nvSpPr>
              <p:spPr>
                <a:xfrm>
                  <a:off x="3763225" y="3222975"/>
                  <a:ext cx="51075" cy="20925"/>
                </a:xfrm>
                <a:custGeom>
                  <a:rect b="b" l="l" r="r" t="t"/>
                  <a:pathLst>
                    <a:path extrusionOk="0" h="837" w="2043">
                      <a:moveTo>
                        <a:pt x="791" y="0"/>
                      </a:moveTo>
                      <a:lnTo>
                        <a:pt x="135" y="402"/>
                      </a:lnTo>
                      <a:cubicBezTo>
                        <a:pt x="43" y="458"/>
                        <a:pt x="1" y="571"/>
                        <a:pt x="35" y="675"/>
                      </a:cubicBezTo>
                      <a:cubicBezTo>
                        <a:pt x="69" y="777"/>
                        <a:pt x="163" y="837"/>
                        <a:pt x="259" y="837"/>
                      </a:cubicBezTo>
                      <a:cubicBezTo>
                        <a:pt x="311" y="837"/>
                        <a:pt x="363" y="819"/>
                        <a:pt x="408" y="782"/>
                      </a:cubicBezTo>
                      <a:lnTo>
                        <a:pt x="850" y="416"/>
                      </a:lnTo>
                      <a:lnTo>
                        <a:pt x="1335" y="498"/>
                      </a:lnTo>
                      <a:lnTo>
                        <a:pt x="1431" y="588"/>
                      </a:lnTo>
                      <a:cubicBezTo>
                        <a:pt x="1576" y="725"/>
                        <a:pt x="1765" y="810"/>
                        <a:pt x="1965" y="831"/>
                      </a:cubicBezTo>
                      <a:lnTo>
                        <a:pt x="2043" y="739"/>
                      </a:lnTo>
                      <a:lnTo>
                        <a:pt x="1462" y="226"/>
                      </a:lnTo>
                      <a:lnTo>
                        <a:pt x="79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0"/>
                <p:cNvSpPr/>
                <p:nvPr/>
              </p:nvSpPr>
              <p:spPr>
                <a:xfrm>
                  <a:off x="3763575" y="3228425"/>
                  <a:ext cx="50425" cy="23850"/>
                </a:xfrm>
                <a:custGeom>
                  <a:rect b="b" l="l" r="r" t="t"/>
                  <a:pathLst>
                    <a:path extrusionOk="0" h="954" w="2017">
                      <a:moveTo>
                        <a:pt x="614" y="1"/>
                      </a:moveTo>
                      <a:lnTo>
                        <a:pt x="86" y="561"/>
                      </a:lnTo>
                      <a:cubicBezTo>
                        <a:pt x="12" y="639"/>
                        <a:pt x="0" y="759"/>
                        <a:pt x="61" y="848"/>
                      </a:cubicBezTo>
                      <a:cubicBezTo>
                        <a:pt x="107" y="918"/>
                        <a:pt x="182" y="954"/>
                        <a:pt x="257" y="954"/>
                      </a:cubicBezTo>
                      <a:cubicBezTo>
                        <a:pt x="330" y="954"/>
                        <a:pt x="402" y="921"/>
                        <a:pt x="449" y="854"/>
                      </a:cubicBezTo>
                      <a:lnTo>
                        <a:pt x="779" y="385"/>
                      </a:lnTo>
                      <a:lnTo>
                        <a:pt x="1269" y="338"/>
                      </a:lnTo>
                      <a:lnTo>
                        <a:pt x="1384" y="399"/>
                      </a:lnTo>
                      <a:cubicBezTo>
                        <a:pt x="1516" y="470"/>
                        <a:pt x="1663" y="506"/>
                        <a:pt x="1812" y="506"/>
                      </a:cubicBezTo>
                      <a:cubicBezTo>
                        <a:pt x="1862" y="506"/>
                        <a:pt x="1913" y="502"/>
                        <a:pt x="1963" y="494"/>
                      </a:cubicBezTo>
                      <a:lnTo>
                        <a:pt x="2016" y="386"/>
                      </a:lnTo>
                      <a:lnTo>
                        <a:pt x="1320" y="43"/>
                      </a:lnTo>
                      <a:lnTo>
                        <a:pt x="61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0"/>
                <p:cNvSpPr/>
                <p:nvPr/>
              </p:nvSpPr>
              <p:spPr>
                <a:xfrm>
                  <a:off x="3765325" y="3239025"/>
                  <a:ext cx="44475" cy="20350"/>
                </a:xfrm>
                <a:custGeom>
                  <a:rect b="b" l="l" r="r" t="t"/>
                  <a:pathLst>
                    <a:path extrusionOk="0" h="814" w="1779">
                      <a:moveTo>
                        <a:pt x="580" y="1"/>
                      </a:moveTo>
                      <a:lnTo>
                        <a:pt x="87" y="457"/>
                      </a:lnTo>
                      <a:cubicBezTo>
                        <a:pt x="17" y="522"/>
                        <a:pt x="1" y="625"/>
                        <a:pt x="48" y="709"/>
                      </a:cubicBezTo>
                      <a:cubicBezTo>
                        <a:pt x="86" y="778"/>
                        <a:pt x="156" y="813"/>
                        <a:pt x="226" y="813"/>
                      </a:cubicBezTo>
                      <a:cubicBezTo>
                        <a:pt x="285" y="813"/>
                        <a:pt x="344" y="788"/>
                        <a:pt x="385" y="738"/>
                      </a:cubicBezTo>
                      <a:lnTo>
                        <a:pt x="702" y="348"/>
                      </a:lnTo>
                      <a:lnTo>
                        <a:pt x="1131" y="335"/>
                      </a:lnTo>
                      <a:lnTo>
                        <a:pt x="1229" y="396"/>
                      </a:lnTo>
                      <a:cubicBezTo>
                        <a:pt x="1356" y="475"/>
                        <a:pt x="1503" y="516"/>
                        <a:pt x="1652" y="516"/>
                      </a:cubicBezTo>
                      <a:cubicBezTo>
                        <a:pt x="1677" y="516"/>
                        <a:pt x="1702" y="515"/>
                        <a:pt x="1727" y="512"/>
                      </a:cubicBezTo>
                      <a:lnTo>
                        <a:pt x="1778" y="405"/>
                      </a:lnTo>
                      <a:lnTo>
                        <a:pt x="1193" y="81"/>
                      </a:lnTo>
                      <a:lnTo>
                        <a:pt x="58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0"/>
                <p:cNvSpPr/>
                <p:nvPr/>
              </p:nvSpPr>
              <p:spPr>
                <a:xfrm>
                  <a:off x="3376425" y="3164850"/>
                  <a:ext cx="44075" cy="74900"/>
                </a:xfrm>
                <a:custGeom>
                  <a:rect b="b" l="l" r="r" t="t"/>
                  <a:pathLst>
                    <a:path extrusionOk="0" h="2996" w="1763">
                      <a:moveTo>
                        <a:pt x="1734" y="0"/>
                      </a:moveTo>
                      <a:lnTo>
                        <a:pt x="1734" y="0"/>
                      </a:lnTo>
                      <a:cubicBezTo>
                        <a:pt x="1030" y="521"/>
                        <a:pt x="476" y="1106"/>
                        <a:pt x="0" y="1843"/>
                      </a:cubicBezTo>
                      <a:cubicBezTo>
                        <a:pt x="157" y="2373"/>
                        <a:pt x="528" y="2911"/>
                        <a:pt x="1077" y="2988"/>
                      </a:cubicBezTo>
                      <a:cubicBezTo>
                        <a:pt x="1108" y="2993"/>
                        <a:pt x="1140" y="2995"/>
                        <a:pt x="1173" y="2995"/>
                      </a:cubicBezTo>
                      <a:cubicBezTo>
                        <a:pt x="1291" y="2995"/>
                        <a:pt x="1409" y="2962"/>
                        <a:pt x="1481" y="2872"/>
                      </a:cubicBezTo>
                      <a:cubicBezTo>
                        <a:pt x="1540" y="2799"/>
                        <a:pt x="1558" y="2701"/>
                        <a:pt x="1573" y="2609"/>
                      </a:cubicBezTo>
                      <a:cubicBezTo>
                        <a:pt x="1707" y="1747"/>
                        <a:pt x="1762" y="873"/>
                        <a:pt x="173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0"/>
                <p:cNvSpPr/>
                <p:nvPr/>
              </p:nvSpPr>
              <p:spPr>
                <a:xfrm>
                  <a:off x="3418500" y="3187275"/>
                  <a:ext cx="10000" cy="15025"/>
                </a:xfrm>
                <a:custGeom>
                  <a:rect b="b" l="l" r="r" t="t"/>
                  <a:pathLst>
                    <a:path extrusionOk="0" h="601" w="400">
                      <a:moveTo>
                        <a:pt x="55" y="0"/>
                      </a:moveTo>
                      <a:lnTo>
                        <a:pt x="0" y="601"/>
                      </a:lnTo>
                      <a:lnTo>
                        <a:pt x="312" y="566"/>
                      </a:lnTo>
                      <a:cubicBezTo>
                        <a:pt x="369" y="560"/>
                        <a:pt x="399" y="494"/>
                        <a:pt x="366" y="447"/>
                      </a:cubicBezTo>
                      <a:lnTo>
                        <a:pt x="55"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0"/>
                <p:cNvSpPr/>
                <p:nvPr/>
              </p:nvSpPr>
              <p:spPr>
                <a:xfrm>
                  <a:off x="3390650" y="3187275"/>
                  <a:ext cx="22975" cy="22350"/>
                </a:xfrm>
                <a:custGeom>
                  <a:rect b="b" l="l" r="r" t="t"/>
                  <a:pathLst>
                    <a:path extrusionOk="0" h="894" w="919">
                      <a:moveTo>
                        <a:pt x="458" y="1"/>
                      </a:moveTo>
                      <a:cubicBezTo>
                        <a:pt x="450" y="1"/>
                        <a:pt x="442" y="1"/>
                        <a:pt x="434" y="1"/>
                      </a:cubicBezTo>
                      <a:cubicBezTo>
                        <a:pt x="189" y="15"/>
                        <a:pt x="0" y="225"/>
                        <a:pt x="12" y="472"/>
                      </a:cubicBezTo>
                      <a:cubicBezTo>
                        <a:pt x="26" y="709"/>
                        <a:pt x="222" y="894"/>
                        <a:pt x="457" y="894"/>
                      </a:cubicBezTo>
                      <a:cubicBezTo>
                        <a:pt x="465" y="894"/>
                        <a:pt x="474" y="894"/>
                        <a:pt x="483" y="893"/>
                      </a:cubicBezTo>
                      <a:cubicBezTo>
                        <a:pt x="729" y="880"/>
                        <a:pt x="919" y="670"/>
                        <a:pt x="904" y="424"/>
                      </a:cubicBezTo>
                      <a:cubicBezTo>
                        <a:pt x="890" y="185"/>
                        <a:pt x="694" y="1"/>
                        <a:pt x="458"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0"/>
                <p:cNvSpPr/>
                <p:nvPr/>
              </p:nvSpPr>
              <p:spPr>
                <a:xfrm>
                  <a:off x="3110675" y="3096650"/>
                  <a:ext cx="351000" cy="397875"/>
                </a:xfrm>
                <a:custGeom>
                  <a:rect b="b" l="l" r="r" t="t"/>
                  <a:pathLst>
                    <a:path extrusionOk="0" h="15915" w="14040">
                      <a:moveTo>
                        <a:pt x="10385" y="1"/>
                      </a:moveTo>
                      <a:cubicBezTo>
                        <a:pt x="9257" y="1"/>
                        <a:pt x="8140" y="623"/>
                        <a:pt x="7991" y="2104"/>
                      </a:cubicBezTo>
                      <a:cubicBezTo>
                        <a:pt x="7919" y="2816"/>
                        <a:pt x="8138" y="3646"/>
                        <a:pt x="7659" y="4179"/>
                      </a:cubicBezTo>
                      <a:cubicBezTo>
                        <a:pt x="7118" y="4778"/>
                        <a:pt x="6150" y="4522"/>
                        <a:pt x="5351" y="4638"/>
                      </a:cubicBezTo>
                      <a:cubicBezTo>
                        <a:pt x="4120" y="4814"/>
                        <a:pt x="3183" y="6142"/>
                        <a:pt x="3430" y="7362"/>
                      </a:cubicBezTo>
                      <a:cubicBezTo>
                        <a:pt x="3523" y="7827"/>
                        <a:pt x="3761" y="8319"/>
                        <a:pt x="3563" y="8752"/>
                      </a:cubicBezTo>
                      <a:cubicBezTo>
                        <a:pt x="3239" y="9466"/>
                        <a:pt x="2194" y="9277"/>
                        <a:pt x="1439" y="9493"/>
                      </a:cubicBezTo>
                      <a:cubicBezTo>
                        <a:pt x="616" y="9729"/>
                        <a:pt x="67" y="10585"/>
                        <a:pt x="33" y="11438"/>
                      </a:cubicBezTo>
                      <a:cubicBezTo>
                        <a:pt x="0" y="12293"/>
                        <a:pt x="411" y="13121"/>
                        <a:pt x="996" y="13745"/>
                      </a:cubicBezTo>
                      <a:cubicBezTo>
                        <a:pt x="2419" y="15273"/>
                        <a:pt x="4665" y="15650"/>
                        <a:pt x="6745" y="15838"/>
                      </a:cubicBezTo>
                      <a:cubicBezTo>
                        <a:pt x="7202" y="15879"/>
                        <a:pt x="7665" y="15914"/>
                        <a:pt x="8125" y="15914"/>
                      </a:cubicBezTo>
                      <a:cubicBezTo>
                        <a:pt x="8782" y="15914"/>
                        <a:pt x="9432" y="15843"/>
                        <a:pt x="10045" y="15616"/>
                      </a:cubicBezTo>
                      <a:cubicBezTo>
                        <a:pt x="11087" y="15230"/>
                        <a:pt x="12000" y="14277"/>
                        <a:pt x="11991" y="13166"/>
                      </a:cubicBezTo>
                      <a:cubicBezTo>
                        <a:pt x="11984" y="12350"/>
                        <a:pt x="11502" y="11528"/>
                        <a:pt x="11765" y="10755"/>
                      </a:cubicBezTo>
                      <a:cubicBezTo>
                        <a:pt x="12039" y="9957"/>
                        <a:pt x="13002" y="9568"/>
                        <a:pt x="13305" y="8781"/>
                      </a:cubicBezTo>
                      <a:cubicBezTo>
                        <a:pt x="13558" y="8119"/>
                        <a:pt x="13266" y="7369"/>
                        <a:pt x="12856" y="6790"/>
                      </a:cubicBezTo>
                      <a:cubicBezTo>
                        <a:pt x="12446" y="6213"/>
                        <a:pt x="11913" y="5715"/>
                        <a:pt x="11598" y="5080"/>
                      </a:cubicBezTo>
                      <a:cubicBezTo>
                        <a:pt x="11526" y="4936"/>
                        <a:pt x="11466" y="4781"/>
                        <a:pt x="11471" y="4621"/>
                      </a:cubicBezTo>
                      <a:cubicBezTo>
                        <a:pt x="11481" y="4309"/>
                        <a:pt x="11728" y="4067"/>
                        <a:pt x="11941" y="3841"/>
                      </a:cubicBezTo>
                      <a:cubicBezTo>
                        <a:pt x="14040" y="1608"/>
                        <a:pt x="12198" y="1"/>
                        <a:pt x="1038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0"/>
                <p:cNvSpPr/>
                <p:nvPr/>
              </p:nvSpPr>
              <p:spPr>
                <a:xfrm>
                  <a:off x="3376075" y="3169175"/>
                  <a:ext cx="83700" cy="293700"/>
                </a:xfrm>
                <a:custGeom>
                  <a:rect b="b" l="l" r="r" t="t"/>
                  <a:pathLst>
                    <a:path extrusionOk="0" h="11748" w="3348">
                      <a:moveTo>
                        <a:pt x="1688" y="0"/>
                      </a:moveTo>
                      <a:cubicBezTo>
                        <a:pt x="1653" y="0"/>
                        <a:pt x="1619" y="18"/>
                        <a:pt x="1600" y="52"/>
                      </a:cubicBezTo>
                      <a:cubicBezTo>
                        <a:pt x="1010" y="1106"/>
                        <a:pt x="968" y="1404"/>
                        <a:pt x="875" y="2057"/>
                      </a:cubicBezTo>
                      <a:cubicBezTo>
                        <a:pt x="818" y="2467"/>
                        <a:pt x="1259" y="2963"/>
                        <a:pt x="1768" y="3535"/>
                      </a:cubicBezTo>
                      <a:cubicBezTo>
                        <a:pt x="2167" y="3985"/>
                        <a:pt x="2579" y="4448"/>
                        <a:pt x="2782" y="4902"/>
                      </a:cubicBezTo>
                      <a:cubicBezTo>
                        <a:pt x="3117" y="5658"/>
                        <a:pt x="2563" y="6392"/>
                        <a:pt x="2074" y="7040"/>
                      </a:cubicBezTo>
                      <a:cubicBezTo>
                        <a:pt x="1932" y="7225"/>
                        <a:pt x="1800" y="7402"/>
                        <a:pt x="1700" y="7564"/>
                      </a:cubicBezTo>
                      <a:cubicBezTo>
                        <a:pt x="1426" y="8013"/>
                        <a:pt x="1582" y="8384"/>
                        <a:pt x="1778" y="8854"/>
                      </a:cubicBezTo>
                      <a:cubicBezTo>
                        <a:pt x="1927" y="9211"/>
                        <a:pt x="2113" y="9654"/>
                        <a:pt x="2193" y="10282"/>
                      </a:cubicBezTo>
                      <a:cubicBezTo>
                        <a:pt x="2229" y="10579"/>
                        <a:pt x="2161" y="10818"/>
                        <a:pt x="1981" y="11014"/>
                      </a:cubicBezTo>
                      <a:cubicBezTo>
                        <a:pt x="1528" y="11507"/>
                        <a:pt x="510" y="11549"/>
                        <a:pt x="199" y="11549"/>
                      </a:cubicBezTo>
                      <a:cubicBezTo>
                        <a:pt x="143" y="11549"/>
                        <a:pt x="110" y="11547"/>
                        <a:pt x="108" y="11547"/>
                      </a:cubicBezTo>
                      <a:cubicBezTo>
                        <a:pt x="105" y="11547"/>
                        <a:pt x="103" y="11547"/>
                        <a:pt x="101" y="11547"/>
                      </a:cubicBezTo>
                      <a:cubicBezTo>
                        <a:pt x="42" y="11547"/>
                        <a:pt x="6" y="11590"/>
                        <a:pt x="4" y="11642"/>
                      </a:cubicBezTo>
                      <a:cubicBezTo>
                        <a:pt x="1" y="11698"/>
                        <a:pt x="43" y="11744"/>
                        <a:pt x="98" y="11747"/>
                      </a:cubicBezTo>
                      <a:cubicBezTo>
                        <a:pt x="108" y="11747"/>
                        <a:pt x="148" y="11748"/>
                        <a:pt x="209" y="11748"/>
                      </a:cubicBezTo>
                      <a:cubicBezTo>
                        <a:pt x="557" y="11748"/>
                        <a:pt x="1620" y="11702"/>
                        <a:pt x="2130" y="11144"/>
                      </a:cubicBezTo>
                      <a:cubicBezTo>
                        <a:pt x="2348" y="10907"/>
                        <a:pt x="2438" y="10606"/>
                        <a:pt x="2392" y="10252"/>
                      </a:cubicBezTo>
                      <a:cubicBezTo>
                        <a:pt x="2309" y="9597"/>
                        <a:pt x="2118" y="9141"/>
                        <a:pt x="1964" y="8774"/>
                      </a:cubicBezTo>
                      <a:cubicBezTo>
                        <a:pt x="1768" y="8308"/>
                        <a:pt x="1650" y="8027"/>
                        <a:pt x="1872" y="7665"/>
                      </a:cubicBezTo>
                      <a:cubicBezTo>
                        <a:pt x="1967" y="7511"/>
                        <a:pt x="2096" y="7340"/>
                        <a:pt x="2234" y="7158"/>
                      </a:cubicBezTo>
                      <a:cubicBezTo>
                        <a:pt x="2731" y="6500"/>
                        <a:pt x="3348" y="5681"/>
                        <a:pt x="2965" y="4819"/>
                      </a:cubicBezTo>
                      <a:cubicBezTo>
                        <a:pt x="2751" y="4337"/>
                        <a:pt x="2327" y="3861"/>
                        <a:pt x="1918" y="3401"/>
                      </a:cubicBezTo>
                      <a:cubicBezTo>
                        <a:pt x="1461" y="2887"/>
                        <a:pt x="1029" y="2401"/>
                        <a:pt x="1074" y="2084"/>
                      </a:cubicBezTo>
                      <a:cubicBezTo>
                        <a:pt x="1162" y="1457"/>
                        <a:pt x="1202" y="1170"/>
                        <a:pt x="1774" y="149"/>
                      </a:cubicBezTo>
                      <a:cubicBezTo>
                        <a:pt x="1802" y="101"/>
                        <a:pt x="1785" y="41"/>
                        <a:pt x="1736" y="13"/>
                      </a:cubicBezTo>
                      <a:cubicBezTo>
                        <a:pt x="1721" y="4"/>
                        <a:pt x="1705" y="0"/>
                        <a:pt x="168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66" name="Google Shape;2166;p60"/>
          <p:cNvGrpSpPr/>
          <p:nvPr/>
        </p:nvGrpSpPr>
        <p:grpSpPr>
          <a:xfrm rot="-2401847">
            <a:off x="7856621" y="463423"/>
            <a:ext cx="684221" cy="666518"/>
            <a:chOff x="8393128" y="67810"/>
            <a:chExt cx="684220" cy="666517"/>
          </a:xfrm>
        </p:grpSpPr>
        <p:sp>
          <p:nvSpPr>
            <p:cNvPr id="2167" name="Google Shape;2167;p60"/>
            <p:cNvSpPr/>
            <p:nvPr/>
          </p:nvSpPr>
          <p:spPr>
            <a:xfrm rot="-12172">
              <a:off x="8424089" y="98666"/>
              <a:ext cx="622299" cy="604413"/>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2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8" name="Google Shape;2168;p60"/>
            <p:cNvGrpSpPr/>
            <p:nvPr/>
          </p:nvGrpSpPr>
          <p:grpSpPr>
            <a:xfrm rot="158625">
              <a:off x="8407469" y="82589"/>
              <a:ext cx="655538" cy="636958"/>
              <a:chOff x="4594993" y="5098696"/>
              <a:chExt cx="287425" cy="279279"/>
            </a:xfrm>
          </p:grpSpPr>
          <p:sp>
            <p:nvSpPr>
              <p:cNvPr id="2169" name="Google Shape;2169;p60"/>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0"/>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71" name="Google Shape;2171;p60"/>
          <p:cNvGrpSpPr/>
          <p:nvPr/>
        </p:nvGrpSpPr>
        <p:grpSpPr>
          <a:xfrm>
            <a:off x="2142866" y="1177516"/>
            <a:ext cx="1168424" cy="972244"/>
            <a:chOff x="2142866" y="1177516"/>
            <a:chExt cx="1168424" cy="972244"/>
          </a:xfrm>
        </p:grpSpPr>
        <p:grpSp>
          <p:nvGrpSpPr>
            <p:cNvPr id="2172" name="Google Shape;2172;p60"/>
            <p:cNvGrpSpPr/>
            <p:nvPr/>
          </p:nvGrpSpPr>
          <p:grpSpPr>
            <a:xfrm rot="2700000">
              <a:off x="2213994" y="1249674"/>
              <a:ext cx="346952" cy="344891"/>
              <a:chOff x="7134111" y="276438"/>
              <a:chExt cx="347004" cy="344943"/>
            </a:xfrm>
          </p:grpSpPr>
          <p:sp>
            <p:nvSpPr>
              <p:cNvPr id="2173" name="Google Shape;2173;p60"/>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0"/>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 name="Google Shape;2175;p60"/>
            <p:cNvGrpSpPr/>
            <p:nvPr/>
          </p:nvGrpSpPr>
          <p:grpSpPr>
            <a:xfrm rot="9139675">
              <a:off x="2546349" y="1743977"/>
              <a:ext cx="346996" cy="344935"/>
              <a:chOff x="7134111" y="276438"/>
              <a:chExt cx="347004" cy="344943"/>
            </a:xfrm>
          </p:grpSpPr>
          <p:sp>
            <p:nvSpPr>
              <p:cNvPr id="2176" name="Google Shape;2176;p60"/>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0"/>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60"/>
            <p:cNvGrpSpPr/>
            <p:nvPr/>
          </p:nvGrpSpPr>
          <p:grpSpPr>
            <a:xfrm rot="2128304">
              <a:off x="2896404" y="1354017"/>
              <a:ext cx="347003" cy="344943"/>
              <a:chOff x="7134111" y="276438"/>
              <a:chExt cx="347004" cy="344943"/>
            </a:xfrm>
          </p:grpSpPr>
          <p:sp>
            <p:nvSpPr>
              <p:cNvPr id="2179" name="Google Shape;2179;p60"/>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0"/>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81" name="Google Shape;2181;p60"/>
          <p:cNvSpPr/>
          <p:nvPr/>
        </p:nvSpPr>
        <p:spPr>
          <a:xfrm>
            <a:off x="3693950" y="1465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0"/>
          <p:cNvSpPr/>
          <p:nvPr/>
        </p:nvSpPr>
        <p:spPr>
          <a:xfrm>
            <a:off x="7341825" y="43766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0"/>
          <p:cNvSpPr/>
          <p:nvPr/>
        </p:nvSpPr>
        <p:spPr>
          <a:xfrm>
            <a:off x="7371000" y="6193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0"/>
          <p:cNvSpPr/>
          <p:nvPr/>
        </p:nvSpPr>
        <p:spPr>
          <a:xfrm>
            <a:off x="4480751" y="196839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0"/>
          <p:cNvSpPr/>
          <p:nvPr/>
        </p:nvSpPr>
        <p:spPr>
          <a:xfrm>
            <a:off x="6771626" y="96159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0"/>
          <p:cNvSpPr/>
          <p:nvPr/>
        </p:nvSpPr>
        <p:spPr>
          <a:xfrm>
            <a:off x="5334376" y="4266571"/>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0"/>
          <p:cNvSpPr/>
          <p:nvPr/>
        </p:nvSpPr>
        <p:spPr>
          <a:xfrm rot="1871240">
            <a:off x="8230802" y="3894474"/>
            <a:ext cx="182502" cy="181431"/>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0"/>
          <p:cNvSpPr/>
          <p:nvPr/>
        </p:nvSpPr>
        <p:spPr>
          <a:xfrm>
            <a:off x="1241476" y="145769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0"/>
          <p:cNvSpPr/>
          <p:nvPr/>
        </p:nvSpPr>
        <p:spPr>
          <a:xfrm rot="-1961541">
            <a:off x="5407354" y="596793"/>
            <a:ext cx="182490"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0"/>
          <p:cNvSpPr/>
          <p:nvPr/>
        </p:nvSpPr>
        <p:spPr>
          <a:xfrm>
            <a:off x="4766425" y="7214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4" name="Shape 2194"/>
        <p:cNvGrpSpPr/>
        <p:nvPr/>
      </p:nvGrpSpPr>
      <p:grpSpPr>
        <a:xfrm>
          <a:off x="0" y="0"/>
          <a:ext cx="0" cy="0"/>
          <a:chOff x="0" y="0"/>
          <a:chExt cx="0" cy="0"/>
        </a:xfrm>
      </p:grpSpPr>
      <p:sp>
        <p:nvSpPr>
          <p:cNvPr id="2195" name="Google Shape;2195;p6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Traditions on Mother’s Day</a:t>
            </a:r>
            <a:endParaRPr/>
          </a:p>
        </p:txBody>
      </p:sp>
      <p:sp>
        <p:nvSpPr>
          <p:cNvPr id="2196" name="Google Shape;2196;p61"/>
          <p:cNvSpPr/>
          <p:nvPr/>
        </p:nvSpPr>
        <p:spPr>
          <a:xfrm>
            <a:off x="712250" y="3523550"/>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Yummy food</a:t>
            </a:r>
            <a:endParaRPr sz="2200">
              <a:solidFill>
                <a:schemeClr val="dk1"/>
              </a:solidFill>
              <a:latin typeface="Yeseva One"/>
              <a:ea typeface="Yeseva One"/>
              <a:cs typeface="Yeseva One"/>
              <a:sym typeface="Yeseva One"/>
            </a:endParaRPr>
          </a:p>
        </p:txBody>
      </p:sp>
      <p:sp>
        <p:nvSpPr>
          <p:cNvPr id="2197" name="Google Shape;2197;p61"/>
          <p:cNvSpPr/>
          <p:nvPr/>
        </p:nvSpPr>
        <p:spPr>
          <a:xfrm>
            <a:off x="3451800" y="3523545"/>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Visit family</a:t>
            </a:r>
            <a:endParaRPr sz="2200">
              <a:solidFill>
                <a:schemeClr val="dk1"/>
              </a:solidFill>
              <a:latin typeface="Yeseva One"/>
              <a:ea typeface="Yeseva One"/>
              <a:cs typeface="Yeseva One"/>
              <a:sym typeface="Yeseva One"/>
            </a:endParaRPr>
          </a:p>
        </p:txBody>
      </p:sp>
      <p:sp>
        <p:nvSpPr>
          <p:cNvPr id="2198" name="Google Shape;2198;p61"/>
          <p:cNvSpPr txBox="1"/>
          <p:nvPr>
            <p:ph idx="4294967295" type="subTitle"/>
          </p:nvPr>
        </p:nvSpPr>
        <p:spPr>
          <a:xfrm>
            <a:off x="712250" y="4038975"/>
            <a:ext cx="2240400" cy="484800"/>
          </a:xfrm>
          <a:prstGeom prst="rect">
            <a:avLst/>
          </a:prstGeom>
        </p:spPr>
        <p:txBody>
          <a:bodyPr anchorCtr="0" anchor="t" bIns="91425" lIns="91425" spcFirstLastPara="1" rIns="182875" wrap="square" tIns="91425">
            <a:noAutofit/>
          </a:bodyPr>
          <a:lstStyle/>
          <a:p>
            <a:pPr indent="0" lvl="0" marL="0" rtl="0" algn="ctr">
              <a:spcBef>
                <a:spcPts val="0"/>
              </a:spcBef>
              <a:spcAft>
                <a:spcPts val="0"/>
              </a:spcAft>
              <a:buNone/>
            </a:pPr>
            <a:r>
              <a:rPr lang="en"/>
              <a:t>Neptune is the farthest planet from the Sun</a:t>
            </a:r>
            <a:endParaRPr/>
          </a:p>
        </p:txBody>
      </p:sp>
      <p:sp>
        <p:nvSpPr>
          <p:cNvPr id="2199" name="Google Shape;2199;p61"/>
          <p:cNvSpPr txBox="1"/>
          <p:nvPr>
            <p:ph idx="4294967295" type="subTitle"/>
          </p:nvPr>
        </p:nvSpPr>
        <p:spPr>
          <a:xfrm>
            <a:off x="3451800" y="4038100"/>
            <a:ext cx="2240400" cy="484800"/>
          </a:xfrm>
          <a:prstGeom prst="rect">
            <a:avLst/>
          </a:prstGeom>
        </p:spPr>
        <p:txBody>
          <a:bodyPr anchorCtr="0" anchor="t" bIns="91425" lIns="91425" spcFirstLastPara="1" rIns="182875" wrap="square" tIns="91425">
            <a:noAutofit/>
          </a:bodyPr>
          <a:lstStyle/>
          <a:p>
            <a:pPr indent="0" lvl="0" marL="0" rtl="0" algn="ctr">
              <a:spcBef>
                <a:spcPts val="0"/>
              </a:spcBef>
              <a:spcAft>
                <a:spcPts val="0"/>
              </a:spcAft>
              <a:buNone/>
            </a:pPr>
            <a:r>
              <a:rPr lang="en"/>
              <a:t>Saturn is a gas giant with several rings</a:t>
            </a:r>
            <a:endParaRPr/>
          </a:p>
        </p:txBody>
      </p:sp>
      <p:sp>
        <p:nvSpPr>
          <p:cNvPr id="2200" name="Google Shape;2200;p61"/>
          <p:cNvSpPr/>
          <p:nvPr/>
        </p:nvSpPr>
        <p:spPr>
          <a:xfrm>
            <a:off x="6191350" y="3523550"/>
            <a:ext cx="2240400" cy="548700"/>
          </a:xfrm>
          <a:prstGeom prst="roundRect">
            <a:avLst>
              <a:gd fmla="val 50000" name="adj"/>
            </a:avLst>
          </a:prstGeom>
          <a:solidFill>
            <a:schemeClr val="accent1"/>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Take a walk</a:t>
            </a:r>
            <a:endParaRPr sz="2200">
              <a:solidFill>
                <a:schemeClr val="dk1"/>
              </a:solidFill>
              <a:latin typeface="Yeseva One"/>
              <a:ea typeface="Yeseva One"/>
              <a:cs typeface="Yeseva One"/>
              <a:sym typeface="Yeseva One"/>
            </a:endParaRPr>
          </a:p>
        </p:txBody>
      </p:sp>
      <p:sp>
        <p:nvSpPr>
          <p:cNvPr id="2201" name="Google Shape;2201;p61"/>
          <p:cNvSpPr txBox="1"/>
          <p:nvPr>
            <p:ph idx="4294967295" type="subTitle"/>
          </p:nvPr>
        </p:nvSpPr>
        <p:spPr>
          <a:xfrm>
            <a:off x="6191350" y="4038975"/>
            <a:ext cx="2240400" cy="484800"/>
          </a:xfrm>
          <a:prstGeom prst="rect">
            <a:avLst/>
          </a:prstGeom>
        </p:spPr>
        <p:txBody>
          <a:bodyPr anchorCtr="0" anchor="t" bIns="91425" lIns="182875" spcFirstLastPara="1" rIns="91425" wrap="square" tIns="91425">
            <a:noAutofit/>
          </a:bodyPr>
          <a:lstStyle/>
          <a:p>
            <a:pPr indent="0" lvl="0" marL="0" rtl="0" algn="ctr">
              <a:spcBef>
                <a:spcPts val="0"/>
              </a:spcBef>
              <a:spcAft>
                <a:spcPts val="0"/>
              </a:spcAft>
              <a:buNone/>
            </a:pPr>
            <a:r>
              <a:rPr lang="en"/>
              <a:t>Despite being red, Mars is a very cold place</a:t>
            </a:r>
            <a:endParaRPr/>
          </a:p>
        </p:txBody>
      </p:sp>
      <p:cxnSp>
        <p:nvCxnSpPr>
          <p:cNvPr id="2202" name="Google Shape;2202;p61"/>
          <p:cNvCxnSpPr/>
          <p:nvPr/>
        </p:nvCxnSpPr>
        <p:spPr>
          <a:xfrm>
            <a:off x="2078297" y="2925600"/>
            <a:ext cx="2239800" cy="0"/>
          </a:xfrm>
          <a:prstGeom prst="straightConnector1">
            <a:avLst/>
          </a:prstGeom>
          <a:noFill/>
          <a:ln cap="flat" cmpd="sng" w="19050">
            <a:solidFill>
              <a:schemeClr val="dk1"/>
            </a:solidFill>
            <a:prstDash val="dash"/>
            <a:round/>
            <a:headEnd len="med" w="med" type="none"/>
            <a:tailEnd len="med" w="med" type="none"/>
          </a:ln>
        </p:spPr>
      </p:cxnSp>
      <p:cxnSp>
        <p:nvCxnSpPr>
          <p:cNvPr id="2203" name="Google Shape;2203;p61"/>
          <p:cNvCxnSpPr/>
          <p:nvPr/>
        </p:nvCxnSpPr>
        <p:spPr>
          <a:xfrm>
            <a:off x="4843397" y="2903700"/>
            <a:ext cx="2254500" cy="0"/>
          </a:xfrm>
          <a:prstGeom prst="straightConnector1">
            <a:avLst/>
          </a:prstGeom>
          <a:noFill/>
          <a:ln cap="flat" cmpd="sng" w="19050">
            <a:solidFill>
              <a:schemeClr val="dk1"/>
            </a:solidFill>
            <a:prstDash val="dash"/>
            <a:round/>
            <a:headEnd len="med" w="med" type="none"/>
            <a:tailEnd len="med" w="med" type="none"/>
          </a:ln>
        </p:spPr>
      </p:cxnSp>
      <p:cxnSp>
        <p:nvCxnSpPr>
          <p:cNvPr id="2204" name="Google Shape;2204;p61"/>
          <p:cNvCxnSpPr>
            <a:stCxn id="2205" idx="2"/>
            <a:endCxn id="2196" idx="0"/>
          </p:cNvCxnSpPr>
          <p:nvPr/>
        </p:nvCxnSpPr>
        <p:spPr>
          <a:xfrm>
            <a:off x="1832450" y="2026838"/>
            <a:ext cx="0" cy="1496700"/>
          </a:xfrm>
          <a:prstGeom prst="straightConnector1">
            <a:avLst/>
          </a:prstGeom>
          <a:noFill/>
          <a:ln cap="flat" cmpd="sng" w="19050">
            <a:solidFill>
              <a:schemeClr val="dk1"/>
            </a:solidFill>
            <a:prstDash val="dash"/>
            <a:round/>
            <a:headEnd len="med" w="med" type="none"/>
            <a:tailEnd len="med" w="med" type="none"/>
          </a:ln>
        </p:spPr>
      </p:cxnSp>
      <p:cxnSp>
        <p:nvCxnSpPr>
          <p:cNvPr id="2206" name="Google Shape;2206;p61"/>
          <p:cNvCxnSpPr>
            <a:stCxn id="2207" idx="2"/>
            <a:endCxn id="2197" idx="0"/>
          </p:cNvCxnSpPr>
          <p:nvPr/>
        </p:nvCxnSpPr>
        <p:spPr>
          <a:xfrm>
            <a:off x="4572000" y="2026838"/>
            <a:ext cx="0" cy="1496700"/>
          </a:xfrm>
          <a:prstGeom prst="straightConnector1">
            <a:avLst/>
          </a:prstGeom>
          <a:noFill/>
          <a:ln cap="flat" cmpd="sng" w="19050">
            <a:solidFill>
              <a:schemeClr val="dk1"/>
            </a:solidFill>
            <a:prstDash val="dash"/>
            <a:round/>
            <a:headEnd len="med" w="med" type="none"/>
            <a:tailEnd len="med" w="med" type="none"/>
          </a:ln>
        </p:spPr>
      </p:cxnSp>
      <p:cxnSp>
        <p:nvCxnSpPr>
          <p:cNvPr id="2208" name="Google Shape;2208;p61"/>
          <p:cNvCxnSpPr>
            <a:stCxn id="2209" idx="2"/>
            <a:endCxn id="2200" idx="0"/>
          </p:cNvCxnSpPr>
          <p:nvPr/>
        </p:nvCxnSpPr>
        <p:spPr>
          <a:xfrm>
            <a:off x="7311550" y="2026838"/>
            <a:ext cx="0" cy="1496700"/>
          </a:xfrm>
          <a:prstGeom prst="straightConnector1">
            <a:avLst/>
          </a:prstGeom>
          <a:noFill/>
          <a:ln cap="flat" cmpd="sng" w="19050">
            <a:solidFill>
              <a:schemeClr val="dk1"/>
            </a:solidFill>
            <a:prstDash val="dash"/>
            <a:round/>
            <a:headEnd len="med" w="med" type="none"/>
            <a:tailEnd len="med" w="med" type="none"/>
          </a:ln>
        </p:spPr>
      </p:cxnSp>
      <p:sp>
        <p:nvSpPr>
          <p:cNvPr id="2205" name="Google Shape;2205;p61"/>
          <p:cNvSpPr txBox="1"/>
          <p:nvPr>
            <p:ph idx="4294967295" type="title"/>
          </p:nvPr>
        </p:nvSpPr>
        <p:spPr>
          <a:xfrm>
            <a:off x="1334150" y="1620038"/>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2207" name="Google Shape;2207;p61"/>
          <p:cNvSpPr txBox="1"/>
          <p:nvPr>
            <p:ph idx="4294967295" type="title"/>
          </p:nvPr>
        </p:nvSpPr>
        <p:spPr>
          <a:xfrm>
            <a:off x="4073700" y="1620038"/>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2209" name="Google Shape;2209;p61"/>
          <p:cNvSpPr txBox="1"/>
          <p:nvPr>
            <p:ph idx="4294967295" type="title"/>
          </p:nvPr>
        </p:nvSpPr>
        <p:spPr>
          <a:xfrm>
            <a:off x="6813250" y="1620038"/>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03</a:t>
            </a:r>
            <a:endParaRPr sz="3000"/>
          </a:p>
        </p:txBody>
      </p:sp>
      <p:grpSp>
        <p:nvGrpSpPr>
          <p:cNvPr id="2210" name="Google Shape;2210;p61"/>
          <p:cNvGrpSpPr/>
          <p:nvPr/>
        </p:nvGrpSpPr>
        <p:grpSpPr>
          <a:xfrm>
            <a:off x="1607590" y="2534677"/>
            <a:ext cx="449719" cy="548653"/>
            <a:chOff x="6740707" y="2055496"/>
            <a:chExt cx="424063" cy="512952"/>
          </a:xfrm>
        </p:grpSpPr>
        <p:sp>
          <p:nvSpPr>
            <p:cNvPr id="2211" name="Google Shape;2211;p61"/>
            <p:cNvSpPr/>
            <p:nvPr/>
          </p:nvSpPr>
          <p:spPr>
            <a:xfrm>
              <a:off x="6740707" y="2055496"/>
              <a:ext cx="424063" cy="512952"/>
            </a:xfrm>
            <a:custGeom>
              <a:rect b="b" l="l" r="r" t="t"/>
              <a:pathLst>
                <a:path extrusionOk="0" h="18726" w="15481">
                  <a:moveTo>
                    <a:pt x="6274" y="0"/>
                  </a:moveTo>
                  <a:cubicBezTo>
                    <a:pt x="5447" y="0"/>
                    <a:pt x="4740" y="523"/>
                    <a:pt x="4468" y="1256"/>
                  </a:cubicBezTo>
                  <a:cubicBezTo>
                    <a:pt x="4468" y="1257"/>
                    <a:pt x="4467" y="1257"/>
                    <a:pt x="4467" y="1258"/>
                  </a:cubicBezTo>
                  <a:cubicBezTo>
                    <a:pt x="4462" y="1271"/>
                    <a:pt x="4458" y="1281"/>
                    <a:pt x="4455" y="1292"/>
                  </a:cubicBezTo>
                  <a:cubicBezTo>
                    <a:pt x="4453" y="1296"/>
                    <a:pt x="4452" y="1299"/>
                    <a:pt x="4451" y="1303"/>
                  </a:cubicBezTo>
                  <a:cubicBezTo>
                    <a:pt x="4447" y="1313"/>
                    <a:pt x="4445" y="1322"/>
                    <a:pt x="4441" y="1332"/>
                  </a:cubicBezTo>
                  <a:cubicBezTo>
                    <a:pt x="4440" y="1338"/>
                    <a:pt x="4438" y="1341"/>
                    <a:pt x="4436" y="1346"/>
                  </a:cubicBezTo>
                  <a:cubicBezTo>
                    <a:pt x="4433" y="1355"/>
                    <a:pt x="4431" y="1364"/>
                    <a:pt x="4427" y="1374"/>
                  </a:cubicBezTo>
                  <a:cubicBezTo>
                    <a:pt x="4425" y="1379"/>
                    <a:pt x="4422" y="1385"/>
                    <a:pt x="4421" y="1390"/>
                  </a:cubicBezTo>
                  <a:cubicBezTo>
                    <a:pt x="4419" y="1399"/>
                    <a:pt x="4416" y="1406"/>
                    <a:pt x="4414" y="1416"/>
                  </a:cubicBezTo>
                  <a:cubicBezTo>
                    <a:pt x="4412" y="1422"/>
                    <a:pt x="4410" y="1428"/>
                    <a:pt x="4409" y="1435"/>
                  </a:cubicBezTo>
                  <a:cubicBezTo>
                    <a:pt x="4406" y="1442"/>
                    <a:pt x="4405" y="1452"/>
                    <a:pt x="4402" y="1459"/>
                  </a:cubicBezTo>
                  <a:cubicBezTo>
                    <a:pt x="4401" y="1466"/>
                    <a:pt x="4399" y="1473"/>
                    <a:pt x="4397" y="1479"/>
                  </a:cubicBezTo>
                  <a:cubicBezTo>
                    <a:pt x="4396" y="1488"/>
                    <a:pt x="4394" y="1497"/>
                    <a:pt x="4392" y="1504"/>
                  </a:cubicBezTo>
                  <a:cubicBezTo>
                    <a:pt x="4391" y="1512"/>
                    <a:pt x="4390" y="1518"/>
                    <a:pt x="4386" y="1526"/>
                  </a:cubicBezTo>
                  <a:cubicBezTo>
                    <a:pt x="4385" y="1534"/>
                    <a:pt x="4383" y="1541"/>
                    <a:pt x="4381" y="1549"/>
                  </a:cubicBezTo>
                  <a:lnTo>
                    <a:pt x="4378" y="1572"/>
                  </a:lnTo>
                  <a:lnTo>
                    <a:pt x="4374" y="1595"/>
                  </a:lnTo>
                  <a:lnTo>
                    <a:pt x="4370" y="1618"/>
                  </a:lnTo>
                  <a:lnTo>
                    <a:pt x="4366" y="1642"/>
                  </a:lnTo>
                  <a:cubicBezTo>
                    <a:pt x="4365" y="1649"/>
                    <a:pt x="4364" y="1658"/>
                    <a:pt x="4363" y="1666"/>
                  </a:cubicBezTo>
                  <a:cubicBezTo>
                    <a:pt x="4361" y="1673"/>
                    <a:pt x="4360" y="1682"/>
                    <a:pt x="4360" y="1688"/>
                  </a:cubicBezTo>
                  <a:cubicBezTo>
                    <a:pt x="4359" y="1697"/>
                    <a:pt x="4358" y="1704"/>
                    <a:pt x="4358" y="1714"/>
                  </a:cubicBezTo>
                  <a:cubicBezTo>
                    <a:pt x="4356" y="1721"/>
                    <a:pt x="4356" y="1728"/>
                    <a:pt x="4355" y="1735"/>
                  </a:cubicBezTo>
                  <a:cubicBezTo>
                    <a:pt x="4354" y="1744"/>
                    <a:pt x="4354" y="1754"/>
                    <a:pt x="4353" y="1762"/>
                  </a:cubicBezTo>
                  <a:cubicBezTo>
                    <a:pt x="4353" y="1769"/>
                    <a:pt x="4350" y="1776"/>
                    <a:pt x="4350" y="1782"/>
                  </a:cubicBezTo>
                  <a:cubicBezTo>
                    <a:pt x="4349" y="1792"/>
                    <a:pt x="4349" y="1802"/>
                    <a:pt x="4349" y="1811"/>
                  </a:cubicBezTo>
                  <a:cubicBezTo>
                    <a:pt x="4349" y="1817"/>
                    <a:pt x="4348" y="1823"/>
                    <a:pt x="4348" y="1831"/>
                  </a:cubicBezTo>
                  <a:cubicBezTo>
                    <a:pt x="4348" y="1841"/>
                    <a:pt x="4347" y="1852"/>
                    <a:pt x="4347" y="1862"/>
                  </a:cubicBezTo>
                  <a:lnTo>
                    <a:pt x="4347" y="1878"/>
                  </a:lnTo>
                  <a:lnTo>
                    <a:pt x="4347" y="1926"/>
                  </a:lnTo>
                  <a:cubicBezTo>
                    <a:pt x="4347" y="2792"/>
                    <a:pt x="5026" y="3737"/>
                    <a:pt x="5775" y="4515"/>
                  </a:cubicBezTo>
                  <a:cubicBezTo>
                    <a:pt x="3241" y="5284"/>
                    <a:pt x="1307" y="7517"/>
                    <a:pt x="867" y="10280"/>
                  </a:cubicBezTo>
                  <a:cubicBezTo>
                    <a:pt x="723" y="10190"/>
                    <a:pt x="583" y="10101"/>
                    <a:pt x="393" y="10040"/>
                  </a:cubicBezTo>
                  <a:cubicBezTo>
                    <a:pt x="363" y="10031"/>
                    <a:pt x="334" y="10026"/>
                    <a:pt x="306" y="10026"/>
                  </a:cubicBezTo>
                  <a:cubicBezTo>
                    <a:pt x="306" y="10026"/>
                    <a:pt x="305" y="10026"/>
                    <a:pt x="305" y="10026"/>
                  </a:cubicBezTo>
                  <a:cubicBezTo>
                    <a:pt x="138" y="10026"/>
                    <a:pt x="0" y="10174"/>
                    <a:pt x="8" y="10343"/>
                  </a:cubicBezTo>
                  <a:cubicBezTo>
                    <a:pt x="9" y="10371"/>
                    <a:pt x="15" y="10400"/>
                    <a:pt x="25" y="10430"/>
                  </a:cubicBezTo>
                  <a:lnTo>
                    <a:pt x="2713" y="18315"/>
                  </a:lnTo>
                  <a:cubicBezTo>
                    <a:pt x="2797" y="18561"/>
                    <a:pt x="3026" y="18725"/>
                    <a:pt x="3285" y="18725"/>
                  </a:cubicBezTo>
                  <a:lnTo>
                    <a:pt x="12152" y="18725"/>
                  </a:lnTo>
                  <a:cubicBezTo>
                    <a:pt x="12411" y="18725"/>
                    <a:pt x="12640" y="18561"/>
                    <a:pt x="12724" y="18315"/>
                  </a:cubicBezTo>
                  <a:lnTo>
                    <a:pt x="15413" y="10430"/>
                  </a:lnTo>
                  <a:cubicBezTo>
                    <a:pt x="15481" y="10228"/>
                    <a:pt x="15328" y="10026"/>
                    <a:pt x="15135" y="10026"/>
                  </a:cubicBezTo>
                  <a:cubicBezTo>
                    <a:pt x="15106" y="10026"/>
                    <a:pt x="15076" y="10030"/>
                    <a:pt x="15046" y="10040"/>
                  </a:cubicBezTo>
                  <a:cubicBezTo>
                    <a:pt x="14857" y="10101"/>
                    <a:pt x="14714" y="10190"/>
                    <a:pt x="14570" y="10280"/>
                  </a:cubicBezTo>
                  <a:cubicBezTo>
                    <a:pt x="14132" y="7518"/>
                    <a:pt x="12195" y="5285"/>
                    <a:pt x="9663" y="4517"/>
                  </a:cubicBezTo>
                  <a:cubicBezTo>
                    <a:pt x="10411" y="3737"/>
                    <a:pt x="11091" y="2792"/>
                    <a:pt x="11091" y="1928"/>
                  </a:cubicBezTo>
                  <a:cubicBezTo>
                    <a:pt x="11091" y="863"/>
                    <a:pt x="10228" y="0"/>
                    <a:pt x="9165" y="0"/>
                  </a:cubicBezTo>
                  <a:cubicBezTo>
                    <a:pt x="8684" y="0"/>
                    <a:pt x="8249" y="180"/>
                    <a:pt x="7913" y="472"/>
                  </a:cubicBezTo>
                  <a:cubicBezTo>
                    <a:pt x="7857" y="520"/>
                    <a:pt x="7788" y="545"/>
                    <a:pt x="7719" y="545"/>
                  </a:cubicBezTo>
                  <a:cubicBezTo>
                    <a:pt x="7651" y="545"/>
                    <a:pt x="7582" y="520"/>
                    <a:pt x="7527" y="472"/>
                  </a:cubicBezTo>
                  <a:cubicBezTo>
                    <a:pt x="7190" y="180"/>
                    <a:pt x="6754" y="0"/>
                    <a:pt x="627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2" name="Google Shape;2212;p61"/>
            <p:cNvGrpSpPr/>
            <p:nvPr/>
          </p:nvGrpSpPr>
          <p:grpSpPr>
            <a:xfrm>
              <a:off x="6758676" y="2077897"/>
              <a:ext cx="388125" cy="468150"/>
              <a:chOff x="5471950" y="1398625"/>
              <a:chExt cx="388125" cy="468150"/>
            </a:xfrm>
          </p:grpSpPr>
          <p:sp>
            <p:nvSpPr>
              <p:cNvPr id="2213" name="Google Shape;2213;p61"/>
              <p:cNvSpPr/>
              <p:nvPr/>
            </p:nvSpPr>
            <p:spPr>
              <a:xfrm>
                <a:off x="5492350" y="1504325"/>
                <a:ext cx="347350" cy="181250"/>
              </a:xfrm>
              <a:custGeom>
                <a:rect b="b" l="l" r="r" t="t"/>
                <a:pathLst>
                  <a:path extrusionOk="0" h="7250" w="13894">
                    <a:moveTo>
                      <a:pt x="6947" y="0"/>
                    </a:moveTo>
                    <a:cubicBezTo>
                      <a:pt x="3110" y="0"/>
                      <a:pt x="1" y="3245"/>
                      <a:pt x="1" y="7249"/>
                    </a:cubicBezTo>
                    <a:lnTo>
                      <a:pt x="13892" y="7249"/>
                    </a:lnTo>
                    <a:cubicBezTo>
                      <a:pt x="13894" y="3245"/>
                      <a:pt x="10783" y="0"/>
                      <a:pt x="694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1"/>
              <p:cNvSpPr/>
              <p:nvPr/>
            </p:nvSpPr>
            <p:spPr>
              <a:xfrm>
                <a:off x="5492350" y="1504325"/>
                <a:ext cx="347350" cy="181250"/>
              </a:xfrm>
              <a:custGeom>
                <a:rect b="b" l="l" r="r" t="t"/>
                <a:pathLst>
                  <a:path extrusionOk="0" h="7250" w="13894">
                    <a:moveTo>
                      <a:pt x="6946" y="0"/>
                    </a:moveTo>
                    <a:cubicBezTo>
                      <a:pt x="3109" y="0"/>
                      <a:pt x="1" y="3245"/>
                      <a:pt x="1" y="7249"/>
                    </a:cubicBezTo>
                    <a:lnTo>
                      <a:pt x="13892" y="7249"/>
                    </a:lnTo>
                    <a:cubicBezTo>
                      <a:pt x="13894" y="6619"/>
                      <a:pt x="13817" y="6007"/>
                      <a:pt x="13671" y="5424"/>
                    </a:cubicBezTo>
                    <a:cubicBezTo>
                      <a:pt x="13609" y="5459"/>
                      <a:pt x="13552" y="5494"/>
                      <a:pt x="13500" y="5525"/>
                    </a:cubicBezTo>
                    <a:cubicBezTo>
                      <a:pt x="13285" y="5657"/>
                      <a:pt x="13155" y="5737"/>
                      <a:pt x="12834" y="5737"/>
                    </a:cubicBezTo>
                    <a:cubicBezTo>
                      <a:pt x="12514" y="5737"/>
                      <a:pt x="12384" y="5658"/>
                      <a:pt x="12168" y="5525"/>
                    </a:cubicBezTo>
                    <a:cubicBezTo>
                      <a:pt x="11899" y="5359"/>
                      <a:pt x="11531" y="5133"/>
                      <a:pt x="10870" y="5133"/>
                    </a:cubicBezTo>
                    <a:cubicBezTo>
                      <a:pt x="10208" y="5133"/>
                      <a:pt x="9839" y="5359"/>
                      <a:pt x="9571" y="5525"/>
                    </a:cubicBezTo>
                    <a:cubicBezTo>
                      <a:pt x="9356" y="5657"/>
                      <a:pt x="9226" y="5736"/>
                      <a:pt x="8907" y="5736"/>
                    </a:cubicBezTo>
                    <a:cubicBezTo>
                      <a:pt x="8586" y="5736"/>
                      <a:pt x="8457" y="5657"/>
                      <a:pt x="8242" y="5525"/>
                    </a:cubicBezTo>
                    <a:cubicBezTo>
                      <a:pt x="7974" y="5359"/>
                      <a:pt x="7607" y="5133"/>
                      <a:pt x="6945" y="5133"/>
                    </a:cubicBezTo>
                    <a:cubicBezTo>
                      <a:pt x="6283" y="5133"/>
                      <a:pt x="5914" y="5359"/>
                      <a:pt x="5646" y="5525"/>
                    </a:cubicBezTo>
                    <a:cubicBezTo>
                      <a:pt x="5431" y="5657"/>
                      <a:pt x="5301" y="5736"/>
                      <a:pt x="4981" y="5736"/>
                    </a:cubicBezTo>
                    <a:cubicBezTo>
                      <a:pt x="4661" y="5736"/>
                      <a:pt x="4532" y="5657"/>
                      <a:pt x="4316" y="5525"/>
                    </a:cubicBezTo>
                    <a:cubicBezTo>
                      <a:pt x="4198" y="5452"/>
                      <a:pt x="4059" y="5366"/>
                      <a:pt x="3885" y="5295"/>
                    </a:cubicBezTo>
                    <a:cubicBezTo>
                      <a:pt x="3578" y="5170"/>
                      <a:pt x="3414" y="4828"/>
                      <a:pt x="3535" y="4520"/>
                    </a:cubicBezTo>
                    <a:cubicBezTo>
                      <a:pt x="4384" y="2342"/>
                      <a:pt x="6213" y="693"/>
                      <a:pt x="8456" y="174"/>
                    </a:cubicBezTo>
                    <a:cubicBezTo>
                      <a:pt x="7969" y="61"/>
                      <a:pt x="7464" y="0"/>
                      <a:pt x="694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1"/>
              <p:cNvSpPr/>
              <p:nvPr/>
            </p:nvSpPr>
            <p:spPr>
              <a:xfrm>
                <a:off x="5582950" y="1564750"/>
                <a:ext cx="30250" cy="30225"/>
              </a:xfrm>
              <a:custGeom>
                <a:rect b="b" l="l" r="r" t="t"/>
                <a:pathLst>
                  <a:path extrusionOk="0" h="1209" w="1210">
                    <a:moveTo>
                      <a:pt x="608" y="0"/>
                    </a:moveTo>
                    <a:cubicBezTo>
                      <a:pt x="607" y="0"/>
                      <a:pt x="606" y="0"/>
                      <a:pt x="606" y="0"/>
                    </a:cubicBezTo>
                    <a:cubicBezTo>
                      <a:pt x="272" y="0"/>
                      <a:pt x="1" y="269"/>
                      <a:pt x="1" y="603"/>
                    </a:cubicBezTo>
                    <a:cubicBezTo>
                      <a:pt x="1" y="937"/>
                      <a:pt x="272" y="1208"/>
                      <a:pt x="606" y="1208"/>
                    </a:cubicBezTo>
                    <a:cubicBezTo>
                      <a:pt x="939" y="1208"/>
                      <a:pt x="1210" y="937"/>
                      <a:pt x="1210" y="603"/>
                    </a:cubicBezTo>
                    <a:cubicBezTo>
                      <a:pt x="1210" y="270"/>
                      <a:pt x="940" y="0"/>
                      <a:pt x="6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1"/>
              <p:cNvSpPr/>
              <p:nvPr/>
            </p:nvSpPr>
            <p:spPr>
              <a:xfrm>
                <a:off x="5711300" y="1594950"/>
                <a:ext cx="30225" cy="30200"/>
              </a:xfrm>
              <a:custGeom>
                <a:rect b="b" l="l" r="r" t="t"/>
                <a:pathLst>
                  <a:path extrusionOk="0" h="1208" w="1209">
                    <a:moveTo>
                      <a:pt x="608" y="0"/>
                    </a:moveTo>
                    <a:cubicBezTo>
                      <a:pt x="607" y="0"/>
                      <a:pt x="606" y="0"/>
                      <a:pt x="606" y="0"/>
                    </a:cubicBezTo>
                    <a:cubicBezTo>
                      <a:pt x="272" y="0"/>
                      <a:pt x="1" y="270"/>
                      <a:pt x="1" y="604"/>
                    </a:cubicBezTo>
                    <a:cubicBezTo>
                      <a:pt x="1" y="936"/>
                      <a:pt x="272" y="1207"/>
                      <a:pt x="606" y="1207"/>
                    </a:cubicBezTo>
                    <a:cubicBezTo>
                      <a:pt x="938" y="1207"/>
                      <a:pt x="1209" y="938"/>
                      <a:pt x="1209" y="604"/>
                    </a:cubicBezTo>
                    <a:cubicBezTo>
                      <a:pt x="1209" y="271"/>
                      <a:pt x="939" y="0"/>
                      <a:pt x="6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1"/>
              <p:cNvSpPr/>
              <p:nvPr/>
            </p:nvSpPr>
            <p:spPr>
              <a:xfrm>
                <a:off x="5650175" y="1579775"/>
                <a:ext cx="24175" cy="22725"/>
              </a:xfrm>
              <a:custGeom>
                <a:rect b="b" l="l" r="r" t="t"/>
                <a:pathLst>
                  <a:path extrusionOk="0" h="909" w="967">
                    <a:moveTo>
                      <a:pt x="333" y="1"/>
                    </a:moveTo>
                    <a:cubicBezTo>
                      <a:pt x="255" y="1"/>
                      <a:pt x="178" y="30"/>
                      <a:pt x="119" y="90"/>
                    </a:cubicBezTo>
                    <a:cubicBezTo>
                      <a:pt x="1" y="208"/>
                      <a:pt x="1" y="400"/>
                      <a:pt x="119" y="518"/>
                    </a:cubicBezTo>
                    <a:lnTo>
                      <a:pt x="421" y="819"/>
                    </a:lnTo>
                    <a:cubicBezTo>
                      <a:pt x="480" y="878"/>
                      <a:pt x="557" y="908"/>
                      <a:pt x="634" y="908"/>
                    </a:cubicBezTo>
                    <a:cubicBezTo>
                      <a:pt x="711" y="908"/>
                      <a:pt x="788" y="878"/>
                      <a:pt x="848" y="819"/>
                    </a:cubicBezTo>
                    <a:cubicBezTo>
                      <a:pt x="967" y="701"/>
                      <a:pt x="967" y="510"/>
                      <a:pt x="848" y="392"/>
                    </a:cubicBezTo>
                    <a:lnTo>
                      <a:pt x="546" y="90"/>
                    </a:lnTo>
                    <a:cubicBezTo>
                      <a:pt x="487" y="30"/>
                      <a:pt x="410" y="1"/>
                      <a:pt x="33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1"/>
              <p:cNvSpPr/>
              <p:nvPr/>
            </p:nvSpPr>
            <p:spPr>
              <a:xfrm>
                <a:off x="5725675" y="1549600"/>
                <a:ext cx="24175" cy="22725"/>
              </a:xfrm>
              <a:custGeom>
                <a:rect b="b" l="l" r="r" t="t"/>
                <a:pathLst>
                  <a:path extrusionOk="0" h="909" w="967">
                    <a:moveTo>
                      <a:pt x="635" y="1"/>
                    </a:moveTo>
                    <a:cubicBezTo>
                      <a:pt x="557" y="1"/>
                      <a:pt x="480" y="30"/>
                      <a:pt x="421" y="90"/>
                    </a:cubicBezTo>
                    <a:lnTo>
                      <a:pt x="119" y="392"/>
                    </a:lnTo>
                    <a:cubicBezTo>
                      <a:pt x="1" y="510"/>
                      <a:pt x="1" y="701"/>
                      <a:pt x="119" y="819"/>
                    </a:cubicBezTo>
                    <a:cubicBezTo>
                      <a:pt x="178" y="878"/>
                      <a:pt x="255" y="908"/>
                      <a:pt x="332" y="908"/>
                    </a:cubicBezTo>
                    <a:cubicBezTo>
                      <a:pt x="409" y="908"/>
                      <a:pt x="486" y="878"/>
                      <a:pt x="546" y="819"/>
                    </a:cubicBezTo>
                    <a:lnTo>
                      <a:pt x="848" y="518"/>
                    </a:lnTo>
                    <a:cubicBezTo>
                      <a:pt x="967" y="400"/>
                      <a:pt x="967" y="208"/>
                      <a:pt x="848" y="90"/>
                    </a:cubicBezTo>
                    <a:cubicBezTo>
                      <a:pt x="789" y="30"/>
                      <a:pt x="712" y="1"/>
                      <a:pt x="635"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1"/>
              <p:cNvSpPr/>
              <p:nvPr/>
            </p:nvSpPr>
            <p:spPr>
              <a:xfrm>
                <a:off x="5537675" y="1610050"/>
                <a:ext cx="22650" cy="15100"/>
              </a:xfrm>
              <a:custGeom>
                <a:rect b="b" l="l" r="r" t="t"/>
                <a:pathLst>
                  <a:path extrusionOk="0" h="604" w="906">
                    <a:moveTo>
                      <a:pt x="302" y="0"/>
                    </a:moveTo>
                    <a:cubicBezTo>
                      <a:pt x="135" y="0"/>
                      <a:pt x="1" y="135"/>
                      <a:pt x="1" y="301"/>
                    </a:cubicBezTo>
                    <a:cubicBezTo>
                      <a:pt x="1" y="469"/>
                      <a:pt x="135" y="603"/>
                      <a:pt x="302" y="603"/>
                    </a:cubicBezTo>
                    <a:lnTo>
                      <a:pt x="604" y="603"/>
                    </a:lnTo>
                    <a:cubicBezTo>
                      <a:pt x="771" y="603"/>
                      <a:pt x="906" y="469"/>
                      <a:pt x="906" y="301"/>
                    </a:cubicBezTo>
                    <a:cubicBezTo>
                      <a:pt x="906" y="135"/>
                      <a:pt x="771" y="0"/>
                      <a:pt x="60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1"/>
              <p:cNvSpPr/>
              <p:nvPr/>
            </p:nvSpPr>
            <p:spPr>
              <a:xfrm>
                <a:off x="5779325" y="1602500"/>
                <a:ext cx="15125" cy="15100"/>
              </a:xfrm>
              <a:custGeom>
                <a:rect b="b" l="l" r="r" t="t"/>
                <a:pathLst>
                  <a:path extrusionOk="0" h="604" w="605">
                    <a:moveTo>
                      <a:pt x="301" y="0"/>
                    </a:moveTo>
                    <a:cubicBezTo>
                      <a:pt x="134" y="0"/>
                      <a:pt x="1" y="135"/>
                      <a:pt x="1" y="302"/>
                    </a:cubicBezTo>
                    <a:cubicBezTo>
                      <a:pt x="1" y="469"/>
                      <a:pt x="136" y="603"/>
                      <a:pt x="304" y="603"/>
                    </a:cubicBezTo>
                    <a:cubicBezTo>
                      <a:pt x="470" y="603"/>
                      <a:pt x="605" y="469"/>
                      <a:pt x="605" y="302"/>
                    </a:cubicBezTo>
                    <a:cubicBezTo>
                      <a:pt x="605" y="135"/>
                      <a:pt x="470" y="0"/>
                      <a:pt x="30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1"/>
              <p:cNvSpPr/>
              <p:nvPr/>
            </p:nvSpPr>
            <p:spPr>
              <a:xfrm>
                <a:off x="5613200" y="1617575"/>
                <a:ext cx="15150" cy="15125"/>
              </a:xfrm>
              <a:custGeom>
                <a:rect b="b" l="l" r="r" t="t"/>
                <a:pathLst>
                  <a:path extrusionOk="0" h="605" w="606">
                    <a:moveTo>
                      <a:pt x="301" y="0"/>
                    </a:moveTo>
                    <a:cubicBezTo>
                      <a:pt x="134" y="0"/>
                      <a:pt x="1" y="136"/>
                      <a:pt x="1" y="302"/>
                    </a:cubicBezTo>
                    <a:cubicBezTo>
                      <a:pt x="1" y="470"/>
                      <a:pt x="136" y="604"/>
                      <a:pt x="304" y="604"/>
                    </a:cubicBezTo>
                    <a:cubicBezTo>
                      <a:pt x="470" y="604"/>
                      <a:pt x="606" y="470"/>
                      <a:pt x="606" y="302"/>
                    </a:cubicBezTo>
                    <a:cubicBezTo>
                      <a:pt x="606" y="136"/>
                      <a:pt x="470" y="0"/>
                      <a:pt x="30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1"/>
              <p:cNvSpPr/>
              <p:nvPr/>
            </p:nvSpPr>
            <p:spPr>
              <a:xfrm>
                <a:off x="5471975" y="1647775"/>
                <a:ext cx="388100" cy="219000"/>
              </a:xfrm>
              <a:custGeom>
                <a:rect b="b" l="l" r="r" t="t"/>
                <a:pathLst>
                  <a:path extrusionOk="0" h="8760" w="15524">
                    <a:moveTo>
                      <a:pt x="3836" y="0"/>
                    </a:moveTo>
                    <a:cubicBezTo>
                      <a:pt x="2855" y="0"/>
                      <a:pt x="2855" y="604"/>
                      <a:pt x="1874" y="604"/>
                    </a:cubicBezTo>
                    <a:cubicBezTo>
                      <a:pt x="1108" y="604"/>
                      <a:pt x="940" y="236"/>
                      <a:pt x="437" y="75"/>
                    </a:cubicBezTo>
                    <a:cubicBezTo>
                      <a:pt x="407" y="65"/>
                      <a:pt x="377" y="61"/>
                      <a:pt x="348" y="61"/>
                    </a:cubicBezTo>
                    <a:cubicBezTo>
                      <a:pt x="155" y="61"/>
                      <a:pt x="1" y="263"/>
                      <a:pt x="69" y="462"/>
                    </a:cubicBezTo>
                    <a:lnTo>
                      <a:pt x="2758" y="8349"/>
                    </a:lnTo>
                    <a:cubicBezTo>
                      <a:pt x="2841" y="8595"/>
                      <a:pt x="3071" y="8759"/>
                      <a:pt x="3329" y="8759"/>
                    </a:cubicBezTo>
                    <a:lnTo>
                      <a:pt x="12195" y="8759"/>
                    </a:lnTo>
                    <a:cubicBezTo>
                      <a:pt x="12454" y="8759"/>
                      <a:pt x="12683" y="8595"/>
                      <a:pt x="12767" y="8349"/>
                    </a:cubicBezTo>
                    <a:lnTo>
                      <a:pt x="15456" y="462"/>
                    </a:lnTo>
                    <a:cubicBezTo>
                      <a:pt x="15524" y="263"/>
                      <a:pt x="15371" y="61"/>
                      <a:pt x="15178" y="61"/>
                    </a:cubicBezTo>
                    <a:cubicBezTo>
                      <a:pt x="15149" y="61"/>
                      <a:pt x="15119" y="65"/>
                      <a:pt x="15089" y="75"/>
                    </a:cubicBezTo>
                    <a:cubicBezTo>
                      <a:pt x="14584" y="238"/>
                      <a:pt x="14416" y="604"/>
                      <a:pt x="13649" y="604"/>
                    </a:cubicBezTo>
                    <a:cubicBezTo>
                      <a:pt x="12667" y="604"/>
                      <a:pt x="12667" y="0"/>
                      <a:pt x="11685" y="0"/>
                    </a:cubicBezTo>
                    <a:cubicBezTo>
                      <a:pt x="10703" y="0"/>
                      <a:pt x="10703" y="604"/>
                      <a:pt x="9722" y="604"/>
                    </a:cubicBezTo>
                    <a:cubicBezTo>
                      <a:pt x="8741" y="604"/>
                      <a:pt x="8741" y="0"/>
                      <a:pt x="7760" y="0"/>
                    </a:cubicBezTo>
                    <a:cubicBezTo>
                      <a:pt x="6779" y="0"/>
                      <a:pt x="6779" y="604"/>
                      <a:pt x="5798" y="604"/>
                    </a:cubicBezTo>
                    <a:cubicBezTo>
                      <a:pt x="4817" y="604"/>
                      <a:pt x="4817" y="0"/>
                      <a:pt x="383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1"/>
              <p:cNvSpPr/>
              <p:nvPr/>
            </p:nvSpPr>
            <p:spPr>
              <a:xfrm>
                <a:off x="5471950" y="1647750"/>
                <a:ext cx="133850" cy="218975"/>
              </a:xfrm>
              <a:custGeom>
                <a:rect b="b" l="l" r="r" t="t"/>
                <a:pathLst>
                  <a:path extrusionOk="0" h="8759" w="5354">
                    <a:moveTo>
                      <a:pt x="3835" y="0"/>
                    </a:moveTo>
                    <a:cubicBezTo>
                      <a:pt x="2854" y="0"/>
                      <a:pt x="2854" y="604"/>
                      <a:pt x="1873" y="604"/>
                    </a:cubicBezTo>
                    <a:cubicBezTo>
                      <a:pt x="1107" y="604"/>
                      <a:pt x="940" y="236"/>
                      <a:pt x="437" y="75"/>
                    </a:cubicBezTo>
                    <a:cubicBezTo>
                      <a:pt x="407" y="65"/>
                      <a:pt x="377" y="61"/>
                      <a:pt x="348" y="61"/>
                    </a:cubicBezTo>
                    <a:cubicBezTo>
                      <a:pt x="155" y="61"/>
                      <a:pt x="1" y="263"/>
                      <a:pt x="69" y="462"/>
                    </a:cubicBezTo>
                    <a:lnTo>
                      <a:pt x="2758" y="8349"/>
                    </a:lnTo>
                    <a:cubicBezTo>
                      <a:pt x="2841" y="8595"/>
                      <a:pt x="3071" y="8758"/>
                      <a:pt x="3329" y="8758"/>
                    </a:cubicBezTo>
                    <a:lnTo>
                      <a:pt x="5354" y="8758"/>
                    </a:lnTo>
                    <a:lnTo>
                      <a:pt x="4309" y="61"/>
                    </a:lnTo>
                    <a:cubicBezTo>
                      <a:pt x="4178" y="25"/>
                      <a:pt x="4025" y="0"/>
                      <a:pt x="383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1"/>
              <p:cNvSpPr/>
              <p:nvPr/>
            </p:nvSpPr>
            <p:spPr>
              <a:xfrm>
                <a:off x="5602975" y="1660700"/>
                <a:ext cx="41725" cy="206050"/>
              </a:xfrm>
              <a:custGeom>
                <a:rect b="b" l="l" r="r" t="t"/>
                <a:pathLst>
                  <a:path extrusionOk="0" h="8242" w="1669">
                    <a:moveTo>
                      <a:pt x="1" y="1"/>
                    </a:moveTo>
                    <a:lnTo>
                      <a:pt x="758" y="8241"/>
                    </a:lnTo>
                    <a:lnTo>
                      <a:pt x="1668" y="8241"/>
                    </a:lnTo>
                    <a:lnTo>
                      <a:pt x="915" y="54"/>
                    </a:lnTo>
                    <a:cubicBezTo>
                      <a:pt x="811" y="75"/>
                      <a:pt x="694" y="87"/>
                      <a:pt x="558" y="87"/>
                    </a:cubicBezTo>
                    <a:cubicBezTo>
                      <a:pt x="325" y="87"/>
                      <a:pt x="149" y="52"/>
                      <a:pt x="1"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1"/>
              <p:cNvSpPr/>
              <p:nvPr/>
            </p:nvSpPr>
            <p:spPr>
              <a:xfrm>
                <a:off x="5514600" y="1658900"/>
                <a:ext cx="74200" cy="207850"/>
              </a:xfrm>
              <a:custGeom>
                <a:rect b="b" l="l" r="r" t="t"/>
                <a:pathLst>
                  <a:path extrusionOk="0" h="8314" w="2968">
                    <a:moveTo>
                      <a:pt x="896" y="0"/>
                    </a:moveTo>
                    <a:cubicBezTo>
                      <a:pt x="714" y="90"/>
                      <a:pt x="495" y="159"/>
                      <a:pt x="167" y="159"/>
                    </a:cubicBezTo>
                    <a:cubicBezTo>
                      <a:pt x="105" y="159"/>
                      <a:pt x="54" y="153"/>
                      <a:pt x="0" y="149"/>
                    </a:cubicBezTo>
                    <a:lnTo>
                      <a:pt x="0" y="149"/>
                    </a:lnTo>
                    <a:lnTo>
                      <a:pt x="2034" y="8313"/>
                    </a:lnTo>
                    <a:lnTo>
                      <a:pt x="2968" y="8313"/>
                    </a:lnTo>
                    <a:lnTo>
                      <a:pt x="896"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1"/>
              <p:cNvSpPr/>
              <p:nvPr/>
            </p:nvSpPr>
            <p:spPr>
              <a:xfrm>
                <a:off x="5687400" y="1660675"/>
                <a:ext cx="41675" cy="206075"/>
              </a:xfrm>
              <a:custGeom>
                <a:rect b="b" l="l" r="r" t="t"/>
                <a:pathLst>
                  <a:path extrusionOk="0" h="8243" w="1667">
                    <a:moveTo>
                      <a:pt x="1667" y="1"/>
                    </a:moveTo>
                    <a:lnTo>
                      <a:pt x="1667" y="1"/>
                    </a:lnTo>
                    <a:cubicBezTo>
                      <a:pt x="1518" y="53"/>
                      <a:pt x="1339" y="88"/>
                      <a:pt x="1105" y="88"/>
                    </a:cubicBezTo>
                    <a:cubicBezTo>
                      <a:pt x="969" y="88"/>
                      <a:pt x="855" y="77"/>
                      <a:pt x="751" y="56"/>
                    </a:cubicBezTo>
                    <a:lnTo>
                      <a:pt x="0" y="8242"/>
                    </a:lnTo>
                    <a:lnTo>
                      <a:pt x="911" y="8242"/>
                    </a:lnTo>
                    <a:lnTo>
                      <a:pt x="1667"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1"/>
              <p:cNvSpPr/>
              <p:nvPr/>
            </p:nvSpPr>
            <p:spPr>
              <a:xfrm>
                <a:off x="5743250" y="1658925"/>
                <a:ext cx="74200" cy="207825"/>
              </a:xfrm>
              <a:custGeom>
                <a:rect b="b" l="l" r="r" t="t"/>
                <a:pathLst>
                  <a:path extrusionOk="0" h="8313" w="2968">
                    <a:moveTo>
                      <a:pt x="2071" y="0"/>
                    </a:moveTo>
                    <a:lnTo>
                      <a:pt x="1" y="8312"/>
                    </a:lnTo>
                    <a:lnTo>
                      <a:pt x="933" y="8312"/>
                    </a:lnTo>
                    <a:lnTo>
                      <a:pt x="2967" y="148"/>
                    </a:lnTo>
                    <a:lnTo>
                      <a:pt x="2967" y="148"/>
                    </a:lnTo>
                    <a:cubicBezTo>
                      <a:pt x="2913" y="153"/>
                      <a:pt x="2859" y="158"/>
                      <a:pt x="2798" y="158"/>
                    </a:cubicBezTo>
                    <a:cubicBezTo>
                      <a:pt x="2471" y="158"/>
                      <a:pt x="2252" y="90"/>
                      <a:pt x="207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1"/>
              <p:cNvSpPr/>
              <p:nvPr/>
            </p:nvSpPr>
            <p:spPr>
              <a:xfrm>
                <a:off x="5582950" y="1564725"/>
                <a:ext cx="25750" cy="28925"/>
              </a:xfrm>
              <a:custGeom>
                <a:rect b="b" l="l" r="r" t="t"/>
                <a:pathLst>
                  <a:path extrusionOk="0" h="1157" w="1030">
                    <a:moveTo>
                      <a:pt x="605" y="0"/>
                    </a:moveTo>
                    <a:cubicBezTo>
                      <a:pt x="271" y="0"/>
                      <a:pt x="1" y="270"/>
                      <a:pt x="1" y="603"/>
                    </a:cubicBezTo>
                    <a:cubicBezTo>
                      <a:pt x="1" y="851"/>
                      <a:pt x="152" y="1064"/>
                      <a:pt x="364" y="1157"/>
                    </a:cubicBezTo>
                    <a:cubicBezTo>
                      <a:pt x="561" y="810"/>
                      <a:pt x="781" y="480"/>
                      <a:pt x="1030" y="173"/>
                    </a:cubicBezTo>
                    <a:cubicBezTo>
                      <a:pt x="920" y="67"/>
                      <a:pt x="770" y="0"/>
                      <a:pt x="605"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1"/>
              <p:cNvSpPr/>
              <p:nvPr/>
            </p:nvSpPr>
            <p:spPr>
              <a:xfrm>
                <a:off x="5581725" y="1398625"/>
                <a:ext cx="168625" cy="137950"/>
              </a:xfrm>
              <a:custGeom>
                <a:rect b="b" l="l" r="r" t="t"/>
                <a:pathLst>
                  <a:path extrusionOk="0" h="5518" w="6745">
                    <a:moveTo>
                      <a:pt x="1927" y="0"/>
                    </a:moveTo>
                    <a:cubicBezTo>
                      <a:pt x="863" y="0"/>
                      <a:pt x="0" y="863"/>
                      <a:pt x="0" y="1927"/>
                    </a:cubicBezTo>
                    <a:cubicBezTo>
                      <a:pt x="0" y="3218"/>
                      <a:pt x="1512" y="4687"/>
                      <a:pt x="2512" y="5517"/>
                    </a:cubicBezTo>
                    <a:cubicBezTo>
                      <a:pt x="2791" y="5468"/>
                      <a:pt x="3078" y="5437"/>
                      <a:pt x="3372" y="5437"/>
                    </a:cubicBezTo>
                    <a:cubicBezTo>
                      <a:pt x="3666" y="5437"/>
                      <a:pt x="3952" y="5468"/>
                      <a:pt x="4233" y="5517"/>
                    </a:cubicBezTo>
                    <a:cubicBezTo>
                      <a:pt x="5231" y="4687"/>
                      <a:pt x="6744" y="3218"/>
                      <a:pt x="6744" y="1927"/>
                    </a:cubicBezTo>
                    <a:cubicBezTo>
                      <a:pt x="6744" y="863"/>
                      <a:pt x="5881" y="0"/>
                      <a:pt x="4818" y="0"/>
                    </a:cubicBezTo>
                    <a:cubicBezTo>
                      <a:pt x="4337" y="0"/>
                      <a:pt x="3902" y="180"/>
                      <a:pt x="3566" y="472"/>
                    </a:cubicBezTo>
                    <a:cubicBezTo>
                      <a:pt x="3510" y="520"/>
                      <a:pt x="3441" y="545"/>
                      <a:pt x="3372" y="545"/>
                    </a:cubicBezTo>
                    <a:cubicBezTo>
                      <a:pt x="3304" y="545"/>
                      <a:pt x="3235" y="520"/>
                      <a:pt x="3180" y="472"/>
                    </a:cubicBezTo>
                    <a:cubicBezTo>
                      <a:pt x="2843" y="180"/>
                      <a:pt x="2407" y="0"/>
                      <a:pt x="1927"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1"/>
              <p:cNvSpPr/>
              <p:nvPr/>
            </p:nvSpPr>
            <p:spPr>
              <a:xfrm>
                <a:off x="5581675" y="1398875"/>
                <a:ext cx="126725" cy="137725"/>
              </a:xfrm>
              <a:custGeom>
                <a:rect b="b" l="l" r="r" t="t"/>
                <a:pathLst>
                  <a:path extrusionOk="0" h="5509" w="5069">
                    <a:moveTo>
                      <a:pt x="1749" y="0"/>
                    </a:moveTo>
                    <a:lnTo>
                      <a:pt x="1749" y="0"/>
                    </a:lnTo>
                    <a:cubicBezTo>
                      <a:pt x="769" y="92"/>
                      <a:pt x="0" y="915"/>
                      <a:pt x="0" y="1918"/>
                    </a:cubicBezTo>
                    <a:cubicBezTo>
                      <a:pt x="0" y="3209"/>
                      <a:pt x="1512" y="4678"/>
                      <a:pt x="2512" y="5508"/>
                    </a:cubicBezTo>
                    <a:cubicBezTo>
                      <a:pt x="2675" y="5480"/>
                      <a:pt x="2841" y="5460"/>
                      <a:pt x="3009" y="5446"/>
                    </a:cubicBezTo>
                    <a:cubicBezTo>
                      <a:pt x="3130" y="5435"/>
                      <a:pt x="3250" y="5428"/>
                      <a:pt x="3374" y="5428"/>
                    </a:cubicBezTo>
                    <a:cubicBezTo>
                      <a:pt x="3480" y="5428"/>
                      <a:pt x="3582" y="5436"/>
                      <a:pt x="3685" y="5444"/>
                    </a:cubicBezTo>
                    <a:cubicBezTo>
                      <a:pt x="3871" y="5456"/>
                      <a:pt x="4055" y="5477"/>
                      <a:pt x="4235" y="5508"/>
                    </a:cubicBezTo>
                    <a:cubicBezTo>
                      <a:pt x="4491" y="5295"/>
                      <a:pt x="4780" y="5040"/>
                      <a:pt x="5069" y="4757"/>
                    </a:cubicBezTo>
                    <a:cubicBezTo>
                      <a:pt x="4518" y="4602"/>
                      <a:pt x="3949" y="4521"/>
                      <a:pt x="3374" y="4521"/>
                    </a:cubicBezTo>
                    <a:cubicBezTo>
                      <a:pt x="3292" y="4521"/>
                      <a:pt x="3209" y="4524"/>
                      <a:pt x="3128" y="4528"/>
                    </a:cubicBezTo>
                    <a:cubicBezTo>
                      <a:pt x="3120" y="4529"/>
                      <a:pt x="3111" y="4529"/>
                      <a:pt x="3103" y="4529"/>
                    </a:cubicBezTo>
                    <a:cubicBezTo>
                      <a:pt x="2927" y="4529"/>
                      <a:pt x="2760" y="4448"/>
                      <a:pt x="2649" y="4313"/>
                    </a:cubicBezTo>
                    <a:cubicBezTo>
                      <a:pt x="1934" y="3432"/>
                      <a:pt x="1303" y="2387"/>
                      <a:pt x="1303" y="1423"/>
                    </a:cubicBezTo>
                    <a:cubicBezTo>
                      <a:pt x="1303" y="883"/>
                      <a:pt x="1471" y="386"/>
                      <a:pt x="174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1"/>
              <p:cNvSpPr/>
              <p:nvPr/>
            </p:nvSpPr>
            <p:spPr>
              <a:xfrm>
                <a:off x="5619800" y="1526975"/>
                <a:ext cx="92400" cy="20575"/>
              </a:xfrm>
              <a:custGeom>
                <a:rect b="b" l="l" r="r" t="t"/>
                <a:pathLst>
                  <a:path extrusionOk="0" h="823" w="3696">
                    <a:moveTo>
                      <a:pt x="1848" y="1"/>
                    </a:moveTo>
                    <a:cubicBezTo>
                      <a:pt x="1310" y="1"/>
                      <a:pt x="772" y="78"/>
                      <a:pt x="252" y="231"/>
                    </a:cubicBezTo>
                    <a:cubicBezTo>
                      <a:pt x="93" y="279"/>
                      <a:pt x="1" y="445"/>
                      <a:pt x="49" y="606"/>
                    </a:cubicBezTo>
                    <a:cubicBezTo>
                      <a:pt x="88" y="737"/>
                      <a:pt x="206" y="823"/>
                      <a:pt x="337" y="823"/>
                    </a:cubicBezTo>
                    <a:cubicBezTo>
                      <a:pt x="365" y="823"/>
                      <a:pt x="395" y="818"/>
                      <a:pt x="424" y="810"/>
                    </a:cubicBezTo>
                    <a:cubicBezTo>
                      <a:pt x="888" y="673"/>
                      <a:pt x="1368" y="605"/>
                      <a:pt x="1848" y="605"/>
                    </a:cubicBezTo>
                    <a:cubicBezTo>
                      <a:pt x="2328" y="605"/>
                      <a:pt x="2809" y="673"/>
                      <a:pt x="3272" y="810"/>
                    </a:cubicBezTo>
                    <a:cubicBezTo>
                      <a:pt x="3302" y="819"/>
                      <a:pt x="3331" y="823"/>
                      <a:pt x="3359" y="823"/>
                    </a:cubicBezTo>
                    <a:cubicBezTo>
                      <a:pt x="3490" y="823"/>
                      <a:pt x="3610" y="738"/>
                      <a:pt x="3647" y="606"/>
                    </a:cubicBezTo>
                    <a:cubicBezTo>
                      <a:pt x="3696" y="447"/>
                      <a:pt x="3602" y="279"/>
                      <a:pt x="3443" y="231"/>
                    </a:cubicBezTo>
                    <a:cubicBezTo>
                      <a:pt x="2924" y="78"/>
                      <a:pt x="2386" y="1"/>
                      <a:pt x="184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2" name="Google Shape;2232;p61"/>
          <p:cNvGrpSpPr/>
          <p:nvPr/>
        </p:nvGrpSpPr>
        <p:grpSpPr>
          <a:xfrm>
            <a:off x="7055060" y="2554705"/>
            <a:ext cx="512979" cy="508597"/>
            <a:chOff x="5937932" y="1379770"/>
            <a:chExt cx="512979" cy="508597"/>
          </a:xfrm>
        </p:grpSpPr>
        <p:sp>
          <p:nvSpPr>
            <p:cNvPr id="2233" name="Google Shape;2233;p61"/>
            <p:cNvSpPr/>
            <p:nvPr/>
          </p:nvSpPr>
          <p:spPr>
            <a:xfrm>
              <a:off x="5937932" y="1379770"/>
              <a:ext cx="512979" cy="508597"/>
            </a:xfrm>
            <a:custGeom>
              <a:rect b="b" l="l" r="r" t="t"/>
              <a:pathLst>
                <a:path extrusionOk="0" h="18567" w="18727">
                  <a:moveTo>
                    <a:pt x="9044" y="9805"/>
                  </a:moveTo>
                  <a:lnTo>
                    <a:pt x="10991" y="13127"/>
                  </a:lnTo>
                  <a:lnTo>
                    <a:pt x="5645" y="13127"/>
                  </a:lnTo>
                  <a:lnTo>
                    <a:pt x="3923" y="11562"/>
                  </a:lnTo>
                  <a:lnTo>
                    <a:pt x="6031" y="9805"/>
                  </a:lnTo>
                  <a:close/>
                  <a:moveTo>
                    <a:pt x="2175" y="1"/>
                  </a:moveTo>
                  <a:cubicBezTo>
                    <a:pt x="2093" y="1"/>
                    <a:pt x="2011" y="34"/>
                    <a:pt x="1953" y="100"/>
                  </a:cubicBezTo>
                  <a:cubicBezTo>
                    <a:pt x="739" y="1483"/>
                    <a:pt x="0" y="3293"/>
                    <a:pt x="0" y="5278"/>
                  </a:cubicBezTo>
                  <a:lnTo>
                    <a:pt x="1029" y="9136"/>
                  </a:lnTo>
                  <a:cubicBezTo>
                    <a:pt x="1134" y="9532"/>
                    <a:pt x="1494" y="9808"/>
                    <a:pt x="1905" y="9808"/>
                  </a:cubicBezTo>
                  <a:lnTo>
                    <a:pt x="5085" y="9808"/>
                  </a:lnTo>
                  <a:lnTo>
                    <a:pt x="3479" y="11148"/>
                  </a:lnTo>
                  <a:cubicBezTo>
                    <a:pt x="2996" y="11551"/>
                    <a:pt x="2718" y="12142"/>
                    <a:pt x="2718" y="12772"/>
                  </a:cubicBezTo>
                  <a:lnTo>
                    <a:pt x="2718" y="14360"/>
                  </a:lnTo>
                  <a:cubicBezTo>
                    <a:pt x="1694" y="14507"/>
                    <a:pt x="906" y="15387"/>
                    <a:pt x="906" y="16453"/>
                  </a:cubicBezTo>
                  <a:cubicBezTo>
                    <a:pt x="906" y="17620"/>
                    <a:pt x="1853" y="18566"/>
                    <a:pt x="3020" y="18566"/>
                  </a:cubicBezTo>
                  <a:cubicBezTo>
                    <a:pt x="4187" y="18566"/>
                    <a:pt x="5133" y="17620"/>
                    <a:pt x="5133" y="16453"/>
                  </a:cubicBezTo>
                  <a:cubicBezTo>
                    <a:pt x="5133" y="15388"/>
                    <a:pt x="4347" y="14508"/>
                    <a:pt x="3322" y="14360"/>
                  </a:cubicBezTo>
                  <a:lnTo>
                    <a:pt x="3322" y="12771"/>
                  </a:lnTo>
                  <a:cubicBezTo>
                    <a:pt x="3322" y="12504"/>
                    <a:pt x="3392" y="12245"/>
                    <a:pt x="3523" y="12019"/>
                  </a:cubicBezTo>
                  <a:lnTo>
                    <a:pt x="7304" y="15455"/>
                  </a:lnTo>
                  <a:cubicBezTo>
                    <a:pt x="7582" y="15709"/>
                    <a:pt x="7943" y="15848"/>
                    <a:pt x="8320" y="15848"/>
                  </a:cubicBezTo>
                  <a:lnTo>
                    <a:pt x="11263" y="15848"/>
                  </a:lnTo>
                  <a:cubicBezTo>
                    <a:pt x="11206" y="16040"/>
                    <a:pt x="11175" y="16243"/>
                    <a:pt x="11175" y="16451"/>
                  </a:cubicBezTo>
                  <a:cubicBezTo>
                    <a:pt x="11175" y="17619"/>
                    <a:pt x="12122" y="18565"/>
                    <a:pt x="13288" y="18565"/>
                  </a:cubicBezTo>
                  <a:cubicBezTo>
                    <a:pt x="14456" y="18565"/>
                    <a:pt x="15402" y="17619"/>
                    <a:pt x="15402" y="16451"/>
                  </a:cubicBezTo>
                  <a:cubicBezTo>
                    <a:pt x="15402" y="15285"/>
                    <a:pt x="14456" y="14338"/>
                    <a:pt x="13288" y="14338"/>
                  </a:cubicBezTo>
                  <a:cubicBezTo>
                    <a:pt x="13005" y="14338"/>
                    <a:pt x="12736" y="14395"/>
                    <a:pt x="12487" y="14495"/>
                  </a:cubicBezTo>
                  <a:lnTo>
                    <a:pt x="9739" y="9808"/>
                  </a:lnTo>
                  <a:lnTo>
                    <a:pt x="13800" y="9808"/>
                  </a:lnTo>
                  <a:cubicBezTo>
                    <a:pt x="14211" y="9808"/>
                    <a:pt x="14569" y="9532"/>
                    <a:pt x="14675" y="9136"/>
                  </a:cubicBezTo>
                  <a:lnTo>
                    <a:pt x="15603" y="5658"/>
                  </a:lnTo>
                  <a:cubicBezTo>
                    <a:pt x="15654" y="5467"/>
                    <a:pt x="15509" y="5278"/>
                    <a:pt x="15311" y="5278"/>
                  </a:cubicBezTo>
                  <a:lnTo>
                    <a:pt x="11464" y="5278"/>
                  </a:lnTo>
                  <a:lnTo>
                    <a:pt x="13581" y="3514"/>
                  </a:lnTo>
                  <a:cubicBezTo>
                    <a:pt x="13852" y="3288"/>
                    <a:pt x="14196" y="3163"/>
                    <a:pt x="14549" y="3163"/>
                  </a:cubicBezTo>
                  <a:lnTo>
                    <a:pt x="16390" y="3163"/>
                  </a:lnTo>
                  <a:cubicBezTo>
                    <a:pt x="16493" y="3343"/>
                    <a:pt x="16689" y="3465"/>
                    <a:pt x="16913" y="3465"/>
                  </a:cubicBezTo>
                  <a:lnTo>
                    <a:pt x="18121" y="3465"/>
                  </a:lnTo>
                  <a:cubicBezTo>
                    <a:pt x="18454" y="3465"/>
                    <a:pt x="18725" y="3194"/>
                    <a:pt x="18725" y="2861"/>
                  </a:cubicBezTo>
                  <a:cubicBezTo>
                    <a:pt x="18727" y="2526"/>
                    <a:pt x="18455" y="2255"/>
                    <a:pt x="18124" y="2255"/>
                  </a:cubicBezTo>
                  <a:lnTo>
                    <a:pt x="16915" y="2255"/>
                  </a:lnTo>
                  <a:cubicBezTo>
                    <a:pt x="16692" y="2255"/>
                    <a:pt x="16496" y="2377"/>
                    <a:pt x="16392" y="2557"/>
                  </a:cubicBezTo>
                  <a:lnTo>
                    <a:pt x="14551" y="2557"/>
                  </a:lnTo>
                  <a:cubicBezTo>
                    <a:pt x="14058" y="2557"/>
                    <a:pt x="13576" y="2731"/>
                    <a:pt x="13198" y="3048"/>
                  </a:cubicBezTo>
                  <a:lnTo>
                    <a:pt x="10524" y="5275"/>
                  </a:lnTo>
                  <a:lnTo>
                    <a:pt x="8762" y="5275"/>
                  </a:lnTo>
                  <a:lnTo>
                    <a:pt x="8762" y="4974"/>
                  </a:lnTo>
                  <a:cubicBezTo>
                    <a:pt x="8762" y="4375"/>
                    <a:pt x="8414" y="3860"/>
                    <a:pt x="7910" y="3615"/>
                  </a:cubicBezTo>
                  <a:cubicBezTo>
                    <a:pt x="8413" y="3370"/>
                    <a:pt x="8762" y="2854"/>
                    <a:pt x="8762" y="2257"/>
                  </a:cubicBezTo>
                  <a:cubicBezTo>
                    <a:pt x="8762" y="1736"/>
                    <a:pt x="8499" y="1278"/>
                    <a:pt x="8099" y="1007"/>
                  </a:cubicBezTo>
                  <a:cubicBezTo>
                    <a:pt x="8136" y="929"/>
                    <a:pt x="8158" y="841"/>
                    <a:pt x="8158" y="747"/>
                  </a:cubicBezTo>
                  <a:lnTo>
                    <a:pt x="6646" y="747"/>
                  </a:lnTo>
                  <a:cubicBezTo>
                    <a:pt x="6146" y="747"/>
                    <a:pt x="5740" y="1153"/>
                    <a:pt x="5740" y="1653"/>
                  </a:cubicBezTo>
                  <a:lnTo>
                    <a:pt x="5740" y="2560"/>
                  </a:lnTo>
                  <a:cubicBezTo>
                    <a:pt x="5751" y="2560"/>
                    <a:pt x="5761" y="2560"/>
                    <a:pt x="5769" y="2558"/>
                  </a:cubicBezTo>
                  <a:cubicBezTo>
                    <a:pt x="5865" y="3025"/>
                    <a:pt x="6174" y="3414"/>
                    <a:pt x="6590" y="3616"/>
                  </a:cubicBezTo>
                  <a:cubicBezTo>
                    <a:pt x="6486" y="3667"/>
                    <a:pt x="6389" y="3729"/>
                    <a:pt x="6299" y="3801"/>
                  </a:cubicBezTo>
                  <a:lnTo>
                    <a:pt x="2819" y="496"/>
                  </a:lnTo>
                  <a:lnTo>
                    <a:pt x="2386" y="85"/>
                  </a:lnTo>
                  <a:cubicBezTo>
                    <a:pt x="2327" y="29"/>
                    <a:pt x="2251" y="1"/>
                    <a:pt x="217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 name="Google Shape;2234;p61"/>
            <p:cNvGrpSpPr/>
            <p:nvPr/>
          </p:nvGrpSpPr>
          <p:grpSpPr>
            <a:xfrm>
              <a:off x="5960347" y="1401993"/>
              <a:ext cx="468150" cy="464150"/>
              <a:chOff x="4905250" y="780950"/>
              <a:chExt cx="468150" cy="464150"/>
            </a:xfrm>
          </p:grpSpPr>
          <p:sp>
            <p:nvSpPr>
              <p:cNvPr id="2235" name="Google Shape;2235;p61"/>
              <p:cNvSpPr/>
              <p:nvPr/>
            </p:nvSpPr>
            <p:spPr>
              <a:xfrm>
                <a:off x="5048725" y="867625"/>
                <a:ext cx="75525" cy="52850"/>
              </a:xfrm>
              <a:custGeom>
                <a:rect b="b" l="l" r="r" t="t"/>
                <a:pathLst>
                  <a:path extrusionOk="0" h="2114" w="3021">
                    <a:moveTo>
                      <a:pt x="1510" y="0"/>
                    </a:moveTo>
                    <a:cubicBezTo>
                      <a:pt x="676" y="0"/>
                      <a:pt x="0" y="675"/>
                      <a:pt x="0" y="1510"/>
                    </a:cubicBezTo>
                    <a:lnTo>
                      <a:pt x="0" y="2113"/>
                    </a:lnTo>
                    <a:lnTo>
                      <a:pt x="3020" y="2113"/>
                    </a:lnTo>
                    <a:lnTo>
                      <a:pt x="3020" y="1510"/>
                    </a:lnTo>
                    <a:cubicBezTo>
                      <a:pt x="3020" y="675"/>
                      <a:pt x="2345" y="0"/>
                      <a:pt x="151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1"/>
              <p:cNvSpPr/>
              <p:nvPr/>
            </p:nvSpPr>
            <p:spPr>
              <a:xfrm>
                <a:off x="5048725" y="799650"/>
                <a:ext cx="75525" cy="75525"/>
              </a:xfrm>
              <a:custGeom>
                <a:rect b="b" l="l" r="r" t="t"/>
                <a:pathLst>
                  <a:path extrusionOk="0" h="3021" w="3021">
                    <a:moveTo>
                      <a:pt x="1510" y="0"/>
                    </a:moveTo>
                    <a:cubicBezTo>
                      <a:pt x="675" y="0"/>
                      <a:pt x="0" y="677"/>
                      <a:pt x="0" y="1510"/>
                    </a:cubicBezTo>
                    <a:cubicBezTo>
                      <a:pt x="0" y="2344"/>
                      <a:pt x="676" y="3020"/>
                      <a:pt x="1510" y="3020"/>
                    </a:cubicBezTo>
                    <a:cubicBezTo>
                      <a:pt x="2345" y="3020"/>
                      <a:pt x="3020" y="2344"/>
                      <a:pt x="3020" y="1510"/>
                    </a:cubicBezTo>
                    <a:cubicBezTo>
                      <a:pt x="3020" y="677"/>
                      <a:pt x="2345" y="0"/>
                      <a:pt x="151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1"/>
              <p:cNvSpPr/>
              <p:nvPr/>
            </p:nvSpPr>
            <p:spPr>
              <a:xfrm>
                <a:off x="5033625" y="1109200"/>
                <a:ext cx="188775" cy="60450"/>
              </a:xfrm>
              <a:custGeom>
                <a:rect b="b" l="l" r="r" t="t"/>
                <a:pathLst>
                  <a:path extrusionOk="0" h="2418" w="7551">
                    <a:moveTo>
                      <a:pt x="0" y="0"/>
                    </a:moveTo>
                    <a:lnTo>
                      <a:pt x="2718" y="2417"/>
                    </a:lnTo>
                    <a:lnTo>
                      <a:pt x="7551" y="2417"/>
                    </a:lnTo>
                    <a:lnTo>
                      <a:pt x="6041"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1"/>
              <p:cNvSpPr/>
              <p:nvPr/>
            </p:nvSpPr>
            <p:spPr>
              <a:xfrm>
                <a:off x="4984650" y="1063425"/>
                <a:ext cx="222675" cy="113750"/>
              </a:xfrm>
              <a:custGeom>
                <a:rect b="b" l="l" r="r" t="t"/>
                <a:pathLst>
                  <a:path extrusionOk="0" h="4550" w="8907">
                    <a:moveTo>
                      <a:pt x="335" y="1"/>
                    </a:moveTo>
                    <a:cubicBezTo>
                      <a:pt x="253" y="1"/>
                      <a:pt x="172" y="34"/>
                      <a:pt x="111" y="99"/>
                    </a:cubicBezTo>
                    <a:cubicBezTo>
                      <a:pt x="1" y="223"/>
                      <a:pt x="9" y="413"/>
                      <a:pt x="132" y="526"/>
                    </a:cubicBezTo>
                    <a:lnTo>
                      <a:pt x="4128" y="4157"/>
                    </a:lnTo>
                    <a:cubicBezTo>
                      <a:pt x="4407" y="4410"/>
                      <a:pt x="4768" y="4549"/>
                      <a:pt x="5144" y="4549"/>
                    </a:cubicBezTo>
                    <a:lnTo>
                      <a:pt x="8604" y="4549"/>
                    </a:lnTo>
                    <a:cubicBezTo>
                      <a:pt x="8770" y="4549"/>
                      <a:pt x="8907" y="4415"/>
                      <a:pt x="8904" y="4246"/>
                    </a:cubicBezTo>
                    <a:cubicBezTo>
                      <a:pt x="8904" y="4080"/>
                      <a:pt x="8770" y="3945"/>
                      <a:pt x="8604" y="3945"/>
                    </a:cubicBezTo>
                    <a:lnTo>
                      <a:pt x="5144" y="3945"/>
                    </a:lnTo>
                    <a:cubicBezTo>
                      <a:pt x="4918" y="3945"/>
                      <a:pt x="4701" y="3861"/>
                      <a:pt x="4534" y="3710"/>
                    </a:cubicBezTo>
                    <a:lnTo>
                      <a:pt x="538" y="79"/>
                    </a:lnTo>
                    <a:cubicBezTo>
                      <a:pt x="480" y="26"/>
                      <a:pt x="408" y="1"/>
                      <a:pt x="33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1"/>
              <p:cNvSpPr/>
              <p:nvPr/>
            </p:nvSpPr>
            <p:spPr>
              <a:xfrm>
                <a:off x="5184650" y="1139400"/>
                <a:ext cx="105700" cy="105700"/>
              </a:xfrm>
              <a:custGeom>
                <a:rect b="b" l="l" r="r" t="t"/>
                <a:pathLst>
                  <a:path extrusionOk="0" h="4228" w="4228">
                    <a:moveTo>
                      <a:pt x="2115" y="0"/>
                    </a:moveTo>
                    <a:cubicBezTo>
                      <a:pt x="948" y="0"/>
                      <a:pt x="1" y="947"/>
                      <a:pt x="1" y="2114"/>
                    </a:cubicBezTo>
                    <a:cubicBezTo>
                      <a:pt x="1" y="3281"/>
                      <a:pt x="948" y="4227"/>
                      <a:pt x="2115" y="4227"/>
                    </a:cubicBezTo>
                    <a:cubicBezTo>
                      <a:pt x="3281" y="4227"/>
                      <a:pt x="4228" y="3281"/>
                      <a:pt x="4228" y="2114"/>
                    </a:cubicBezTo>
                    <a:cubicBezTo>
                      <a:pt x="4228" y="947"/>
                      <a:pt x="3281" y="0"/>
                      <a:pt x="211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1"/>
              <p:cNvSpPr/>
              <p:nvPr/>
            </p:nvSpPr>
            <p:spPr>
              <a:xfrm>
                <a:off x="5199750" y="1154500"/>
                <a:ext cx="75525" cy="75525"/>
              </a:xfrm>
              <a:custGeom>
                <a:rect b="b" l="l" r="r" t="t"/>
                <a:pathLst>
                  <a:path extrusionOk="0" h="3021" w="3021">
                    <a:moveTo>
                      <a:pt x="1511" y="0"/>
                    </a:moveTo>
                    <a:cubicBezTo>
                      <a:pt x="677" y="0"/>
                      <a:pt x="1" y="675"/>
                      <a:pt x="1" y="1510"/>
                    </a:cubicBezTo>
                    <a:cubicBezTo>
                      <a:pt x="1" y="2344"/>
                      <a:pt x="677" y="3020"/>
                      <a:pt x="1511" y="3020"/>
                    </a:cubicBezTo>
                    <a:cubicBezTo>
                      <a:pt x="2344" y="3020"/>
                      <a:pt x="3021" y="2343"/>
                      <a:pt x="3021" y="1510"/>
                    </a:cubicBezTo>
                    <a:cubicBezTo>
                      <a:pt x="3021" y="677"/>
                      <a:pt x="2344" y="0"/>
                      <a:pt x="151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1"/>
              <p:cNvSpPr/>
              <p:nvPr/>
            </p:nvSpPr>
            <p:spPr>
              <a:xfrm>
                <a:off x="5214800" y="1169575"/>
                <a:ext cx="45350" cy="45350"/>
              </a:xfrm>
              <a:custGeom>
                <a:rect b="b" l="l" r="r" t="t"/>
                <a:pathLst>
                  <a:path extrusionOk="0" h="1814" w="1814">
                    <a:moveTo>
                      <a:pt x="908" y="0"/>
                    </a:moveTo>
                    <a:cubicBezTo>
                      <a:pt x="406" y="0"/>
                      <a:pt x="0" y="406"/>
                      <a:pt x="0" y="907"/>
                    </a:cubicBezTo>
                    <a:cubicBezTo>
                      <a:pt x="0" y="1408"/>
                      <a:pt x="406" y="1813"/>
                      <a:pt x="908" y="1813"/>
                    </a:cubicBezTo>
                    <a:cubicBezTo>
                      <a:pt x="1408" y="1813"/>
                      <a:pt x="1814" y="1408"/>
                      <a:pt x="1814" y="907"/>
                    </a:cubicBezTo>
                    <a:cubicBezTo>
                      <a:pt x="1814" y="408"/>
                      <a:pt x="1408" y="2"/>
                      <a:pt x="90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1"/>
              <p:cNvSpPr/>
              <p:nvPr/>
            </p:nvSpPr>
            <p:spPr>
              <a:xfrm>
                <a:off x="5229950" y="1184700"/>
                <a:ext cx="15125" cy="15125"/>
              </a:xfrm>
              <a:custGeom>
                <a:rect b="b" l="l" r="r" t="t"/>
                <a:pathLst>
                  <a:path extrusionOk="0" h="605" w="605">
                    <a:moveTo>
                      <a:pt x="303" y="0"/>
                    </a:moveTo>
                    <a:cubicBezTo>
                      <a:pt x="135" y="0"/>
                      <a:pt x="1" y="135"/>
                      <a:pt x="1" y="302"/>
                    </a:cubicBezTo>
                    <a:cubicBezTo>
                      <a:pt x="1" y="469"/>
                      <a:pt x="135" y="604"/>
                      <a:pt x="303" y="604"/>
                    </a:cubicBezTo>
                    <a:cubicBezTo>
                      <a:pt x="469" y="604"/>
                      <a:pt x="605" y="469"/>
                      <a:pt x="605" y="302"/>
                    </a:cubicBezTo>
                    <a:cubicBezTo>
                      <a:pt x="605" y="135"/>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1"/>
              <p:cNvSpPr/>
              <p:nvPr/>
            </p:nvSpPr>
            <p:spPr>
              <a:xfrm>
                <a:off x="4927950" y="1139400"/>
                <a:ext cx="105700" cy="105700"/>
              </a:xfrm>
              <a:custGeom>
                <a:rect b="b" l="l" r="r" t="t"/>
                <a:pathLst>
                  <a:path extrusionOk="0" h="4228" w="4228">
                    <a:moveTo>
                      <a:pt x="2114" y="0"/>
                    </a:moveTo>
                    <a:cubicBezTo>
                      <a:pt x="947" y="0"/>
                      <a:pt x="0" y="947"/>
                      <a:pt x="0" y="2114"/>
                    </a:cubicBezTo>
                    <a:cubicBezTo>
                      <a:pt x="0" y="3281"/>
                      <a:pt x="947" y="4227"/>
                      <a:pt x="2114" y="4227"/>
                    </a:cubicBezTo>
                    <a:cubicBezTo>
                      <a:pt x="3281" y="4227"/>
                      <a:pt x="4227" y="3281"/>
                      <a:pt x="4227" y="2114"/>
                    </a:cubicBezTo>
                    <a:cubicBezTo>
                      <a:pt x="4227" y="947"/>
                      <a:pt x="3281" y="0"/>
                      <a:pt x="211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1"/>
              <p:cNvSpPr/>
              <p:nvPr/>
            </p:nvSpPr>
            <p:spPr>
              <a:xfrm>
                <a:off x="4943050" y="1154500"/>
                <a:ext cx="75525" cy="75525"/>
              </a:xfrm>
              <a:custGeom>
                <a:rect b="b" l="l" r="r" t="t"/>
                <a:pathLst>
                  <a:path extrusionOk="0" h="3021" w="3021">
                    <a:moveTo>
                      <a:pt x="1510" y="0"/>
                    </a:moveTo>
                    <a:cubicBezTo>
                      <a:pt x="675" y="0"/>
                      <a:pt x="0" y="675"/>
                      <a:pt x="0" y="1510"/>
                    </a:cubicBezTo>
                    <a:cubicBezTo>
                      <a:pt x="0" y="2344"/>
                      <a:pt x="676" y="3020"/>
                      <a:pt x="1510" y="3020"/>
                    </a:cubicBezTo>
                    <a:cubicBezTo>
                      <a:pt x="2345" y="3020"/>
                      <a:pt x="3020" y="2343"/>
                      <a:pt x="3020" y="1510"/>
                    </a:cubicBezTo>
                    <a:cubicBezTo>
                      <a:pt x="3020" y="1110"/>
                      <a:pt x="2862" y="725"/>
                      <a:pt x="2579" y="442"/>
                    </a:cubicBezTo>
                    <a:cubicBezTo>
                      <a:pt x="2294" y="160"/>
                      <a:pt x="1911" y="0"/>
                      <a:pt x="151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1"/>
              <p:cNvSpPr/>
              <p:nvPr/>
            </p:nvSpPr>
            <p:spPr>
              <a:xfrm>
                <a:off x="4905250" y="780950"/>
                <a:ext cx="196325" cy="131975"/>
              </a:xfrm>
              <a:custGeom>
                <a:rect b="b" l="l" r="r" t="t"/>
                <a:pathLst>
                  <a:path extrusionOk="0" h="5279" w="7853">
                    <a:moveTo>
                      <a:pt x="2176" y="0"/>
                    </a:moveTo>
                    <a:cubicBezTo>
                      <a:pt x="2093" y="0"/>
                      <a:pt x="2012" y="34"/>
                      <a:pt x="1954" y="100"/>
                    </a:cubicBezTo>
                    <a:cubicBezTo>
                      <a:pt x="739" y="1483"/>
                      <a:pt x="0" y="3294"/>
                      <a:pt x="0" y="5278"/>
                    </a:cubicBezTo>
                    <a:lnTo>
                      <a:pt x="7852" y="5278"/>
                    </a:lnTo>
                    <a:lnTo>
                      <a:pt x="2386" y="85"/>
                    </a:lnTo>
                    <a:cubicBezTo>
                      <a:pt x="2327" y="29"/>
                      <a:pt x="2251" y="0"/>
                      <a:pt x="217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1"/>
              <p:cNvSpPr/>
              <p:nvPr/>
            </p:nvSpPr>
            <p:spPr>
              <a:xfrm>
                <a:off x="4905300" y="912900"/>
                <a:ext cx="391400" cy="113275"/>
              </a:xfrm>
              <a:custGeom>
                <a:rect b="b" l="l" r="r" t="t"/>
                <a:pathLst>
                  <a:path extrusionOk="0" h="4531" w="15656">
                    <a:moveTo>
                      <a:pt x="0" y="0"/>
                    </a:moveTo>
                    <a:lnTo>
                      <a:pt x="1029" y="3857"/>
                    </a:lnTo>
                    <a:cubicBezTo>
                      <a:pt x="1133" y="4255"/>
                      <a:pt x="1493" y="4530"/>
                      <a:pt x="1904" y="4530"/>
                    </a:cubicBezTo>
                    <a:lnTo>
                      <a:pt x="13801" y="4530"/>
                    </a:lnTo>
                    <a:cubicBezTo>
                      <a:pt x="14212" y="4530"/>
                      <a:pt x="14570" y="4255"/>
                      <a:pt x="14676" y="3857"/>
                    </a:cubicBezTo>
                    <a:lnTo>
                      <a:pt x="15604" y="380"/>
                    </a:lnTo>
                    <a:cubicBezTo>
                      <a:pt x="15655" y="189"/>
                      <a:pt x="15509" y="0"/>
                      <a:pt x="15312"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1"/>
              <p:cNvSpPr/>
              <p:nvPr/>
            </p:nvSpPr>
            <p:spPr>
              <a:xfrm>
                <a:off x="4905275" y="912900"/>
                <a:ext cx="391375" cy="113275"/>
              </a:xfrm>
              <a:custGeom>
                <a:rect b="b" l="l" r="r" t="t"/>
                <a:pathLst>
                  <a:path extrusionOk="0" h="4531" w="15655">
                    <a:moveTo>
                      <a:pt x="0" y="0"/>
                    </a:moveTo>
                    <a:lnTo>
                      <a:pt x="1030" y="3857"/>
                    </a:lnTo>
                    <a:cubicBezTo>
                      <a:pt x="1134" y="4255"/>
                      <a:pt x="1494" y="4530"/>
                      <a:pt x="1905" y="4530"/>
                    </a:cubicBezTo>
                    <a:lnTo>
                      <a:pt x="3685" y="4530"/>
                    </a:lnTo>
                    <a:lnTo>
                      <a:pt x="3347" y="2690"/>
                    </a:lnTo>
                    <a:cubicBezTo>
                      <a:pt x="3178" y="1761"/>
                      <a:pt x="3889" y="907"/>
                      <a:pt x="4832" y="907"/>
                    </a:cubicBezTo>
                    <a:lnTo>
                      <a:pt x="15463" y="907"/>
                    </a:lnTo>
                    <a:lnTo>
                      <a:pt x="15603" y="380"/>
                    </a:lnTo>
                    <a:cubicBezTo>
                      <a:pt x="15654" y="189"/>
                      <a:pt x="15509" y="0"/>
                      <a:pt x="15311"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1"/>
              <p:cNvSpPr/>
              <p:nvPr/>
            </p:nvSpPr>
            <p:spPr>
              <a:xfrm>
                <a:off x="4905250" y="780950"/>
                <a:ext cx="196350" cy="131975"/>
              </a:xfrm>
              <a:custGeom>
                <a:rect b="b" l="l" r="r" t="t"/>
                <a:pathLst>
                  <a:path extrusionOk="0" h="5279" w="7854">
                    <a:moveTo>
                      <a:pt x="2176" y="0"/>
                    </a:moveTo>
                    <a:cubicBezTo>
                      <a:pt x="2093" y="0"/>
                      <a:pt x="2011" y="34"/>
                      <a:pt x="1953" y="100"/>
                    </a:cubicBezTo>
                    <a:cubicBezTo>
                      <a:pt x="739" y="1483"/>
                      <a:pt x="0" y="3294"/>
                      <a:pt x="0" y="5278"/>
                    </a:cubicBezTo>
                    <a:lnTo>
                      <a:pt x="907" y="5278"/>
                    </a:lnTo>
                    <a:cubicBezTo>
                      <a:pt x="907" y="4223"/>
                      <a:pt x="1150" y="3228"/>
                      <a:pt x="1571" y="2333"/>
                    </a:cubicBezTo>
                    <a:lnTo>
                      <a:pt x="7201" y="5278"/>
                    </a:lnTo>
                    <a:lnTo>
                      <a:pt x="7853" y="5278"/>
                    </a:lnTo>
                    <a:lnTo>
                      <a:pt x="7055" y="4520"/>
                    </a:lnTo>
                    <a:lnTo>
                      <a:pt x="1852" y="1798"/>
                    </a:lnTo>
                    <a:cubicBezTo>
                      <a:pt x="2126" y="1328"/>
                      <a:pt x="2446" y="887"/>
                      <a:pt x="2819" y="496"/>
                    </a:cubicBezTo>
                    <a:lnTo>
                      <a:pt x="2387" y="85"/>
                    </a:lnTo>
                    <a:cubicBezTo>
                      <a:pt x="2328" y="29"/>
                      <a:pt x="2251" y="0"/>
                      <a:pt x="217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1"/>
              <p:cNvSpPr/>
              <p:nvPr/>
            </p:nvSpPr>
            <p:spPr>
              <a:xfrm>
                <a:off x="4973250" y="844950"/>
                <a:ext cx="354850" cy="339800"/>
              </a:xfrm>
              <a:custGeom>
                <a:rect b="b" l="l" r="r" t="t"/>
                <a:pathLst>
                  <a:path extrusionOk="0" h="13592" w="14194">
                    <a:moveTo>
                      <a:pt x="11830" y="0"/>
                    </a:moveTo>
                    <a:cubicBezTo>
                      <a:pt x="11337" y="0"/>
                      <a:pt x="10855" y="174"/>
                      <a:pt x="10477" y="491"/>
                    </a:cubicBezTo>
                    <a:lnTo>
                      <a:pt x="761" y="8588"/>
                    </a:lnTo>
                    <a:cubicBezTo>
                      <a:pt x="278" y="8991"/>
                      <a:pt x="0" y="9583"/>
                      <a:pt x="0" y="10212"/>
                    </a:cubicBezTo>
                    <a:lnTo>
                      <a:pt x="0" y="13290"/>
                    </a:lnTo>
                    <a:cubicBezTo>
                      <a:pt x="0" y="13457"/>
                      <a:pt x="135" y="13591"/>
                      <a:pt x="302" y="13591"/>
                    </a:cubicBezTo>
                    <a:cubicBezTo>
                      <a:pt x="469" y="13591"/>
                      <a:pt x="603" y="13457"/>
                      <a:pt x="603" y="13290"/>
                    </a:cubicBezTo>
                    <a:lnTo>
                      <a:pt x="603" y="10212"/>
                    </a:lnTo>
                    <a:cubicBezTo>
                      <a:pt x="603" y="9763"/>
                      <a:pt x="802" y="9341"/>
                      <a:pt x="1147" y="9051"/>
                    </a:cubicBezTo>
                    <a:lnTo>
                      <a:pt x="5333" y="5563"/>
                    </a:lnTo>
                    <a:lnTo>
                      <a:pt x="9951" y="13441"/>
                    </a:lnTo>
                    <a:cubicBezTo>
                      <a:pt x="10008" y="13538"/>
                      <a:pt x="10108" y="13590"/>
                      <a:pt x="10212" y="13590"/>
                    </a:cubicBezTo>
                    <a:cubicBezTo>
                      <a:pt x="10263" y="13590"/>
                      <a:pt x="10316" y="13578"/>
                      <a:pt x="10365" y="13549"/>
                    </a:cubicBezTo>
                    <a:cubicBezTo>
                      <a:pt x="10509" y="13465"/>
                      <a:pt x="10557" y="13280"/>
                      <a:pt x="10473" y="13136"/>
                    </a:cubicBezTo>
                    <a:lnTo>
                      <a:pt x="5804" y="5171"/>
                    </a:lnTo>
                    <a:lnTo>
                      <a:pt x="10863" y="955"/>
                    </a:lnTo>
                    <a:cubicBezTo>
                      <a:pt x="11133" y="729"/>
                      <a:pt x="11477" y="604"/>
                      <a:pt x="11830" y="604"/>
                    </a:cubicBezTo>
                    <a:lnTo>
                      <a:pt x="13892" y="604"/>
                    </a:lnTo>
                    <a:cubicBezTo>
                      <a:pt x="14059" y="604"/>
                      <a:pt x="14194" y="469"/>
                      <a:pt x="14194" y="302"/>
                    </a:cubicBezTo>
                    <a:cubicBezTo>
                      <a:pt x="14194" y="137"/>
                      <a:pt x="14059" y="0"/>
                      <a:pt x="1389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1"/>
              <p:cNvSpPr/>
              <p:nvPr/>
            </p:nvSpPr>
            <p:spPr>
              <a:xfrm>
                <a:off x="4958100" y="1169575"/>
                <a:ext cx="45350" cy="45350"/>
              </a:xfrm>
              <a:custGeom>
                <a:rect b="b" l="l" r="r" t="t"/>
                <a:pathLst>
                  <a:path extrusionOk="0" h="1814" w="1814">
                    <a:moveTo>
                      <a:pt x="906" y="0"/>
                    </a:moveTo>
                    <a:cubicBezTo>
                      <a:pt x="406" y="0"/>
                      <a:pt x="0" y="406"/>
                      <a:pt x="0" y="907"/>
                    </a:cubicBezTo>
                    <a:cubicBezTo>
                      <a:pt x="0" y="1408"/>
                      <a:pt x="406" y="1813"/>
                      <a:pt x="906" y="1813"/>
                    </a:cubicBezTo>
                    <a:cubicBezTo>
                      <a:pt x="1408" y="1813"/>
                      <a:pt x="1813" y="1408"/>
                      <a:pt x="1813" y="907"/>
                    </a:cubicBezTo>
                    <a:cubicBezTo>
                      <a:pt x="1813" y="408"/>
                      <a:pt x="1408" y="2"/>
                      <a:pt x="90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1"/>
              <p:cNvSpPr/>
              <p:nvPr/>
            </p:nvSpPr>
            <p:spPr>
              <a:xfrm>
                <a:off x="4973250" y="1184700"/>
                <a:ext cx="15100" cy="15125"/>
              </a:xfrm>
              <a:custGeom>
                <a:rect b="b" l="l" r="r" t="t"/>
                <a:pathLst>
                  <a:path extrusionOk="0" h="605" w="604">
                    <a:moveTo>
                      <a:pt x="302" y="0"/>
                    </a:moveTo>
                    <a:cubicBezTo>
                      <a:pt x="135" y="0"/>
                      <a:pt x="0" y="135"/>
                      <a:pt x="0" y="302"/>
                    </a:cubicBezTo>
                    <a:cubicBezTo>
                      <a:pt x="0" y="469"/>
                      <a:pt x="135" y="604"/>
                      <a:pt x="302" y="604"/>
                    </a:cubicBezTo>
                    <a:cubicBezTo>
                      <a:pt x="469" y="604"/>
                      <a:pt x="603" y="469"/>
                      <a:pt x="603" y="302"/>
                    </a:cubicBezTo>
                    <a:cubicBezTo>
                      <a:pt x="603"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1"/>
              <p:cNvSpPr/>
              <p:nvPr/>
            </p:nvSpPr>
            <p:spPr>
              <a:xfrm>
                <a:off x="5312975" y="837450"/>
                <a:ext cx="60425" cy="30200"/>
              </a:xfrm>
              <a:custGeom>
                <a:rect b="b" l="l" r="r" t="t"/>
                <a:pathLst>
                  <a:path extrusionOk="0" h="1208" w="2417">
                    <a:moveTo>
                      <a:pt x="605" y="0"/>
                    </a:moveTo>
                    <a:cubicBezTo>
                      <a:pt x="271" y="0"/>
                      <a:pt x="2" y="270"/>
                      <a:pt x="2" y="603"/>
                    </a:cubicBezTo>
                    <a:cubicBezTo>
                      <a:pt x="1" y="936"/>
                      <a:pt x="271" y="1207"/>
                      <a:pt x="605" y="1207"/>
                    </a:cubicBezTo>
                    <a:lnTo>
                      <a:pt x="1814" y="1207"/>
                    </a:lnTo>
                    <a:cubicBezTo>
                      <a:pt x="2147" y="1207"/>
                      <a:pt x="2417" y="936"/>
                      <a:pt x="2417" y="603"/>
                    </a:cubicBezTo>
                    <a:cubicBezTo>
                      <a:pt x="2417" y="269"/>
                      <a:pt x="2145" y="0"/>
                      <a:pt x="181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1"/>
              <p:cNvSpPr/>
              <p:nvPr/>
            </p:nvSpPr>
            <p:spPr>
              <a:xfrm>
                <a:off x="5048725" y="800775"/>
                <a:ext cx="61550" cy="74450"/>
              </a:xfrm>
              <a:custGeom>
                <a:rect b="b" l="l" r="r" t="t"/>
                <a:pathLst>
                  <a:path extrusionOk="0" h="2978" w="2462">
                    <a:moveTo>
                      <a:pt x="1163" y="0"/>
                    </a:moveTo>
                    <a:cubicBezTo>
                      <a:pt x="497" y="159"/>
                      <a:pt x="0" y="753"/>
                      <a:pt x="0" y="1467"/>
                    </a:cubicBezTo>
                    <a:cubicBezTo>
                      <a:pt x="0" y="2300"/>
                      <a:pt x="675" y="2977"/>
                      <a:pt x="1510" y="2977"/>
                    </a:cubicBezTo>
                    <a:cubicBezTo>
                      <a:pt x="1872" y="2977"/>
                      <a:pt x="2201" y="2844"/>
                      <a:pt x="2462" y="2631"/>
                    </a:cubicBezTo>
                    <a:lnTo>
                      <a:pt x="2462" y="2631"/>
                    </a:lnTo>
                    <a:cubicBezTo>
                      <a:pt x="2350" y="2656"/>
                      <a:pt x="2235" y="2674"/>
                      <a:pt x="2114" y="2674"/>
                    </a:cubicBezTo>
                    <a:cubicBezTo>
                      <a:pt x="1281" y="2674"/>
                      <a:pt x="604" y="1998"/>
                      <a:pt x="604" y="1164"/>
                    </a:cubicBezTo>
                    <a:cubicBezTo>
                      <a:pt x="604" y="693"/>
                      <a:pt x="825" y="277"/>
                      <a:pt x="116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1"/>
              <p:cNvSpPr/>
              <p:nvPr/>
            </p:nvSpPr>
            <p:spPr>
              <a:xfrm>
                <a:off x="5048725" y="799650"/>
                <a:ext cx="60425" cy="45325"/>
              </a:xfrm>
              <a:custGeom>
                <a:rect b="b" l="l" r="r" t="t"/>
                <a:pathLst>
                  <a:path extrusionOk="0" h="1813" w="2417">
                    <a:moveTo>
                      <a:pt x="906" y="0"/>
                    </a:moveTo>
                    <a:cubicBezTo>
                      <a:pt x="406" y="0"/>
                      <a:pt x="0" y="406"/>
                      <a:pt x="1" y="906"/>
                    </a:cubicBezTo>
                    <a:lnTo>
                      <a:pt x="1" y="1812"/>
                    </a:lnTo>
                    <a:cubicBezTo>
                      <a:pt x="502" y="1812"/>
                      <a:pt x="908" y="1406"/>
                      <a:pt x="908" y="906"/>
                    </a:cubicBezTo>
                    <a:cubicBezTo>
                      <a:pt x="908" y="739"/>
                      <a:pt x="1043" y="604"/>
                      <a:pt x="1210" y="604"/>
                    </a:cubicBezTo>
                    <a:lnTo>
                      <a:pt x="1814" y="604"/>
                    </a:lnTo>
                    <a:cubicBezTo>
                      <a:pt x="2145" y="604"/>
                      <a:pt x="2416" y="334"/>
                      <a:pt x="241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1"/>
              <p:cNvSpPr/>
              <p:nvPr/>
            </p:nvSpPr>
            <p:spPr>
              <a:xfrm>
                <a:off x="5086500" y="826700"/>
                <a:ext cx="15100" cy="18250"/>
              </a:xfrm>
              <a:custGeom>
                <a:rect b="b" l="l" r="r" t="t"/>
                <a:pathLst>
                  <a:path extrusionOk="0" h="730" w="604">
                    <a:moveTo>
                      <a:pt x="303" y="1"/>
                    </a:moveTo>
                    <a:cubicBezTo>
                      <a:pt x="135" y="1"/>
                      <a:pt x="1" y="135"/>
                      <a:pt x="1" y="303"/>
                    </a:cubicBezTo>
                    <a:lnTo>
                      <a:pt x="1" y="427"/>
                    </a:lnTo>
                    <a:cubicBezTo>
                      <a:pt x="1" y="595"/>
                      <a:pt x="135" y="729"/>
                      <a:pt x="303" y="729"/>
                    </a:cubicBezTo>
                    <a:cubicBezTo>
                      <a:pt x="469" y="729"/>
                      <a:pt x="603" y="595"/>
                      <a:pt x="603" y="427"/>
                    </a:cubicBezTo>
                    <a:lnTo>
                      <a:pt x="603" y="303"/>
                    </a:lnTo>
                    <a:cubicBezTo>
                      <a:pt x="603" y="138"/>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6" name="Google Shape;2256;p61"/>
          <p:cNvGrpSpPr/>
          <p:nvPr/>
        </p:nvGrpSpPr>
        <p:grpSpPr>
          <a:xfrm>
            <a:off x="4322362" y="2520962"/>
            <a:ext cx="499276" cy="576066"/>
            <a:chOff x="5973542" y="2733739"/>
            <a:chExt cx="441759" cy="512925"/>
          </a:xfrm>
        </p:grpSpPr>
        <p:sp>
          <p:nvSpPr>
            <p:cNvPr id="2257" name="Google Shape;2257;p61"/>
            <p:cNvSpPr/>
            <p:nvPr/>
          </p:nvSpPr>
          <p:spPr>
            <a:xfrm>
              <a:off x="5973542" y="2733739"/>
              <a:ext cx="441759" cy="512925"/>
            </a:xfrm>
            <a:custGeom>
              <a:rect b="b" l="l" r="r" t="t"/>
              <a:pathLst>
                <a:path extrusionOk="0" h="18725" w="16127">
                  <a:moveTo>
                    <a:pt x="8063" y="0"/>
                  </a:moveTo>
                  <a:cubicBezTo>
                    <a:pt x="7999" y="0"/>
                    <a:pt x="7935" y="21"/>
                    <a:pt x="7882" y="62"/>
                  </a:cubicBezTo>
                  <a:lnTo>
                    <a:pt x="4199" y="2895"/>
                  </a:lnTo>
                  <a:lnTo>
                    <a:pt x="4199" y="2675"/>
                  </a:lnTo>
                  <a:lnTo>
                    <a:pt x="4199" y="2080"/>
                  </a:lnTo>
                  <a:cubicBezTo>
                    <a:pt x="4363" y="2080"/>
                    <a:pt x="4496" y="1947"/>
                    <a:pt x="4496" y="1783"/>
                  </a:cubicBezTo>
                  <a:lnTo>
                    <a:pt x="4496" y="1486"/>
                  </a:lnTo>
                  <a:cubicBezTo>
                    <a:pt x="4496" y="1321"/>
                    <a:pt x="4362" y="1190"/>
                    <a:pt x="4199" y="1190"/>
                  </a:cubicBezTo>
                  <a:lnTo>
                    <a:pt x="2119" y="1190"/>
                  </a:lnTo>
                  <a:cubicBezTo>
                    <a:pt x="1955" y="1190"/>
                    <a:pt x="1822" y="1323"/>
                    <a:pt x="1822" y="1486"/>
                  </a:cubicBezTo>
                  <a:lnTo>
                    <a:pt x="1822" y="1783"/>
                  </a:lnTo>
                  <a:cubicBezTo>
                    <a:pt x="1822" y="1947"/>
                    <a:pt x="1956" y="2080"/>
                    <a:pt x="2119" y="2080"/>
                  </a:cubicBezTo>
                  <a:lnTo>
                    <a:pt x="2119" y="4494"/>
                  </a:lnTo>
                  <a:lnTo>
                    <a:pt x="155" y="6005"/>
                  </a:lnTo>
                  <a:cubicBezTo>
                    <a:pt x="25" y="6106"/>
                    <a:pt x="1" y="6292"/>
                    <a:pt x="99" y="6423"/>
                  </a:cubicBezTo>
                  <a:cubicBezTo>
                    <a:pt x="158" y="6500"/>
                    <a:pt x="246" y="6539"/>
                    <a:pt x="335" y="6539"/>
                  </a:cubicBezTo>
                  <a:cubicBezTo>
                    <a:pt x="398" y="6539"/>
                    <a:pt x="462" y="6519"/>
                    <a:pt x="517" y="6478"/>
                  </a:cubicBezTo>
                  <a:lnTo>
                    <a:pt x="931" y="6159"/>
                  </a:lnTo>
                  <a:lnTo>
                    <a:pt x="931" y="6909"/>
                  </a:lnTo>
                  <a:lnTo>
                    <a:pt x="931" y="16051"/>
                  </a:lnTo>
                  <a:lnTo>
                    <a:pt x="336" y="16051"/>
                  </a:lnTo>
                  <a:cubicBezTo>
                    <a:pt x="171" y="16051"/>
                    <a:pt x="38" y="16184"/>
                    <a:pt x="38" y="16347"/>
                  </a:cubicBezTo>
                  <a:cubicBezTo>
                    <a:pt x="38" y="16511"/>
                    <a:pt x="171" y="16644"/>
                    <a:pt x="336" y="16644"/>
                  </a:cubicBezTo>
                  <a:lnTo>
                    <a:pt x="5091" y="16644"/>
                  </a:lnTo>
                  <a:lnTo>
                    <a:pt x="5091" y="16757"/>
                  </a:lnTo>
                  <a:cubicBezTo>
                    <a:pt x="5091" y="16870"/>
                    <a:pt x="5154" y="16973"/>
                    <a:pt x="5255" y="17022"/>
                  </a:cubicBezTo>
                  <a:lnTo>
                    <a:pt x="5389" y="17089"/>
                  </a:lnTo>
                  <a:lnTo>
                    <a:pt x="5389" y="18428"/>
                  </a:lnTo>
                  <a:cubicBezTo>
                    <a:pt x="5389" y="18592"/>
                    <a:pt x="5522" y="18724"/>
                    <a:pt x="5684" y="18724"/>
                  </a:cubicBezTo>
                  <a:lnTo>
                    <a:pt x="10441" y="18724"/>
                  </a:lnTo>
                  <a:cubicBezTo>
                    <a:pt x="10605" y="18724"/>
                    <a:pt x="10738" y="18591"/>
                    <a:pt x="10738" y="18428"/>
                  </a:cubicBezTo>
                  <a:lnTo>
                    <a:pt x="10738" y="17089"/>
                  </a:lnTo>
                  <a:lnTo>
                    <a:pt x="10872" y="17022"/>
                  </a:lnTo>
                  <a:cubicBezTo>
                    <a:pt x="10973" y="16973"/>
                    <a:pt x="11036" y="16870"/>
                    <a:pt x="11036" y="16757"/>
                  </a:cubicBezTo>
                  <a:lnTo>
                    <a:pt x="11036" y="16644"/>
                  </a:lnTo>
                  <a:lnTo>
                    <a:pt x="15791" y="16644"/>
                  </a:lnTo>
                  <a:cubicBezTo>
                    <a:pt x="15956" y="16644"/>
                    <a:pt x="16089" y="16511"/>
                    <a:pt x="16089" y="16347"/>
                  </a:cubicBezTo>
                  <a:cubicBezTo>
                    <a:pt x="16088" y="16183"/>
                    <a:pt x="15955" y="16050"/>
                    <a:pt x="15790" y="16050"/>
                  </a:cubicBezTo>
                  <a:lnTo>
                    <a:pt x="15196" y="16050"/>
                  </a:lnTo>
                  <a:lnTo>
                    <a:pt x="15196" y="6908"/>
                  </a:lnTo>
                  <a:lnTo>
                    <a:pt x="15196" y="6158"/>
                  </a:lnTo>
                  <a:lnTo>
                    <a:pt x="15609" y="6477"/>
                  </a:lnTo>
                  <a:cubicBezTo>
                    <a:pt x="15663" y="6518"/>
                    <a:pt x="15728" y="6539"/>
                    <a:pt x="15790" y="6539"/>
                  </a:cubicBezTo>
                  <a:cubicBezTo>
                    <a:pt x="15879" y="6539"/>
                    <a:pt x="15967" y="6498"/>
                    <a:pt x="16027" y="6423"/>
                  </a:cubicBezTo>
                  <a:cubicBezTo>
                    <a:pt x="16126" y="6293"/>
                    <a:pt x="16103" y="6106"/>
                    <a:pt x="15971" y="6005"/>
                  </a:cubicBezTo>
                  <a:lnTo>
                    <a:pt x="8244" y="62"/>
                  </a:lnTo>
                  <a:cubicBezTo>
                    <a:pt x="8191" y="21"/>
                    <a:pt x="8127" y="0"/>
                    <a:pt x="8063"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8" name="Google Shape;2258;p61"/>
            <p:cNvGrpSpPr/>
            <p:nvPr/>
          </p:nvGrpSpPr>
          <p:grpSpPr>
            <a:xfrm>
              <a:off x="5992822" y="2756113"/>
              <a:ext cx="403200" cy="468175"/>
              <a:chOff x="4937725" y="2017625"/>
              <a:chExt cx="403200" cy="468175"/>
            </a:xfrm>
          </p:grpSpPr>
          <p:sp>
            <p:nvSpPr>
              <p:cNvPr id="2259" name="Google Shape;2259;p61"/>
              <p:cNvSpPr/>
              <p:nvPr/>
            </p:nvSpPr>
            <p:spPr>
              <a:xfrm>
                <a:off x="4990700" y="2062200"/>
                <a:ext cx="52050" cy="74350"/>
              </a:xfrm>
              <a:custGeom>
                <a:rect b="b" l="l" r="r" t="t"/>
                <a:pathLst>
                  <a:path extrusionOk="0" h="2974" w="2082">
                    <a:moveTo>
                      <a:pt x="1" y="1"/>
                    </a:moveTo>
                    <a:lnTo>
                      <a:pt x="1" y="2973"/>
                    </a:lnTo>
                    <a:lnTo>
                      <a:pt x="2081" y="2973"/>
                    </a:lnTo>
                    <a:lnTo>
                      <a:pt x="208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1"/>
              <p:cNvSpPr/>
              <p:nvPr/>
            </p:nvSpPr>
            <p:spPr>
              <a:xfrm>
                <a:off x="5013025" y="2084525"/>
                <a:ext cx="29750" cy="52025"/>
              </a:xfrm>
              <a:custGeom>
                <a:rect b="b" l="l" r="r" t="t"/>
                <a:pathLst>
                  <a:path extrusionOk="0" h="2081" w="1190">
                    <a:moveTo>
                      <a:pt x="594" y="0"/>
                    </a:moveTo>
                    <a:cubicBezTo>
                      <a:pt x="266" y="0"/>
                      <a:pt x="1" y="266"/>
                      <a:pt x="1" y="595"/>
                    </a:cubicBezTo>
                    <a:lnTo>
                      <a:pt x="1" y="2080"/>
                    </a:lnTo>
                    <a:lnTo>
                      <a:pt x="1189" y="2080"/>
                    </a:lnTo>
                    <a:lnTo>
                      <a:pt x="1189"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1"/>
              <p:cNvSpPr/>
              <p:nvPr/>
            </p:nvSpPr>
            <p:spPr>
              <a:xfrm>
                <a:off x="4961025" y="2025075"/>
                <a:ext cx="356650" cy="401250"/>
              </a:xfrm>
              <a:custGeom>
                <a:rect b="b" l="l" r="r" t="t"/>
                <a:pathLst>
                  <a:path extrusionOk="0" h="16050" w="14266">
                    <a:moveTo>
                      <a:pt x="7132" y="0"/>
                    </a:moveTo>
                    <a:lnTo>
                      <a:pt x="1" y="5647"/>
                    </a:lnTo>
                    <a:lnTo>
                      <a:pt x="1" y="16049"/>
                    </a:lnTo>
                    <a:lnTo>
                      <a:pt x="14266" y="16049"/>
                    </a:lnTo>
                    <a:lnTo>
                      <a:pt x="14266" y="5647"/>
                    </a:lnTo>
                    <a:lnTo>
                      <a:pt x="7132"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1"/>
              <p:cNvSpPr/>
              <p:nvPr/>
            </p:nvSpPr>
            <p:spPr>
              <a:xfrm>
                <a:off x="5013025" y="2337125"/>
                <a:ext cx="252650" cy="29775"/>
              </a:xfrm>
              <a:custGeom>
                <a:rect b="b" l="l" r="r" t="t"/>
                <a:pathLst>
                  <a:path extrusionOk="0" h="1191" w="10106">
                    <a:moveTo>
                      <a:pt x="1" y="1"/>
                    </a:moveTo>
                    <a:lnTo>
                      <a:pt x="1" y="596"/>
                    </a:lnTo>
                    <a:cubicBezTo>
                      <a:pt x="1" y="924"/>
                      <a:pt x="266" y="1190"/>
                      <a:pt x="594" y="1190"/>
                    </a:cubicBezTo>
                    <a:lnTo>
                      <a:pt x="9511" y="1190"/>
                    </a:lnTo>
                    <a:cubicBezTo>
                      <a:pt x="9839" y="1190"/>
                      <a:pt x="10105" y="923"/>
                      <a:pt x="10105" y="596"/>
                    </a:cubicBezTo>
                    <a:lnTo>
                      <a:pt x="1010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1"/>
              <p:cNvSpPr/>
              <p:nvPr/>
            </p:nvSpPr>
            <p:spPr>
              <a:xfrm>
                <a:off x="5012975" y="2188550"/>
                <a:ext cx="111525" cy="163475"/>
              </a:xfrm>
              <a:custGeom>
                <a:rect b="b" l="l" r="r" t="t"/>
                <a:pathLst>
                  <a:path extrusionOk="0" h="6539" w="4461">
                    <a:moveTo>
                      <a:pt x="298" y="0"/>
                    </a:moveTo>
                    <a:cubicBezTo>
                      <a:pt x="134" y="0"/>
                      <a:pt x="1" y="133"/>
                      <a:pt x="1" y="297"/>
                    </a:cubicBezTo>
                    <a:lnTo>
                      <a:pt x="1" y="6242"/>
                    </a:lnTo>
                    <a:cubicBezTo>
                      <a:pt x="1" y="6405"/>
                      <a:pt x="134" y="6539"/>
                      <a:pt x="298" y="6539"/>
                    </a:cubicBezTo>
                    <a:lnTo>
                      <a:pt x="4163" y="6539"/>
                    </a:lnTo>
                    <a:cubicBezTo>
                      <a:pt x="4327" y="6539"/>
                      <a:pt x="4461" y="6405"/>
                      <a:pt x="4459" y="6241"/>
                    </a:cubicBezTo>
                    <a:lnTo>
                      <a:pt x="4459" y="297"/>
                    </a:lnTo>
                    <a:cubicBezTo>
                      <a:pt x="4459" y="134"/>
                      <a:pt x="4327" y="0"/>
                      <a:pt x="416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1"/>
              <p:cNvSpPr/>
              <p:nvPr/>
            </p:nvSpPr>
            <p:spPr>
              <a:xfrm>
                <a:off x="5027875" y="2203400"/>
                <a:ext cx="81750" cy="133750"/>
              </a:xfrm>
              <a:custGeom>
                <a:rect b="b" l="l" r="r" t="t"/>
                <a:pathLst>
                  <a:path extrusionOk="0" h="5350" w="3270">
                    <a:moveTo>
                      <a:pt x="0" y="0"/>
                    </a:moveTo>
                    <a:lnTo>
                      <a:pt x="0" y="5350"/>
                    </a:lnTo>
                    <a:lnTo>
                      <a:pt x="3270" y="5350"/>
                    </a:lnTo>
                    <a:lnTo>
                      <a:pt x="3270"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1"/>
              <p:cNvSpPr/>
              <p:nvPr/>
            </p:nvSpPr>
            <p:spPr>
              <a:xfrm>
                <a:off x="5027875" y="2203400"/>
                <a:ext cx="81750" cy="59475"/>
              </a:xfrm>
              <a:custGeom>
                <a:rect b="b" l="l" r="r" t="t"/>
                <a:pathLst>
                  <a:path extrusionOk="0" h="2379" w="3270">
                    <a:moveTo>
                      <a:pt x="0" y="0"/>
                    </a:moveTo>
                    <a:lnTo>
                      <a:pt x="0" y="2378"/>
                    </a:lnTo>
                    <a:lnTo>
                      <a:pt x="3270" y="2378"/>
                    </a:lnTo>
                    <a:lnTo>
                      <a:pt x="3270"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1"/>
              <p:cNvSpPr/>
              <p:nvPr/>
            </p:nvSpPr>
            <p:spPr>
              <a:xfrm>
                <a:off x="5027875" y="2233100"/>
                <a:ext cx="81750" cy="14900"/>
              </a:xfrm>
              <a:custGeom>
                <a:rect b="b" l="l" r="r" t="t"/>
                <a:pathLst>
                  <a:path extrusionOk="0" h="596" w="3270">
                    <a:moveTo>
                      <a:pt x="0" y="1"/>
                    </a:moveTo>
                    <a:lnTo>
                      <a:pt x="0" y="595"/>
                    </a:lnTo>
                    <a:lnTo>
                      <a:pt x="3270" y="595"/>
                    </a:lnTo>
                    <a:lnTo>
                      <a:pt x="3270"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1"/>
              <p:cNvSpPr/>
              <p:nvPr/>
            </p:nvSpPr>
            <p:spPr>
              <a:xfrm>
                <a:off x="5154200" y="2188550"/>
                <a:ext cx="111475" cy="163475"/>
              </a:xfrm>
              <a:custGeom>
                <a:rect b="b" l="l" r="r" t="t"/>
                <a:pathLst>
                  <a:path extrusionOk="0" h="6539" w="4459">
                    <a:moveTo>
                      <a:pt x="297" y="0"/>
                    </a:moveTo>
                    <a:cubicBezTo>
                      <a:pt x="134" y="0"/>
                      <a:pt x="0" y="133"/>
                      <a:pt x="0" y="297"/>
                    </a:cubicBezTo>
                    <a:lnTo>
                      <a:pt x="0" y="6242"/>
                    </a:lnTo>
                    <a:cubicBezTo>
                      <a:pt x="0" y="6405"/>
                      <a:pt x="133" y="6539"/>
                      <a:pt x="297" y="6539"/>
                    </a:cubicBezTo>
                    <a:lnTo>
                      <a:pt x="4160" y="6539"/>
                    </a:lnTo>
                    <a:cubicBezTo>
                      <a:pt x="4325" y="6539"/>
                      <a:pt x="4458" y="6405"/>
                      <a:pt x="4458" y="6241"/>
                    </a:cubicBezTo>
                    <a:lnTo>
                      <a:pt x="4458" y="297"/>
                    </a:lnTo>
                    <a:cubicBezTo>
                      <a:pt x="4458" y="134"/>
                      <a:pt x="4325" y="0"/>
                      <a:pt x="416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1"/>
              <p:cNvSpPr/>
              <p:nvPr/>
            </p:nvSpPr>
            <p:spPr>
              <a:xfrm>
                <a:off x="5169075" y="2203400"/>
                <a:ext cx="81725" cy="133750"/>
              </a:xfrm>
              <a:custGeom>
                <a:rect b="b" l="l" r="r" t="t"/>
                <a:pathLst>
                  <a:path extrusionOk="0" h="5350" w="3269">
                    <a:moveTo>
                      <a:pt x="0" y="0"/>
                    </a:moveTo>
                    <a:lnTo>
                      <a:pt x="0" y="5350"/>
                    </a:lnTo>
                    <a:lnTo>
                      <a:pt x="3269" y="5350"/>
                    </a:lnTo>
                    <a:lnTo>
                      <a:pt x="3269"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1"/>
              <p:cNvSpPr/>
              <p:nvPr/>
            </p:nvSpPr>
            <p:spPr>
              <a:xfrm>
                <a:off x="5169075" y="2203400"/>
                <a:ext cx="81725" cy="59475"/>
              </a:xfrm>
              <a:custGeom>
                <a:rect b="b" l="l" r="r" t="t"/>
                <a:pathLst>
                  <a:path extrusionOk="0" h="2379" w="3269">
                    <a:moveTo>
                      <a:pt x="0" y="0"/>
                    </a:moveTo>
                    <a:lnTo>
                      <a:pt x="0" y="2378"/>
                    </a:lnTo>
                    <a:lnTo>
                      <a:pt x="3269" y="2378"/>
                    </a:lnTo>
                    <a:lnTo>
                      <a:pt x="3269"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1"/>
              <p:cNvSpPr/>
              <p:nvPr/>
            </p:nvSpPr>
            <p:spPr>
              <a:xfrm>
                <a:off x="5169075" y="2233100"/>
                <a:ext cx="81725" cy="14900"/>
              </a:xfrm>
              <a:custGeom>
                <a:rect b="b" l="l" r="r" t="t"/>
                <a:pathLst>
                  <a:path extrusionOk="0" h="596" w="3269">
                    <a:moveTo>
                      <a:pt x="0" y="1"/>
                    </a:moveTo>
                    <a:lnTo>
                      <a:pt x="0" y="595"/>
                    </a:lnTo>
                    <a:lnTo>
                      <a:pt x="3269" y="595"/>
                    </a:lnTo>
                    <a:lnTo>
                      <a:pt x="326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1"/>
              <p:cNvSpPr/>
              <p:nvPr/>
            </p:nvSpPr>
            <p:spPr>
              <a:xfrm>
                <a:off x="4938700" y="2418900"/>
                <a:ext cx="401300" cy="14875"/>
              </a:xfrm>
              <a:custGeom>
                <a:rect b="b" l="l" r="r" t="t"/>
                <a:pathLst>
                  <a:path extrusionOk="0" h="595" w="16052">
                    <a:moveTo>
                      <a:pt x="299" y="1"/>
                    </a:moveTo>
                    <a:cubicBezTo>
                      <a:pt x="134" y="1"/>
                      <a:pt x="1" y="134"/>
                      <a:pt x="1" y="297"/>
                    </a:cubicBezTo>
                    <a:cubicBezTo>
                      <a:pt x="1" y="461"/>
                      <a:pt x="134" y="594"/>
                      <a:pt x="299" y="594"/>
                    </a:cubicBezTo>
                    <a:lnTo>
                      <a:pt x="15753" y="594"/>
                    </a:lnTo>
                    <a:cubicBezTo>
                      <a:pt x="15918" y="594"/>
                      <a:pt x="16051" y="461"/>
                      <a:pt x="16051" y="297"/>
                    </a:cubicBezTo>
                    <a:cubicBezTo>
                      <a:pt x="16051" y="134"/>
                      <a:pt x="15918" y="1"/>
                      <a:pt x="157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1"/>
              <p:cNvSpPr/>
              <p:nvPr/>
            </p:nvSpPr>
            <p:spPr>
              <a:xfrm>
                <a:off x="5109625" y="2091925"/>
                <a:ext cx="59475" cy="59500"/>
              </a:xfrm>
              <a:custGeom>
                <a:rect b="b" l="l" r="r" t="t"/>
                <a:pathLst>
                  <a:path extrusionOk="0" h="2380" w="2379">
                    <a:moveTo>
                      <a:pt x="1188" y="0"/>
                    </a:moveTo>
                    <a:cubicBezTo>
                      <a:pt x="533" y="0"/>
                      <a:pt x="0" y="533"/>
                      <a:pt x="0" y="1190"/>
                    </a:cubicBezTo>
                    <a:cubicBezTo>
                      <a:pt x="0" y="1846"/>
                      <a:pt x="533" y="2379"/>
                      <a:pt x="1188" y="2379"/>
                    </a:cubicBezTo>
                    <a:cubicBezTo>
                      <a:pt x="1844" y="2379"/>
                      <a:pt x="2378" y="1846"/>
                      <a:pt x="2378" y="1190"/>
                    </a:cubicBezTo>
                    <a:cubicBezTo>
                      <a:pt x="2378" y="533"/>
                      <a:pt x="1845" y="0"/>
                      <a:pt x="118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1"/>
              <p:cNvSpPr/>
              <p:nvPr/>
            </p:nvSpPr>
            <p:spPr>
              <a:xfrm>
                <a:off x="5066375" y="2218300"/>
                <a:ext cx="145975" cy="140000"/>
              </a:xfrm>
              <a:custGeom>
                <a:rect b="b" l="l" r="r" t="t"/>
                <a:pathLst>
                  <a:path extrusionOk="0" h="5600" w="5839">
                    <a:moveTo>
                      <a:pt x="2918" y="1"/>
                    </a:moveTo>
                    <a:cubicBezTo>
                      <a:pt x="1606" y="1"/>
                      <a:pt x="543" y="1066"/>
                      <a:pt x="543" y="2379"/>
                    </a:cubicBezTo>
                    <a:lnTo>
                      <a:pt x="543" y="2974"/>
                    </a:lnTo>
                    <a:cubicBezTo>
                      <a:pt x="543" y="3602"/>
                      <a:pt x="247" y="4230"/>
                      <a:pt x="72" y="4546"/>
                    </a:cubicBezTo>
                    <a:cubicBezTo>
                      <a:pt x="0" y="4677"/>
                      <a:pt x="35" y="4844"/>
                      <a:pt x="158" y="4931"/>
                    </a:cubicBezTo>
                    <a:cubicBezTo>
                      <a:pt x="350" y="5064"/>
                      <a:pt x="587" y="5177"/>
                      <a:pt x="825" y="5268"/>
                    </a:cubicBezTo>
                    <a:cubicBezTo>
                      <a:pt x="1422" y="5498"/>
                      <a:pt x="2060" y="5599"/>
                      <a:pt x="2700" y="5599"/>
                    </a:cubicBezTo>
                    <a:lnTo>
                      <a:pt x="3139" y="5599"/>
                    </a:lnTo>
                    <a:cubicBezTo>
                      <a:pt x="3779" y="5599"/>
                      <a:pt x="4418" y="5498"/>
                      <a:pt x="5014" y="5268"/>
                    </a:cubicBezTo>
                    <a:cubicBezTo>
                      <a:pt x="5252" y="5175"/>
                      <a:pt x="5487" y="5064"/>
                      <a:pt x="5681" y="4931"/>
                    </a:cubicBezTo>
                    <a:cubicBezTo>
                      <a:pt x="5803" y="4843"/>
                      <a:pt x="5839" y="4676"/>
                      <a:pt x="5767" y="4545"/>
                    </a:cubicBezTo>
                    <a:cubicBezTo>
                      <a:pt x="5592" y="4229"/>
                      <a:pt x="5297" y="3600"/>
                      <a:pt x="5297" y="2972"/>
                    </a:cubicBezTo>
                    <a:lnTo>
                      <a:pt x="5297" y="2460"/>
                    </a:lnTo>
                    <a:cubicBezTo>
                      <a:pt x="5297" y="1194"/>
                      <a:pt x="4341" y="87"/>
                      <a:pt x="3078" y="6"/>
                    </a:cubicBezTo>
                    <a:cubicBezTo>
                      <a:pt x="3024" y="3"/>
                      <a:pt x="2971" y="1"/>
                      <a:pt x="291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1"/>
              <p:cNvSpPr/>
              <p:nvPr/>
            </p:nvSpPr>
            <p:spPr>
              <a:xfrm>
                <a:off x="5065050" y="2337125"/>
                <a:ext cx="148625" cy="148650"/>
              </a:xfrm>
              <a:custGeom>
                <a:rect b="b" l="l" r="r" t="t"/>
                <a:pathLst>
                  <a:path extrusionOk="0" h="5946" w="5945">
                    <a:moveTo>
                      <a:pt x="2081" y="1"/>
                    </a:moveTo>
                    <a:lnTo>
                      <a:pt x="2081" y="845"/>
                    </a:lnTo>
                    <a:cubicBezTo>
                      <a:pt x="2081" y="1058"/>
                      <a:pt x="1967" y="1256"/>
                      <a:pt x="1782" y="1361"/>
                    </a:cubicBezTo>
                    <a:lnTo>
                      <a:pt x="450" y="2122"/>
                    </a:lnTo>
                    <a:cubicBezTo>
                      <a:pt x="172" y="2281"/>
                      <a:pt x="1" y="2577"/>
                      <a:pt x="1" y="2897"/>
                    </a:cubicBezTo>
                    <a:lnTo>
                      <a:pt x="1" y="3271"/>
                    </a:lnTo>
                    <a:lnTo>
                      <a:pt x="299" y="3271"/>
                    </a:lnTo>
                    <a:lnTo>
                      <a:pt x="299" y="5649"/>
                    </a:lnTo>
                    <a:cubicBezTo>
                      <a:pt x="299" y="5813"/>
                      <a:pt x="432" y="5945"/>
                      <a:pt x="596" y="5945"/>
                    </a:cubicBezTo>
                    <a:lnTo>
                      <a:pt x="5350" y="5945"/>
                    </a:lnTo>
                    <a:cubicBezTo>
                      <a:pt x="5514" y="5945"/>
                      <a:pt x="5647" y="5812"/>
                      <a:pt x="5647" y="5649"/>
                    </a:cubicBezTo>
                    <a:lnTo>
                      <a:pt x="5647" y="3271"/>
                    </a:lnTo>
                    <a:lnTo>
                      <a:pt x="5944" y="3271"/>
                    </a:lnTo>
                    <a:lnTo>
                      <a:pt x="5944" y="2897"/>
                    </a:lnTo>
                    <a:cubicBezTo>
                      <a:pt x="5944" y="2576"/>
                      <a:pt x="5773" y="2280"/>
                      <a:pt x="5495" y="2122"/>
                    </a:cubicBezTo>
                    <a:lnTo>
                      <a:pt x="4163" y="1361"/>
                    </a:lnTo>
                    <a:cubicBezTo>
                      <a:pt x="3978" y="1256"/>
                      <a:pt x="3864" y="1058"/>
                      <a:pt x="3864" y="845"/>
                    </a:cubicBezTo>
                    <a:lnTo>
                      <a:pt x="386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1"/>
              <p:cNvSpPr/>
              <p:nvPr/>
            </p:nvSpPr>
            <p:spPr>
              <a:xfrm>
                <a:off x="5116450" y="2337125"/>
                <a:ext cx="45725" cy="29775"/>
              </a:xfrm>
              <a:custGeom>
                <a:rect b="b" l="l" r="r" t="t"/>
                <a:pathLst>
                  <a:path extrusionOk="0" h="1191" w="1829">
                    <a:moveTo>
                      <a:pt x="24" y="1"/>
                    </a:moveTo>
                    <a:lnTo>
                      <a:pt x="24" y="845"/>
                    </a:lnTo>
                    <a:cubicBezTo>
                      <a:pt x="24" y="900"/>
                      <a:pt x="15" y="954"/>
                      <a:pt x="0" y="1007"/>
                    </a:cubicBezTo>
                    <a:cubicBezTo>
                      <a:pt x="282" y="1125"/>
                      <a:pt x="591" y="1190"/>
                      <a:pt x="914" y="1190"/>
                    </a:cubicBezTo>
                    <a:cubicBezTo>
                      <a:pt x="1238" y="1190"/>
                      <a:pt x="1547" y="1125"/>
                      <a:pt x="1829" y="1007"/>
                    </a:cubicBezTo>
                    <a:cubicBezTo>
                      <a:pt x="1814" y="955"/>
                      <a:pt x="1806" y="902"/>
                      <a:pt x="1806" y="845"/>
                    </a:cubicBezTo>
                    <a:lnTo>
                      <a:pt x="180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1"/>
              <p:cNvSpPr/>
              <p:nvPr/>
            </p:nvSpPr>
            <p:spPr>
              <a:xfrm>
                <a:off x="5094750" y="2262850"/>
                <a:ext cx="89175" cy="89175"/>
              </a:xfrm>
              <a:custGeom>
                <a:rect b="b" l="l" r="r" t="t"/>
                <a:pathLst>
                  <a:path extrusionOk="0" h="3567" w="3567">
                    <a:moveTo>
                      <a:pt x="0" y="0"/>
                    </a:moveTo>
                    <a:lnTo>
                      <a:pt x="0" y="1783"/>
                    </a:lnTo>
                    <a:cubicBezTo>
                      <a:pt x="0" y="2768"/>
                      <a:pt x="799" y="3567"/>
                      <a:pt x="1783" y="3567"/>
                    </a:cubicBezTo>
                    <a:cubicBezTo>
                      <a:pt x="2769" y="3567"/>
                      <a:pt x="3567" y="2768"/>
                      <a:pt x="3567" y="1783"/>
                    </a:cubicBezTo>
                    <a:lnTo>
                      <a:pt x="35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1"/>
              <p:cNvSpPr/>
              <p:nvPr/>
            </p:nvSpPr>
            <p:spPr>
              <a:xfrm>
                <a:off x="5094775" y="2262850"/>
                <a:ext cx="89175" cy="89175"/>
              </a:xfrm>
              <a:custGeom>
                <a:rect b="b" l="l" r="r" t="t"/>
                <a:pathLst>
                  <a:path extrusionOk="0" h="3567" w="3567">
                    <a:moveTo>
                      <a:pt x="0" y="0"/>
                    </a:moveTo>
                    <a:lnTo>
                      <a:pt x="0" y="1783"/>
                    </a:lnTo>
                    <a:cubicBezTo>
                      <a:pt x="0" y="2769"/>
                      <a:pt x="799" y="3567"/>
                      <a:pt x="1785" y="3567"/>
                    </a:cubicBezTo>
                    <a:cubicBezTo>
                      <a:pt x="1885" y="3567"/>
                      <a:pt x="1985" y="3556"/>
                      <a:pt x="2080" y="3540"/>
                    </a:cubicBezTo>
                    <a:cubicBezTo>
                      <a:pt x="1237" y="3398"/>
                      <a:pt x="595" y="2667"/>
                      <a:pt x="595" y="1783"/>
                    </a:cubicBezTo>
                    <a:lnTo>
                      <a:pt x="595" y="382"/>
                    </a:lnTo>
                    <a:cubicBezTo>
                      <a:pt x="1422" y="1120"/>
                      <a:pt x="2454" y="1604"/>
                      <a:pt x="3567" y="1758"/>
                    </a:cubicBezTo>
                    <a:lnTo>
                      <a:pt x="35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1"/>
              <p:cNvSpPr/>
              <p:nvPr/>
            </p:nvSpPr>
            <p:spPr>
              <a:xfrm>
                <a:off x="5114375" y="2296750"/>
                <a:ext cx="14925" cy="14850"/>
              </a:xfrm>
              <a:custGeom>
                <a:rect b="b" l="l" r="r" t="t"/>
                <a:pathLst>
                  <a:path extrusionOk="0" h="594" w="597">
                    <a:moveTo>
                      <a:pt x="295" y="0"/>
                    </a:moveTo>
                    <a:cubicBezTo>
                      <a:pt x="130" y="0"/>
                      <a:pt x="0" y="134"/>
                      <a:pt x="0" y="298"/>
                    </a:cubicBezTo>
                    <a:cubicBezTo>
                      <a:pt x="0" y="460"/>
                      <a:pt x="135" y="594"/>
                      <a:pt x="299" y="594"/>
                    </a:cubicBezTo>
                    <a:cubicBezTo>
                      <a:pt x="463" y="594"/>
                      <a:pt x="597" y="462"/>
                      <a:pt x="597" y="298"/>
                    </a:cubicBezTo>
                    <a:cubicBezTo>
                      <a:pt x="597" y="134"/>
                      <a:pt x="463" y="0"/>
                      <a:pt x="2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1"/>
              <p:cNvSpPr/>
              <p:nvPr/>
            </p:nvSpPr>
            <p:spPr>
              <a:xfrm>
                <a:off x="5149525" y="2296750"/>
                <a:ext cx="14925" cy="14850"/>
              </a:xfrm>
              <a:custGeom>
                <a:rect b="b" l="l" r="r" t="t"/>
                <a:pathLst>
                  <a:path extrusionOk="0" h="594" w="597">
                    <a:moveTo>
                      <a:pt x="295" y="0"/>
                    </a:moveTo>
                    <a:cubicBezTo>
                      <a:pt x="131" y="0"/>
                      <a:pt x="0" y="134"/>
                      <a:pt x="0" y="298"/>
                    </a:cubicBezTo>
                    <a:cubicBezTo>
                      <a:pt x="0" y="460"/>
                      <a:pt x="135" y="594"/>
                      <a:pt x="299" y="594"/>
                    </a:cubicBezTo>
                    <a:cubicBezTo>
                      <a:pt x="463" y="594"/>
                      <a:pt x="596" y="462"/>
                      <a:pt x="596" y="298"/>
                    </a:cubicBezTo>
                    <a:cubicBezTo>
                      <a:pt x="596" y="134"/>
                      <a:pt x="464" y="0"/>
                      <a:pt x="2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1"/>
              <p:cNvSpPr/>
              <p:nvPr/>
            </p:nvSpPr>
            <p:spPr>
              <a:xfrm>
                <a:off x="5079850" y="2218250"/>
                <a:ext cx="119025" cy="75550"/>
              </a:xfrm>
              <a:custGeom>
                <a:rect b="b" l="l" r="r" t="t"/>
                <a:pathLst>
                  <a:path extrusionOk="0" h="3022" w="4761">
                    <a:moveTo>
                      <a:pt x="2383" y="1"/>
                    </a:moveTo>
                    <a:cubicBezTo>
                      <a:pt x="2320" y="1"/>
                      <a:pt x="2259" y="3"/>
                      <a:pt x="2198" y="9"/>
                    </a:cubicBezTo>
                    <a:lnTo>
                      <a:pt x="2079" y="20"/>
                    </a:lnTo>
                    <a:cubicBezTo>
                      <a:pt x="906" y="168"/>
                      <a:pt x="3" y="1168"/>
                      <a:pt x="3" y="2378"/>
                    </a:cubicBezTo>
                    <a:lnTo>
                      <a:pt x="3" y="2973"/>
                    </a:lnTo>
                    <a:cubicBezTo>
                      <a:pt x="3" y="2989"/>
                      <a:pt x="0" y="3005"/>
                      <a:pt x="0" y="3022"/>
                    </a:cubicBezTo>
                    <a:cubicBezTo>
                      <a:pt x="618" y="2879"/>
                      <a:pt x="1160" y="2536"/>
                      <a:pt x="1552" y="2065"/>
                    </a:cubicBezTo>
                    <a:cubicBezTo>
                      <a:pt x="1609" y="1996"/>
                      <a:pt x="1691" y="1961"/>
                      <a:pt x="1774" y="1961"/>
                    </a:cubicBezTo>
                    <a:cubicBezTo>
                      <a:pt x="1838" y="1961"/>
                      <a:pt x="1903" y="1982"/>
                      <a:pt x="1958" y="2023"/>
                    </a:cubicBezTo>
                    <a:cubicBezTo>
                      <a:pt x="2748" y="2604"/>
                      <a:pt x="3711" y="2962"/>
                      <a:pt x="4761" y="3001"/>
                    </a:cubicBezTo>
                    <a:cubicBezTo>
                      <a:pt x="4760" y="2991"/>
                      <a:pt x="4758" y="2982"/>
                      <a:pt x="4758" y="2973"/>
                    </a:cubicBezTo>
                    <a:lnTo>
                      <a:pt x="4758" y="2450"/>
                    </a:lnTo>
                    <a:cubicBezTo>
                      <a:pt x="4758" y="1199"/>
                      <a:pt x="3740" y="56"/>
                      <a:pt x="2489" y="3"/>
                    </a:cubicBezTo>
                    <a:cubicBezTo>
                      <a:pt x="2453" y="2"/>
                      <a:pt x="2418" y="1"/>
                      <a:pt x="238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1"/>
              <p:cNvSpPr/>
              <p:nvPr/>
            </p:nvSpPr>
            <p:spPr>
              <a:xfrm>
                <a:off x="5065025" y="2383050"/>
                <a:ext cx="148650" cy="102750"/>
              </a:xfrm>
              <a:custGeom>
                <a:rect b="b" l="l" r="r" t="t"/>
                <a:pathLst>
                  <a:path extrusionOk="0" h="4110" w="5946">
                    <a:moveTo>
                      <a:pt x="948" y="1"/>
                    </a:moveTo>
                    <a:lnTo>
                      <a:pt x="450" y="285"/>
                    </a:lnTo>
                    <a:cubicBezTo>
                      <a:pt x="172" y="444"/>
                      <a:pt x="1" y="740"/>
                      <a:pt x="1" y="1060"/>
                    </a:cubicBezTo>
                    <a:lnTo>
                      <a:pt x="1" y="2142"/>
                    </a:lnTo>
                    <a:cubicBezTo>
                      <a:pt x="1" y="2255"/>
                      <a:pt x="64" y="2358"/>
                      <a:pt x="165" y="2408"/>
                    </a:cubicBezTo>
                    <a:lnTo>
                      <a:pt x="1189" y="2920"/>
                    </a:lnTo>
                    <a:lnTo>
                      <a:pt x="1189" y="4109"/>
                    </a:lnTo>
                    <a:lnTo>
                      <a:pt x="4755" y="4109"/>
                    </a:lnTo>
                    <a:lnTo>
                      <a:pt x="4755" y="2920"/>
                    </a:lnTo>
                    <a:lnTo>
                      <a:pt x="5780" y="2408"/>
                    </a:lnTo>
                    <a:cubicBezTo>
                      <a:pt x="5880" y="2358"/>
                      <a:pt x="5944" y="2255"/>
                      <a:pt x="5944" y="2142"/>
                    </a:cubicBezTo>
                    <a:lnTo>
                      <a:pt x="5944" y="1060"/>
                    </a:lnTo>
                    <a:lnTo>
                      <a:pt x="5945" y="1060"/>
                    </a:lnTo>
                    <a:cubicBezTo>
                      <a:pt x="5945" y="740"/>
                      <a:pt x="5775" y="444"/>
                      <a:pt x="5496" y="285"/>
                    </a:cubicBezTo>
                    <a:lnTo>
                      <a:pt x="4998" y="1"/>
                    </a:lnTo>
                    <a:cubicBezTo>
                      <a:pt x="4579" y="681"/>
                      <a:pt x="3830" y="1137"/>
                      <a:pt x="2972" y="1137"/>
                    </a:cubicBezTo>
                    <a:cubicBezTo>
                      <a:pt x="2115" y="1137"/>
                      <a:pt x="1367" y="681"/>
                      <a:pt x="94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1"/>
              <p:cNvSpPr/>
              <p:nvPr/>
            </p:nvSpPr>
            <p:spPr>
              <a:xfrm>
                <a:off x="5094725" y="2441150"/>
                <a:ext cx="14875" cy="44575"/>
              </a:xfrm>
              <a:custGeom>
                <a:rect b="b" l="l" r="r" t="t"/>
                <a:pathLst>
                  <a:path extrusionOk="0" h="1783" w="595">
                    <a:moveTo>
                      <a:pt x="298" y="0"/>
                    </a:moveTo>
                    <a:cubicBezTo>
                      <a:pt x="135" y="0"/>
                      <a:pt x="1" y="134"/>
                      <a:pt x="0" y="297"/>
                    </a:cubicBezTo>
                    <a:lnTo>
                      <a:pt x="0" y="1782"/>
                    </a:lnTo>
                    <a:lnTo>
                      <a:pt x="595" y="1782"/>
                    </a:lnTo>
                    <a:lnTo>
                      <a:pt x="595" y="297"/>
                    </a:lnTo>
                    <a:cubicBezTo>
                      <a:pt x="595" y="134"/>
                      <a:pt x="462" y="0"/>
                      <a:pt x="29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1"/>
              <p:cNvSpPr/>
              <p:nvPr/>
            </p:nvSpPr>
            <p:spPr>
              <a:xfrm>
                <a:off x="5169025" y="2441150"/>
                <a:ext cx="14875" cy="44575"/>
              </a:xfrm>
              <a:custGeom>
                <a:rect b="b" l="l" r="r" t="t"/>
                <a:pathLst>
                  <a:path extrusionOk="0" h="1783" w="595">
                    <a:moveTo>
                      <a:pt x="299" y="0"/>
                    </a:moveTo>
                    <a:cubicBezTo>
                      <a:pt x="135" y="0"/>
                      <a:pt x="2" y="134"/>
                      <a:pt x="1" y="297"/>
                    </a:cubicBezTo>
                    <a:lnTo>
                      <a:pt x="1" y="1782"/>
                    </a:lnTo>
                    <a:lnTo>
                      <a:pt x="595" y="1782"/>
                    </a:lnTo>
                    <a:lnTo>
                      <a:pt x="595" y="297"/>
                    </a:lnTo>
                    <a:cubicBezTo>
                      <a:pt x="595" y="134"/>
                      <a:pt x="463" y="0"/>
                      <a:pt x="29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1"/>
              <p:cNvSpPr/>
              <p:nvPr/>
            </p:nvSpPr>
            <p:spPr>
              <a:xfrm>
                <a:off x="4983325" y="2047375"/>
                <a:ext cx="66850" cy="22300"/>
              </a:xfrm>
              <a:custGeom>
                <a:rect b="b" l="l" r="r" t="t"/>
                <a:pathLst>
                  <a:path extrusionOk="0" h="892" w="2674">
                    <a:moveTo>
                      <a:pt x="297" y="1"/>
                    </a:moveTo>
                    <a:cubicBezTo>
                      <a:pt x="134" y="1"/>
                      <a:pt x="0" y="132"/>
                      <a:pt x="0" y="297"/>
                    </a:cubicBezTo>
                    <a:lnTo>
                      <a:pt x="0" y="594"/>
                    </a:lnTo>
                    <a:cubicBezTo>
                      <a:pt x="0" y="758"/>
                      <a:pt x="133" y="891"/>
                      <a:pt x="297" y="891"/>
                    </a:cubicBezTo>
                    <a:lnTo>
                      <a:pt x="2377" y="891"/>
                    </a:lnTo>
                    <a:cubicBezTo>
                      <a:pt x="2541" y="891"/>
                      <a:pt x="2674" y="758"/>
                      <a:pt x="2674" y="594"/>
                    </a:cubicBezTo>
                    <a:lnTo>
                      <a:pt x="2674" y="297"/>
                    </a:lnTo>
                    <a:cubicBezTo>
                      <a:pt x="2674" y="134"/>
                      <a:pt x="2541" y="1"/>
                      <a:pt x="2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1"/>
              <p:cNvSpPr/>
              <p:nvPr/>
            </p:nvSpPr>
            <p:spPr>
              <a:xfrm>
                <a:off x="4961025" y="2025075"/>
                <a:ext cx="356650" cy="165300"/>
              </a:xfrm>
              <a:custGeom>
                <a:rect b="b" l="l" r="r" t="t"/>
                <a:pathLst>
                  <a:path extrusionOk="0" h="6612" w="14266">
                    <a:moveTo>
                      <a:pt x="7132" y="0"/>
                    </a:moveTo>
                    <a:lnTo>
                      <a:pt x="1" y="5647"/>
                    </a:lnTo>
                    <a:lnTo>
                      <a:pt x="1" y="6611"/>
                    </a:lnTo>
                    <a:lnTo>
                      <a:pt x="7132" y="1125"/>
                    </a:lnTo>
                    <a:lnTo>
                      <a:pt x="14266" y="6611"/>
                    </a:lnTo>
                    <a:lnTo>
                      <a:pt x="14266" y="5647"/>
                    </a:lnTo>
                    <a:lnTo>
                      <a:pt x="713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1"/>
              <p:cNvSpPr/>
              <p:nvPr/>
            </p:nvSpPr>
            <p:spPr>
              <a:xfrm>
                <a:off x="4937725" y="2017625"/>
                <a:ext cx="403200" cy="163500"/>
              </a:xfrm>
              <a:custGeom>
                <a:rect b="b" l="l" r="r" t="t"/>
                <a:pathLst>
                  <a:path extrusionOk="0" h="6540" w="16128">
                    <a:moveTo>
                      <a:pt x="8065" y="0"/>
                    </a:moveTo>
                    <a:cubicBezTo>
                      <a:pt x="8001" y="0"/>
                      <a:pt x="7937" y="21"/>
                      <a:pt x="7884" y="62"/>
                    </a:cubicBezTo>
                    <a:lnTo>
                      <a:pt x="157" y="6005"/>
                    </a:lnTo>
                    <a:cubicBezTo>
                      <a:pt x="25" y="6106"/>
                      <a:pt x="1" y="6293"/>
                      <a:pt x="101" y="6422"/>
                    </a:cubicBezTo>
                    <a:cubicBezTo>
                      <a:pt x="161" y="6499"/>
                      <a:pt x="250" y="6540"/>
                      <a:pt x="339" y="6540"/>
                    </a:cubicBezTo>
                    <a:cubicBezTo>
                      <a:pt x="402" y="6540"/>
                      <a:pt x="465" y="6520"/>
                      <a:pt x="519" y="6478"/>
                    </a:cubicBezTo>
                    <a:lnTo>
                      <a:pt x="8064" y="673"/>
                    </a:lnTo>
                    <a:lnTo>
                      <a:pt x="15611" y="6478"/>
                    </a:lnTo>
                    <a:cubicBezTo>
                      <a:pt x="15665" y="6519"/>
                      <a:pt x="15730" y="6540"/>
                      <a:pt x="15792" y="6540"/>
                    </a:cubicBezTo>
                    <a:cubicBezTo>
                      <a:pt x="15881" y="6540"/>
                      <a:pt x="15969" y="6499"/>
                      <a:pt x="16029" y="6422"/>
                    </a:cubicBezTo>
                    <a:cubicBezTo>
                      <a:pt x="16127" y="6292"/>
                      <a:pt x="16102" y="6106"/>
                      <a:pt x="15973" y="6005"/>
                    </a:cubicBezTo>
                    <a:lnTo>
                      <a:pt x="8246" y="62"/>
                    </a:lnTo>
                    <a:cubicBezTo>
                      <a:pt x="8193" y="21"/>
                      <a:pt x="8129" y="0"/>
                      <a:pt x="806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1"/>
              <p:cNvSpPr/>
              <p:nvPr/>
            </p:nvSpPr>
            <p:spPr>
              <a:xfrm>
                <a:off x="5124475" y="2106775"/>
                <a:ext cx="29750" cy="29775"/>
              </a:xfrm>
              <a:custGeom>
                <a:rect b="b" l="l" r="r" t="t"/>
                <a:pathLst>
                  <a:path extrusionOk="0" h="1191" w="1190">
                    <a:moveTo>
                      <a:pt x="594" y="1"/>
                    </a:moveTo>
                    <a:cubicBezTo>
                      <a:pt x="268" y="1"/>
                      <a:pt x="1" y="268"/>
                      <a:pt x="1" y="596"/>
                    </a:cubicBezTo>
                    <a:cubicBezTo>
                      <a:pt x="1" y="923"/>
                      <a:pt x="268" y="1190"/>
                      <a:pt x="594" y="1190"/>
                    </a:cubicBezTo>
                    <a:cubicBezTo>
                      <a:pt x="922" y="1190"/>
                      <a:pt x="1189" y="923"/>
                      <a:pt x="1189" y="596"/>
                    </a:cubicBezTo>
                    <a:cubicBezTo>
                      <a:pt x="1189" y="268"/>
                      <a:pt x="922" y="1"/>
                      <a:pt x="59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1"/>
              <p:cNvSpPr/>
              <p:nvPr/>
            </p:nvSpPr>
            <p:spPr>
              <a:xfrm>
                <a:off x="5124475" y="2106775"/>
                <a:ext cx="29750" cy="22325"/>
              </a:xfrm>
              <a:custGeom>
                <a:rect b="b" l="l" r="r" t="t"/>
                <a:pathLst>
                  <a:path extrusionOk="0" h="893" w="1190">
                    <a:moveTo>
                      <a:pt x="594" y="1"/>
                    </a:moveTo>
                    <a:cubicBezTo>
                      <a:pt x="268" y="1"/>
                      <a:pt x="1" y="268"/>
                      <a:pt x="1" y="596"/>
                    </a:cubicBezTo>
                    <a:cubicBezTo>
                      <a:pt x="1" y="704"/>
                      <a:pt x="33" y="805"/>
                      <a:pt x="84" y="892"/>
                    </a:cubicBezTo>
                    <a:cubicBezTo>
                      <a:pt x="187" y="717"/>
                      <a:pt x="376" y="596"/>
                      <a:pt x="594" y="596"/>
                    </a:cubicBezTo>
                    <a:cubicBezTo>
                      <a:pt x="814" y="596"/>
                      <a:pt x="1003" y="717"/>
                      <a:pt x="1106" y="892"/>
                    </a:cubicBezTo>
                    <a:cubicBezTo>
                      <a:pt x="1157" y="805"/>
                      <a:pt x="1189" y="703"/>
                      <a:pt x="1189" y="596"/>
                    </a:cubicBezTo>
                    <a:cubicBezTo>
                      <a:pt x="1189" y="268"/>
                      <a:pt x="922" y="1"/>
                      <a:pt x="59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9" name="Google Shape;2289;p61"/>
          <p:cNvGrpSpPr/>
          <p:nvPr/>
        </p:nvGrpSpPr>
        <p:grpSpPr>
          <a:xfrm flipH="1" rot="2311965">
            <a:off x="5403260" y="1397217"/>
            <a:ext cx="861449" cy="852311"/>
            <a:chOff x="8304175" y="-24624"/>
            <a:chExt cx="861396" cy="852258"/>
          </a:xfrm>
        </p:grpSpPr>
        <p:sp>
          <p:nvSpPr>
            <p:cNvPr id="2290" name="Google Shape;2290;p61"/>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1" name="Google Shape;2291;p61"/>
            <p:cNvGrpSpPr/>
            <p:nvPr/>
          </p:nvGrpSpPr>
          <p:grpSpPr>
            <a:xfrm rot="1478876">
              <a:off x="8407124" y="83046"/>
              <a:ext cx="655499" cy="636920"/>
              <a:chOff x="4594993" y="5098696"/>
              <a:chExt cx="287425" cy="279279"/>
            </a:xfrm>
          </p:grpSpPr>
          <p:sp>
            <p:nvSpPr>
              <p:cNvPr id="2292" name="Google Shape;2292;p61"/>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1"/>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4" name="Google Shape;2294;p61"/>
          <p:cNvGrpSpPr/>
          <p:nvPr/>
        </p:nvGrpSpPr>
        <p:grpSpPr>
          <a:xfrm rot="5400000">
            <a:off x="812271" y="1548424"/>
            <a:ext cx="346935" cy="344874"/>
            <a:chOff x="7134111" y="276438"/>
            <a:chExt cx="347004" cy="344943"/>
          </a:xfrm>
        </p:grpSpPr>
        <p:sp>
          <p:nvSpPr>
            <p:cNvPr id="2295" name="Google Shape;2295;p61"/>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1"/>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61"/>
          <p:cNvGrpSpPr/>
          <p:nvPr/>
        </p:nvGrpSpPr>
        <p:grpSpPr>
          <a:xfrm rot="10800000">
            <a:off x="1219230" y="1193638"/>
            <a:ext cx="347004" cy="344943"/>
            <a:chOff x="7134111" y="276438"/>
            <a:chExt cx="347004" cy="344943"/>
          </a:xfrm>
        </p:grpSpPr>
        <p:sp>
          <p:nvSpPr>
            <p:cNvPr id="2298" name="Google Shape;2298;p61"/>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1"/>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61"/>
          <p:cNvSpPr/>
          <p:nvPr/>
        </p:nvSpPr>
        <p:spPr>
          <a:xfrm rot="1603096">
            <a:off x="6191347" y="2194573"/>
            <a:ext cx="182492" cy="18142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1"/>
          <p:cNvSpPr/>
          <p:nvPr/>
        </p:nvSpPr>
        <p:spPr>
          <a:xfrm>
            <a:off x="7312525" y="7662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1"/>
          <p:cNvSpPr/>
          <p:nvPr/>
        </p:nvSpPr>
        <p:spPr>
          <a:xfrm>
            <a:off x="7870351" y="1246121"/>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1"/>
          <p:cNvSpPr/>
          <p:nvPr/>
        </p:nvSpPr>
        <p:spPr>
          <a:xfrm>
            <a:off x="7956923" y="290954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1"/>
          <p:cNvSpPr/>
          <p:nvPr/>
        </p:nvSpPr>
        <p:spPr>
          <a:xfrm rot="-1688648">
            <a:off x="3214670" y="1494168"/>
            <a:ext cx="182493" cy="18142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1"/>
          <p:cNvSpPr/>
          <p:nvPr/>
        </p:nvSpPr>
        <p:spPr>
          <a:xfrm>
            <a:off x="909223" y="280739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1"/>
          <p:cNvSpPr/>
          <p:nvPr/>
        </p:nvSpPr>
        <p:spPr>
          <a:xfrm>
            <a:off x="5874297" y="3297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1"/>
          <p:cNvSpPr/>
          <p:nvPr/>
        </p:nvSpPr>
        <p:spPr>
          <a:xfrm>
            <a:off x="3080022" y="43995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1"/>
          <p:cNvSpPr/>
          <p:nvPr/>
        </p:nvSpPr>
        <p:spPr>
          <a:xfrm>
            <a:off x="2525547" y="21962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1"/>
          <p:cNvSpPr/>
          <p:nvPr/>
        </p:nvSpPr>
        <p:spPr>
          <a:xfrm>
            <a:off x="8063022" y="22692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3" name="Shape 2313"/>
        <p:cNvGrpSpPr/>
        <p:nvPr/>
      </p:nvGrpSpPr>
      <p:grpSpPr>
        <a:xfrm>
          <a:off x="0" y="0"/>
          <a:ext cx="0" cy="0"/>
          <a:chOff x="0" y="0"/>
          <a:chExt cx="0" cy="0"/>
        </a:xfrm>
      </p:grpSpPr>
      <p:sp>
        <p:nvSpPr>
          <p:cNvPr id="2314" name="Google Shape;2314;p6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Mother’s Day is on this date</a:t>
            </a:r>
            <a:endParaRPr/>
          </a:p>
        </p:txBody>
      </p:sp>
      <p:graphicFrame>
        <p:nvGraphicFramePr>
          <p:cNvPr id="2315" name="Google Shape;2315;p62"/>
          <p:cNvGraphicFramePr/>
          <p:nvPr/>
        </p:nvGraphicFramePr>
        <p:xfrm>
          <a:off x="983575" y="1725763"/>
          <a:ext cx="3000000" cy="3000000"/>
        </p:xfrm>
        <a:graphic>
          <a:graphicData uri="http://schemas.openxmlformats.org/drawingml/2006/table">
            <a:tbl>
              <a:tblPr>
                <a:noFill/>
                <a:tableStyleId>{2291F875-BC8A-4D88-A7B5-0CE69AC44579}</a:tableStyleId>
              </a:tblPr>
              <a:tblGrid>
                <a:gridCol w="967150"/>
                <a:gridCol w="967150"/>
                <a:gridCol w="967150"/>
                <a:gridCol w="967150"/>
                <a:gridCol w="967150"/>
                <a:gridCol w="967150"/>
                <a:gridCol w="967150"/>
              </a:tblGrid>
              <a:tr h="406700">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Mon</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Tue</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Wed</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Thu</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Fri</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Sat</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Sun</a:t>
                      </a:r>
                      <a:endParaRPr sz="2200">
                        <a:solidFill>
                          <a:schemeClr val="dk1"/>
                        </a:solidFill>
                        <a:latin typeface="Yeseva One"/>
                        <a:ea typeface="Yeseva One"/>
                        <a:cs typeface="Yeseva One"/>
                        <a:sym typeface="Yeseva One"/>
                      </a:endParaRPr>
                    </a:p>
                  </a:txBody>
                  <a:tcPr marT="91425" marB="91425" marR="91425" marL="91425" anchor="ctr">
                    <a:lnL cap="flat" cmpd="sng" w="9525">
                      <a:solidFill>
                        <a:srgbClr val="F3F3F3">
                          <a:alpha val="0"/>
                        </a:srgbClr>
                      </a:solidFill>
                      <a:prstDash val="solid"/>
                      <a:round/>
                      <a:headEnd len="sm" w="sm" type="none"/>
                      <a:tailEnd len="sm" w="sm" type="none"/>
                    </a:lnL>
                    <a:lnR cap="flat" cmpd="sng" w="9525">
                      <a:solidFill>
                        <a:srgbClr val="F3F3F3">
                          <a:alpha val="0"/>
                        </a:srgbClr>
                      </a:solidFill>
                      <a:prstDash val="solid"/>
                      <a:round/>
                      <a:headEnd len="sm" w="sm" type="none"/>
                      <a:tailEnd len="sm" w="sm" type="none"/>
                    </a:lnR>
                    <a:lnT cap="flat" cmpd="sng" w="9525">
                      <a:solidFill>
                        <a:srgbClr val="F3F3F3">
                          <a:alpha val="0"/>
                        </a:srgb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solidFill>
                      <a:schemeClr val="accent1"/>
                    </a:solidFill>
                  </a:tcPr>
                </a:tc>
              </a:tr>
              <a:tr h="396200">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01</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02</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solidFill>
                      <a:prstDash val="dash"/>
                      <a:round/>
                      <a:headEnd len="sm" w="sm" type="none"/>
                      <a:tailEnd len="sm" w="sm" type="none"/>
                    </a:lnB>
                  </a:tcPr>
                </a:tc>
              </a:tr>
              <a:tr h="392125">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03</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04</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05</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06</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07</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08</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09</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92125">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10</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11</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12</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13</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14</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15</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idact Gothic"/>
                          <a:ea typeface="Didact Gothic"/>
                          <a:cs typeface="Didact Gothic"/>
                          <a:sym typeface="Didact Gothic"/>
                        </a:rPr>
                        <a:t>16</a:t>
                      </a:r>
                      <a:endParaRPr>
                        <a:solidFill>
                          <a:schemeClr val="dk1"/>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solidFill>
                      <a:schemeClr val="accent1"/>
                    </a:solidFill>
                  </a:tcPr>
                </a:tc>
              </a:tr>
              <a:tr h="392125">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17</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18</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19</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20</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21</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22</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23</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solidFill>
                      <a:schemeClr val="dk2"/>
                    </a:solidFill>
                  </a:tcPr>
                </a:tc>
              </a:tr>
              <a:tr h="392125">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24</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25</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26</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27</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28</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29</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30</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r h="396200">
                <a:tc>
                  <a:txBody>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31</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c>
                  <a:txBody>
                    <a:bodyPr/>
                    <a:lstStyle/>
                    <a:p>
                      <a:pPr indent="0" lvl="0" marL="0" rtl="0" algn="ctr">
                        <a:spcBef>
                          <a:spcPts val="0"/>
                        </a:spcBef>
                        <a:spcAft>
                          <a:spcPts val="0"/>
                        </a:spcAft>
                        <a:buNone/>
                      </a:pPr>
                      <a:r>
                        <a:t/>
                      </a:r>
                      <a:endParaRPr>
                        <a:solidFill>
                          <a:schemeClr val="accent5"/>
                        </a:solidFill>
                        <a:latin typeface="Didact Gothic"/>
                        <a:ea typeface="Didact Gothic"/>
                        <a:cs typeface="Didact Gothic"/>
                        <a:sym typeface="Didact Gothic"/>
                      </a:endParaRPr>
                    </a:p>
                  </a:txBody>
                  <a:tcPr marT="91425" marB="91425" marR="91425" marL="91425">
                    <a:lnL cap="flat" cmpd="sng" w="19050">
                      <a:solidFill>
                        <a:schemeClr val="dk1"/>
                      </a:solidFill>
                      <a:prstDash val="dash"/>
                      <a:round/>
                      <a:headEnd len="sm" w="sm" type="none"/>
                      <a:tailEnd len="sm" w="sm" type="none"/>
                    </a:lnL>
                    <a:lnR cap="flat" cmpd="sng" w="19050">
                      <a:solidFill>
                        <a:schemeClr val="dk1"/>
                      </a:solidFill>
                      <a:prstDash val="dash"/>
                      <a:round/>
                      <a:headEnd len="sm" w="sm" type="none"/>
                      <a:tailEnd len="sm" w="sm" type="none"/>
                    </a:lnR>
                    <a:lnT cap="flat" cmpd="sng" w="19050">
                      <a:solidFill>
                        <a:schemeClr val="dk1"/>
                      </a:solidFill>
                      <a:prstDash val="dash"/>
                      <a:round/>
                      <a:headEnd len="sm" w="sm" type="none"/>
                      <a:tailEnd len="sm" w="sm" type="none"/>
                    </a:lnT>
                    <a:lnB cap="flat" cmpd="sng" w="19050">
                      <a:solidFill>
                        <a:schemeClr val="dk1"/>
                      </a:solidFill>
                      <a:prstDash val="dash"/>
                      <a:round/>
                      <a:headEnd len="sm" w="sm" type="none"/>
                      <a:tailEnd len="sm" w="sm" type="none"/>
                    </a:lnB>
                  </a:tcPr>
                </a:tc>
              </a:tr>
            </a:tbl>
          </a:graphicData>
        </a:graphic>
      </p:graphicFrame>
      <p:sp>
        <p:nvSpPr>
          <p:cNvPr id="2316" name="Google Shape;2316;p62"/>
          <p:cNvSpPr/>
          <p:nvPr/>
        </p:nvSpPr>
        <p:spPr>
          <a:xfrm>
            <a:off x="983575" y="1243475"/>
            <a:ext cx="3672300" cy="484500"/>
          </a:xfrm>
          <a:prstGeom prst="roundRect">
            <a:avLst>
              <a:gd fmla="val 50000" name="adj"/>
            </a:avLst>
          </a:prstGeom>
          <a:solidFill>
            <a:schemeClr val="accent1"/>
          </a:solid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3rd Sunday of October</a:t>
            </a:r>
            <a:endParaRPr sz="2200">
              <a:solidFill>
                <a:schemeClr val="dk1"/>
              </a:solidFill>
              <a:latin typeface="Yeseva One"/>
              <a:ea typeface="Yeseva One"/>
              <a:cs typeface="Yeseva One"/>
              <a:sym typeface="Yeseva One"/>
            </a:endParaRPr>
          </a:p>
        </p:txBody>
      </p:sp>
      <p:sp>
        <p:nvSpPr>
          <p:cNvPr id="2317" name="Google Shape;2317;p62"/>
          <p:cNvSpPr txBox="1"/>
          <p:nvPr>
            <p:ph idx="4294967295" type="title"/>
          </p:nvPr>
        </p:nvSpPr>
        <p:spPr>
          <a:xfrm rot="-5400000">
            <a:off x="6507730" y="2961475"/>
            <a:ext cx="2898600" cy="4068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sz="2200"/>
              <a:t>October 2022</a:t>
            </a:r>
            <a:endParaRPr sz="2200"/>
          </a:p>
        </p:txBody>
      </p:sp>
      <p:sp>
        <p:nvSpPr>
          <p:cNvPr id="2318" name="Google Shape;2318;p62"/>
          <p:cNvSpPr txBox="1"/>
          <p:nvPr>
            <p:ph idx="4294967295" type="subTitle"/>
          </p:nvPr>
        </p:nvSpPr>
        <p:spPr>
          <a:xfrm>
            <a:off x="4655875" y="1123175"/>
            <a:ext cx="309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grpSp>
        <p:nvGrpSpPr>
          <p:cNvPr id="2319" name="Google Shape;2319;p62"/>
          <p:cNvGrpSpPr/>
          <p:nvPr/>
        </p:nvGrpSpPr>
        <p:grpSpPr>
          <a:xfrm rot="3475595">
            <a:off x="732699" y="1295035"/>
            <a:ext cx="346935" cy="344875"/>
            <a:chOff x="7134111" y="276438"/>
            <a:chExt cx="347004" cy="344943"/>
          </a:xfrm>
        </p:grpSpPr>
        <p:sp>
          <p:nvSpPr>
            <p:cNvPr id="2320" name="Google Shape;2320;p62"/>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2"/>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2" name="Google Shape;2322;p62"/>
          <p:cNvSpPr/>
          <p:nvPr/>
        </p:nvSpPr>
        <p:spPr>
          <a:xfrm>
            <a:off x="7312525" y="7662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2"/>
          <p:cNvSpPr/>
          <p:nvPr/>
        </p:nvSpPr>
        <p:spPr>
          <a:xfrm>
            <a:off x="7865776" y="157979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2"/>
          <p:cNvSpPr/>
          <p:nvPr/>
        </p:nvSpPr>
        <p:spPr>
          <a:xfrm rot="2316468">
            <a:off x="8197074" y="4069600"/>
            <a:ext cx="182496" cy="18142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5" name="Google Shape;2325;p62"/>
          <p:cNvGrpSpPr/>
          <p:nvPr/>
        </p:nvGrpSpPr>
        <p:grpSpPr>
          <a:xfrm flipH="1" rot="2577466">
            <a:off x="7291182" y="4116849"/>
            <a:ext cx="861448" cy="852310"/>
            <a:chOff x="8304175" y="-24624"/>
            <a:chExt cx="861396" cy="852258"/>
          </a:xfrm>
        </p:grpSpPr>
        <p:sp>
          <p:nvSpPr>
            <p:cNvPr id="2326" name="Google Shape;2326;p6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 name="Google Shape;2327;p62"/>
            <p:cNvGrpSpPr/>
            <p:nvPr/>
          </p:nvGrpSpPr>
          <p:grpSpPr>
            <a:xfrm rot="1478876">
              <a:off x="8407124" y="83046"/>
              <a:ext cx="655499" cy="636920"/>
              <a:chOff x="4594993" y="5098696"/>
              <a:chExt cx="287425" cy="279279"/>
            </a:xfrm>
          </p:grpSpPr>
          <p:sp>
            <p:nvSpPr>
              <p:cNvPr id="2328" name="Google Shape;2328;p6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0" name="Google Shape;2330;p62"/>
          <p:cNvGrpSpPr/>
          <p:nvPr/>
        </p:nvGrpSpPr>
        <p:grpSpPr>
          <a:xfrm flipH="1" rot="4414804">
            <a:off x="7743237" y="271817"/>
            <a:ext cx="861472" cy="852333"/>
            <a:chOff x="8304175" y="-24624"/>
            <a:chExt cx="861396" cy="852258"/>
          </a:xfrm>
        </p:grpSpPr>
        <p:sp>
          <p:nvSpPr>
            <p:cNvPr id="2331" name="Google Shape;2331;p62"/>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2" name="Google Shape;2332;p62"/>
            <p:cNvGrpSpPr/>
            <p:nvPr/>
          </p:nvGrpSpPr>
          <p:grpSpPr>
            <a:xfrm rot="1478876">
              <a:off x="8407124" y="83046"/>
              <a:ext cx="655499" cy="636920"/>
              <a:chOff x="4594993" y="5098696"/>
              <a:chExt cx="287425" cy="279279"/>
            </a:xfrm>
          </p:grpSpPr>
          <p:sp>
            <p:nvSpPr>
              <p:cNvPr id="2333" name="Google Shape;2333;p62"/>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8" name="Shape 2338"/>
        <p:cNvGrpSpPr/>
        <p:nvPr/>
      </p:nvGrpSpPr>
      <p:grpSpPr>
        <a:xfrm>
          <a:off x="0" y="0"/>
          <a:ext cx="0" cy="0"/>
          <a:chOff x="0" y="0"/>
          <a:chExt cx="0" cy="0"/>
        </a:xfrm>
      </p:grpSpPr>
      <p:pic>
        <p:nvPicPr>
          <p:cNvPr id="2339" name="Google Shape;2339;p63" title="Gráfico">
            <a:hlinkClick r:id="rId3"/>
          </p:cNvPr>
          <p:cNvPicPr preferRelativeResize="0"/>
          <p:nvPr/>
        </p:nvPicPr>
        <p:blipFill>
          <a:blip r:embed="rId4">
            <a:alphaModFix/>
          </a:blip>
          <a:stretch>
            <a:fillRect/>
          </a:stretch>
        </p:blipFill>
        <p:spPr>
          <a:xfrm>
            <a:off x="3292050" y="1367132"/>
            <a:ext cx="2559900" cy="2760806"/>
          </a:xfrm>
          <a:prstGeom prst="rect">
            <a:avLst/>
          </a:prstGeom>
          <a:noFill/>
          <a:ln>
            <a:noFill/>
          </a:ln>
        </p:spPr>
      </p:pic>
      <p:sp>
        <p:nvSpPr>
          <p:cNvPr id="2340" name="Google Shape;2340;p6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Wanted pregnancy rate</a:t>
            </a:r>
            <a:endParaRPr/>
          </a:p>
        </p:txBody>
      </p:sp>
      <p:sp>
        <p:nvSpPr>
          <p:cNvPr id="2341" name="Google Shape;2341;p63"/>
          <p:cNvSpPr txBox="1"/>
          <p:nvPr/>
        </p:nvSpPr>
        <p:spPr>
          <a:xfrm>
            <a:off x="2898900" y="4080800"/>
            <a:ext cx="3346200" cy="52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accent5"/>
                </a:solidFill>
                <a:latin typeface="Didact Gothic"/>
                <a:ea typeface="Didact Gothic"/>
                <a:cs typeface="Didact Gothic"/>
                <a:sym typeface="Didact Gothic"/>
              </a:rPr>
              <a:t>Follow the link in the graph to modify its data and then paste the new one here. </a:t>
            </a:r>
            <a:r>
              <a:rPr b="1" lang="en" sz="1100">
                <a:solidFill>
                  <a:schemeClr val="accent5"/>
                </a:solidFill>
                <a:uFill>
                  <a:noFill/>
                </a:uFill>
                <a:latin typeface="Didact Gothic"/>
                <a:ea typeface="Didact Gothic"/>
                <a:cs typeface="Didact Gothic"/>
                <a:sym typeface="Didact Gothic"/>
                <a:hlinkClick r:id="rId5">
                  <a:extLst>
                    <a:ext uri="{A12FA001-AC4F-418D-AE19-62706E023703}">
                      <ahyp:hlinkClr val="tx"/>
                    </a:ext>
                  </a:extLst>
                </a:hlinkClick>
              </a:rPr>
              <a:t>For more info, click here</a:t>
            </a:r>
            <a:endParaRPr sz="1100">
              <a:solidFill>
                <a:schemeClr val="accent5"/>
              </a:solidFill>
              <a:latin typeface="Didact Gothic"/>
              <a:ea typeface="Didact Gothic"/>
              <a:cs typeface="Didact Gothic"/>
              <a:sym typeface="Didact Gothic"/>
            </a:endParaRPr>
          </a:p>
        </p:txBody>
      </p:sp>
      <p:sp>
        <p:nvSpPr>
          <p:cNvPr id="2342" name="Google Shape;2342;p63"/>
          <p:cNvSpPr/>
          <p:nvPr/>
        </p:nvSpPr>
        <p:spPr>
          <a:xfrm>
            <a:off x="719039" y="1838975"/>
            <a:ext cx="1991100" cy="548700"/>
          </a:xfrm>
          <a:prstGeom prst="roundRect">
            <a:avLst>
              <a:gd fmla="val 50000" name="adj"/>
            </a:avLst>
          </a:prstGeom>
          <a:solidFill>
            <a:schemeClr val="accent1"/>
          </a:solid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15-20 years</a:t>
            </a:r>
            <a:endParaRPr sz="2200">
              <a:solidFill>
                <a:schemeClr val="dk1"/>
              </a:solidFill>
              <a:latin typeface="Yeseva One"/>
              <a:ea typeface="Yeseva One"/>
              <a:cs typeface="Yeseva One"/>
              <a:sym typeface="Yeseva One"/>
            </a:endParaRPr>
          </a:p>
        </p:txBody>
      </p:sp>
      <p:sp>
        <p:nvSpPr>
          <p:cNvPr id="2343" name="Google Shape;2343;p63"/>
          <p:cNvSpPr txBox="1"/>
          <p:nvPr/>
        </p:nvSpPr>
        <p:spPr>
          <a:xfrm>
            <a:off x="719489" y="2388398"/>
            <a:ext cx="19902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Mercury is the closest planet to the Sun</a:t>
            </a:r>
            <a:endParaRPr>
              <a:solidFill>
                <a:schemeClr val="accent5"/>
              </a:solidFill>
              <a:latin typeface="Didact Gothic"/>
              <a:ea typeface="Didact Gothic"/>
              <a:cs typeface="Didact Gothic"/>
              <a:sym typeface="Didact Gothic"/>
            </a:endParaRPr>
          </a:p>
        </p:txBody>
      </p:sp>
      <p:sp>
        <p:nvSpPr>
          <p:cNvPr id="2344" name="Google Shape;2344;p63"/>
          <p:cNvSpPr/>
          <p:nvPr/>
        </p:nvSpPr>
        <p:spPr>
          <a:xfrm>
            <a:off x="719039" y="3446764"/>
            <a:ext cx="1991100" cy="548700"/>
          </a:xfrm>
          <a:prstGeom prst="roundRect">
            <a:avLst>
              <a:gd fmla="val 50000" name="adj"/>
            </a:avLst>
          </a:prstGeom>
          <a:solidFill>
            <a:schemeClr val="accent1"/>
          </a:solid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21-34 years</a:t>
            </a:r>
            <a:endParaRPr sz="2200">
              <a:solidFill>
                <a:schemeClr val="dk1"/>
              </a:solidFill>
              <a:latin typeface="Yeseva One"/>
              <a:ea typeface="Yeseva One"/>
              <a:cs typeface="Yeseva One"/>
              <a:sym typeface="Yeseva One"/>
            </a:endParaRPr>
          </a:p>
        </p:txBody>
      </p:sp>
      <p:sp>
        <p:nvSpPr>
          <p:cNvPr id="2345" name="Google Shape;2345;p63"/>
          <p:cNvSpPr txBox="1"/>
          <p:nvPr/>
        </p:nvSpPr>
        <p:spPr>
          <a:xfrm>
            <a:off x="719489" y="3995475"/>
            <a:ext cx="19902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Saturn is a gas giant and has several rings</a:t>
            </a:r>
            <a:endParaRPr>
              <a:solidFill>
                <a:schemeClr val="accent5"/>
              </a:solidFill>
              <a:latin typeface="Didact Gothic"/>
              <a:ea typeface="Didact Gothic"/>
              <a:cs typeface="Didact Gothic"/>
              <a:sym typeface="Didact Gothic"/>
            </a:endParaRPr>
          </a:p>
        </p:txBody>
      </p:sp>
      <p:sp>
        <p:nvSpPr>
          <p:cNvPr id="2346" name="Google Shape;2346;p63"/>
          <p:cNvSpPr/>
          <p:nvPr/>
        </p:nvSpPr>
        <p:spPr>
          <a:xfrm>
            <a:off x="6433841" y="2680970"/>
            <a:ext cx="1991100" cy="548700"/>
          </a:xfrm>
          <a:prstGeom prst="roundRect">
            <a:avLst>
              <a:gd fmla="val 50000" name="adj"/>
            </a:avLst>
          </a:prstGeom>
          <a:solidFill>
            <a:schemeClr val="accent1"/>
          </a:solidFill>
          <a:ln>
            <a:noFill/>
          </a:ln>
        </p:spPr>
        <p:txBody>
          <a:bodyPr anchorCtr="0" anchor="b" bIns="0" lIns="91425" spcFirstLastPara="1" rIns="91425" wrap="square" tIns="0">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35-50 years</a:t>
            </a:r>
            <a:endParaRPr sz="2200">
              <a:solidFill>
                <a:schemeClr val="dk1"/>
              </a:solidFill>
              <a:latin typeface="Yeseva One"/>
              <a:ea typeface="Yeseva One"/>
              <a:cs typeface="Yeseva One"/>
              <a:sym typeface="Yeseva One"/>
            </a:endParaRPr>
          </a:p>
        </p:txBody>
      </p:sp>
      <p:sp>
        <p:nvSpPr>
          <p:cNvPr id="2347" name="Google Shape;2347;p63"/>
          <p:cNvSpPr txBox="1"/>
          <p:nvPr/>
        </p:nvSpPr>
        <p:spPr>
          <a:xfrm>
            <a:off x="6434291" y="3230037"/>
            <a:ext cx="19902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latin typeface="Didact Gothic"/>
                <a:ea typeface="Didact Gothic"/>
                <a:cs typeface="Didact Gothic"/>
                <a:sym typeface="Didact Gothic"/>
              </a:rPr>
              <a:t>Neptune is the farthest planet from the Sun</a:t>
            </a:r>
            <a:endParaRPr>
              <a:solidFill>
                <a:schemeClr val="accent5"/>
              </a:solidFill>
              <a:latin typeface="Didact Gothic"/>
              <a:ea typeface="Didact Gothic"/>
              <a:cs typeface="Didact Gothic"/>
              <a:sym typeface="Didact Gothic"/>
            </a:endParaRPr>
          </a:p>
        </p:txBody>
      </p:sp>
      <p:sp>
        <p:nvSpPr>
          <p:cNvPr id="2348" name="Google Shape;2348;p63"/>
          <p:cNvSpPr txBox="1"/>
          <p:nvPr>
            <p:ph idx="4294967295" type="title"/>
          </p:nvPr>
        </p:nvSpPr>
        <p:spPr>
          <a:xfrm>
            <a:off x="1216289" y="1431438"/>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rPr>
              <a:t>5%</a:t>
            </a:r>
            <a:endParaRPr sz="3000">
              <a:solidFill>
                <a:schemeClr val="accent3"/>
              </a:solidFill>
            </a:endParaRPr>
          </a:p>
        </p:txBody>
      </p:sp>
      <p:sp>
        <p:nvSpPr>
          <p:cNvPr id="2349" name="Google Shape;2349;p63"/>
          <p:cNvSpPr txBox="1"/>
          <p:nvPr>
            <p:ph idx="4294967295" type="title"/>
          </p:nvPr>
        </p:nvSpPr>
        <p:spPr>
          <a:xfrm>
            <a:off x="1216289" y="3039763"/>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rPr>
              <a:t>30</a:t>
            </a:r>
            <a:r>
              <a:rPr lang="en" sz="3000">
                <a:solidFill>
                  <a:schemeClr val="accent1"/>
                </a:solidFill>
              </a:rPr>
              <a:t>%</a:t>
            </a:r>
            <a:endParaRPr sz="3000">
              <a:solidFill>
                <a:schemeClr val="accent1"/>
              </a:solidFill>
            </a:endParaRPr>
          </a:p>
        </p:txBody>
      </p:sp>
      <p:sp>
        <p:nvSpPr>
          <p:cNvPr id="2350" name="Google Shape;2350;p63"/>
          <p:cNvSpPr txBox="1"/>
          <p:nvPr>
            <p:ph idx="4294967295" type="title"/>
          </p:nvPr>
        </p:nvSpPr>
        <p:spPr>
          <a:xfrm>
            <a:off x="6931091" y="2273700"/>
            <a:ext cx="9966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65</a:t>
            </a:r>
            <a:r>
              <a:rPr lang="en" sz="3000"/>
              <a:t>%</a:t>
            </a:r>
            <a:endParaRPr sz="3000"/>
          </a:p>
        </p:txBody>
      </p:sp>
      <p:grpSp>
        <p:nvGrpSpPr>
          <p:cNvPr id="2351" name="Google Shape;2351;p63"/>
          <p:cNvGrpSpPr/>
          <p:nvPr/>
        </p:nvGrpSpPr>
        <p:grpSpPr>
          <a:xfrm>
            <a:off x="4432952" y="2416296"/>
            <a:ext cx="278096" cy="662490"/>
            <a:chOff x="5447476" y="4090965"/>
            <a:chExt cx="215278" cy="512842"/>
          </a:xfrm>
        </p:grpSpPr>
        <p:sp>
          <p:nvSpPr>
            <p:cNvPr id="2352" name="Google Shape;2352;p63"/>
            <p:cNvSpPr/>
            <p:nvPr/>
          </p:nvSpPr>
          <p:spPr>
            <a:xfrm>
              <a:off x="5447476" y="4090965"/>
              <a:ext cx="215278" cy="512842"/>
            </a:xfrm>
            <a:custGeom>
              <a:rect b="b" l="l" r="r" t="t"/>
              <a:pathLst>
                <a:path extrusionOk="0" h="18722" w="7859">
                  <a:moveTo>
                    <a:pt x="3930" y="0"/>
                  </a:moveTo>
                  <a:cubicBezTo>
                    <a:pt x="3905" y="0"/>
                    <a:pt x="3880" y="0"/>
                    <a:pt x="3854" y="1"/>
                  </a:cubicBezTo>
                  <a:lnTo>
                    <a:pt x="3841" y="1"/>
                  </a:lnTo>
                  <a:cubicBezTo>
                    <a:pt x="3818" y="2"/>
                    <a:pt x="3797" y="2"/>
                    <a:pt x="3775" y="4"/>
                  </a:cubicBezTo>
                  <a:lnTo>
                    <a:pt x="3769" y="4"/>
                  </a:lnTo>
                  <a:cubicBezTo>
                    <a:pt x="2342" y="88"/>
                    <a:pt x="1210" y="1270"/>
                    <a:pt x="1210" y="2717"/>
                  </a:cubicBezTo>
                  <a:lnTo>
                    <a:pt x="1210" y="3584"/>
                  </a:lnTo>
                  <a:lnTo>
                    <a:pt x="1210" y="3925"/>
                  </a:lnTo>
                  <a:cubicBezTo>
                    <a:pt x="1210" y="4532"/>
                    <a:pt x="1058" y="4986"/>
                    <a:pt x="906" y="5289"/>
                  </a:cubicBezTo>
                  <a:cubicBezTo>
                    <a:pt x="761" y="5578"/>
                    <a:pt x="855" y="5926"/>
                    <a:pt x="1132" y="6092"/>
                  </a:cubicBezTo>
                  <a:cubicBezTo>
                    <a:pt x="1567" y="6353"/>
                    <a:pt x="2237" y="6687"/>
                    <a:pt x="3021" y="6849"/>
                  </a:cubicBezTo>
                  <a:lnTo>
                    <a:pt x="3021" y="7082"/>
                  </a:lnTo>
                  <a:cubicBezTo>
                    <a:pt x="3021" y="7084"/>
                    <a:pt x="3020" y="7087"/>
                    <a:pt x="3020" y="7089"/>
                  </a:cubicBezTo>
                  <a:lnTo>
                    <a:pt x="3021" y="7089"/>
                  </a:lnTo>
                  <a:cubicBezTo>
                    <a:pt x="3018" y="7334"/>
                    <a:pt x="2868" y="7551"/>
                    <a:pt x="2641" y="7643"/>
                  </a:cubicBezTo>
                  <a:lnTo>
                    <a:pt x="570" y="8471"/>
                  </a:lnTo>
                  <a:cubicBezTo>
                    <a:pt x="226" y="8608"/>
                    <a:pt x="0" y="8942"/>
                    <a:pt x="0" y="9312"/>
                  </a:cubicBezTo>
                  <a:lnTo>
                    <a:pt x="1" y="9312"/>
                  </a:lnTo>
                  <a:lnTo>
                    <a:pt x="1" y="10569"/>
                  </a:lnTo>
                  <a:lnTo>
                    <a:pt x="0" y="10580"/>
                  </a:lnTo>
                  <a:lnTo>
                    <a:pt x="0" y="12803"/>
                  </a:lnTo>
                  <a:cubicBezTo>
                    <a:pt x="0" y="13168"/>
                    <a:pt x="219" y="13498"/>
                    <a:pt x="557" y="13638"/>
                  </a:cubicBezTo>
                  <a:lnTo>
                    <a:pt x="644" y="13674"/>
                  </a:lnTo>
                  <a:cubicBezTo>
                    <a:pt x="623" y="13813"/>
                    <a:pt x="609" y="13956"/>
                    <a:pt x="606" y="14100"/>
                  </a:cubicBezTo>
                  <a:cubicBezTo>
                    <a:pt x="606" y="14113"/>
                    <a:pt x="604" y="14128"/>
                    <a:pt x="604" y="14141"/>
                  </a:cubicBezTo>
                  <a:lnTo>
                    <a:pt x="604" y="14171"/>
                  </a:lnTo>
                  <a:lnTo>
                    <a:pt x="604" y="14191"/>
                  </a:lnTo>
                  <a:lnTo>
                    <a:pt x="604" y="14210"/>
                  </a:lnTo>
                  <a:cubicBezTo>
                    <a:pt x="604" y="14226"/>
                    <a:pt x="604" y="14243"/>
                    <a:pt x="606" y="14261"/>
                  </a:cubicBezTo>
                  <a:cubicBezTo>
                    <a:pt x="606" y="14272"/>
                    <a:pt x="606" y="14284"/>
                    <a:pt x="607" y="14295"/>
                  </a:cubicBezTo>
                  <a:cubicBezTo>
                    <a:pt x="607" y="14313"/>
                    <a:pt x="608" y="14329"/>
                    <a:pt x="608" y="14344"/>
                  </a:cubicBezTo>
                  <a:cubicBezTo>
                    <a:pt x="608" y="14356"/>
                    <a:pt x="609" y="14367"/>
                    <a:pt x="609" y="14380"/>
                  </a:cubicBezTo>
                  <a:cubicBezTo>
                    <a:pt x="611" y="14397"/>
                    <a:pt x="612" y="14413"/>
                    <a:pt x="613" y="14432"/>
                  </a:cubicBezTo>
                  <a:cubicBezTo>
                    <a:pt x="614" y="14442"/>
                    <a:pt x="614" y="14452"/>
                    <a:pt x="616" y="14463"/>
                  </a:cubicBezTo>
                  <a:cubicBezTo>
                    <a:pt x="617" y="14483"/>
                    <a:pt x="619" y="14503"/>
                    <a:pt x="622" y="14523"/>
                  </a:cubicBezTo>
                  <a:cubicBezTo>
                    <a:pt x="622" y="14529"/>
                    <a:pt x="623" y="14534"/>
                    <a:pt x="623" y="14541"/>
                  </a:cubicBezTo>
                  <a:cubicBezTo>
                    <a:pt x="630" y="14610"/>
                    <a:pt x="639" y="14679"/>
                    <a:pt x="649" y="14750"/>
                  </a:cubicBezTo>
                  <a:cubicBezTo>
                    <a:pt x="754" y="15388"/>
                    <a:pt x="1046" y="15964"/>
                    <a:pt x="1466" y="16426"/>
                  </a:cubicBezTo>
                  <a:cubicBezTo>
                    <a:pt x="1468" y="16427"/>
                    <a:pt x="1468" y="16429"/>
                    <a:pt x="1469" y="16429"/>
                  </a:cubicBezTo>
                  <a:cubicBezTo>
                    <a:pt x="1483" y="16444"/>
                    <a:pt x="1496" y="16457"/>
                    <a:pt x="1510" y="16472"/>
                  </a:cubicBezTo>
                  <a:lnTo>
                    <a:pt x="1510" y="18118"/>
                  </a:lnTo>
                  <a:cubicBezTo>
                    <a:pt x="1510" y="18452"/>
                    <a:pt x="1779" y="18721"/>
                    <a:pt x="2113" y="18721"/>
                  </a:cubicBezTo>
                  <a:lnTo>
                    <a:pt x="5737" y="18721"/>
                  </a:lnTo>
                  <a:cubicBezTo>
                    <a:pt x="6071" y="18721"/>
                    <a:pt x="6342" y="18450"/>
                    <a:pt x="6340" y="18118"/>
                  </a:cubicBezTo>
                  <a:lnTo>
                    <a:pt x="6340" y="17282"/>
                  </a:lnTo>
                  <a:lnTo>
                    <a:pt x="6340" y="16472"/>
                  </a:lnTo>
                  <a:cubicBezTo>
                    <a:pt x="6443" y="16364"/>
                    <a:pt x="6538" y="16249"/>
                    <a:pt x="6626" y="16127"/>
                  </a:cubicBezTo>
                  <a:cubicBezTo>
                    <a:pt x="7016" y="15582"/>
                    <a:pt x="7247" y="14915"/>
                    <a:pt x="7247" y="14192"/>
                  </a:cubicBezTo>
                  <a:cubicBezTo>
                    <a:pt x="7247" y="14017"/>
                    <a:pt x="7233" y="13843"/>
                    <a:pt x="7206" y="13674"/>
                  </a:cubicBezTo>
                  <a:lnTo>
                    <a:pt x="7293" y="13638"/>
                  </a:lnTo>
                  <a:cubicBezTo>
                    <a:pt x="7631" y="13497"/>
                    <a:pt x="7850" y="13166"/>
                    <a:pt x="7850" y="12803"/>
                  </a:cubicBezTo>
                  <a:lnTo>
                    <a:pt x="7850" y="10580"/>
                  </a:lnTo>
                  <a:lnTo>
                    <a:pt x="7849" y="10569"/>
                  </a:lnTo>
                  <a:lnTo>
                    <a:pt x="7850" y="10566"/>
                  </a:lnTo>
                  <a:lnTo>
                    <a:pt x="7850" y="9311"/>
                  </a:lnTo>
                  <a:cubicBezTo>
                    <a:pt x="7858" y="8940"/>
                    <a:pt x="7633" y="8607"/>
                    <a:pt x="7289" y="8470"/>
                  </a:cubicBezTo>
                  <a:lnTo>
                    <a:pt x="5218" y="7642"/>
                  </a:lnTo>
                  <a:cubicBezTo>
                    <a:pt x="4991" y="7550"/>
                    <a:pt x="4842" y="7333"/>
                    <a:pt x="4838" y="7088"/>
                  </a:cubicBezTo>
                  <a:lnTo>
                    <a:pt x="4839" y="7088"/>
                  </a:lnTo>
                  <a:cubicBezTo>
                    <a:pt x="4839" y="7085"/>
                    <a:pt x="4838" y="7083"/>
                    <a:pt x="4838" y="7080"/>
                  </a:cubicBezTo>
                  <a:lnTo>
                    <a:pt x="4838" y="6849"/>
                  </a:lnTo>
                  <a:cubicBezTo>
                    <a:pt x="5621" y="6687"/>
                    <a:pt x="6293" y="6353"/>
                    <a:pt x="6728" y="6092"/>
                  </a:cubicBezTo>
                  <a:cubicBezTo>
                    <a:pt x="7006" y="5926"/>
                    <a:pt x="7099" y="5578"/>
                    <a:pt x="6954" y="5289"/>
                  </a:cubicBezTo>
                  <a:cubicBezTo>
                    <a:pt x="6802" y="4987"/>
                    <a:pt x="6650" y="4533"/>
                    <a:pt x="6650" y="3925"/>
                  </a:cubicBezTo>
                  <a:lnTo>
                    <a:pt x="6650" y="3584"/>
                  </a:lnTo>
                  <a:lnTo>
                    <a:pt x="6650" y="2717"/>
                  </a:lnTo>
                  <a:cubicBezTo>
                    <a:pt x="6650" y="1270"/>
                    <a:pt x="5518" y="88"/>
                    <a:pt x="4093" y="4"/>
                  </a:cubicBezTo>
                  <a:lnTo>
                    <a:pt x="4085" y="4"/>
                  </a:lnTo>
                  <a:cubicBezTo>
                    <a:pt x="4064" y="2"/>
                    <a:pt x="4042" y="1"/>
                    <a:pt x="4021" y="1"/>
                  </a:cubicBezTo>
                  <a:lnTo>
                    <a:pt x="4006" y="1"/>
                  </a:lnTo>
                  <a:cubicBezTo>
                    <a:pt x="3981" y="0"/>
                    <a:pt x="3956" y="0"/>
                    <a:pt x="393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3" name="Google Shape;2353;p63"/>
            <p:cNvGrpSpPr/>
            <p:nvPr/>
          </p:nvGrpSpPr>
          <p:grpSpPr>
            <a:xfrm>
              <a:off x="5456877" y="4113311"/>
              <a:ext cx="196475" cy="468150"/>
              <a:chOff x="4514450" y="3256275"/>
              <a:chExt cx="196475" cy="468150"/>
            </a:xfrm>
          </p:grpSpPr>
          <p:sp>
            <p:nvSpPr>
              <p:cNvPr id="2354" name="Google Shape;2354;p63"/>
              <p:cNvSpPr/>
              <p:nvPr/>
            </p:nvSpPr>
            <p:spPr>
              <a:xfrm>
                <a:off x="4533425" y="3256275"/>
                <a:ext cx="158425" cy="173700"/>
              </a:xfrm>
              <a:custGeom>
                <a:rect b="b" l="l" r="r" t="t"/>
                <a:pathLst>
                  <a:path extrusionOk="0" h="6948" w="6337">
                    <a:moveTo>
                      <a:pt x="3168" y="0"/>
                    </a:moveTo>
                    <a:cubicBezTo>
                      <a:pt x="1667" y="0"/>
                      <a:pt x="450" y="1217"/>
                      <a:pt x="450" y="2719"/>
                    </a:cubicBezTo>
                    <a:lnTo>
                      <a:pt x="450" y="3927"/>
                    </a:lnTo>
                    <a:cubicBezTo>
                      <a:pt x="450" y="4534"/>
                      <a:pt x="297" y="4988"/>
                      <a:pt x="146" y="5291"/>
                    </a:cubicBezTo>
                    <a:cubicBezTo>
                      <a:pt x="0" y="5580"/>
                      <a:pt x="95" y="5928"/>
                      <a:pt x="372" y="6094"/>
                    </a:cubicBezTo>
                    <a:cubicBezTo>
                      <a:pt x="969" y="6450"/>
                      <a:pt x="2006" y="6947"/>
                      <a:pt x="3170" y="6947"/>
                    </a:cubicBezTo>
                    <a:cubicBezTo>
                      <a:pt x="4332" y="6947"/>
                      <a:pt x="5371" y="6450"/>
                      <a:pt x="5965" y="6094"/>
                    </a:cubicBezTo>
                    <a:cubicBezTo>
                      <a:pt x="6243" y="5928"/>
                      <a:pt x="6336" y="5580"/>
                      <a:pt x="6191" y="5291"/>
                    </a:cubicBezTo>
                    <a:cubicBezTo>
                      <a:pt x="6039" y="4989"/>
                      <a:pt x="5887" y="4534"/>
                      <a:pt x="5887" y="3927"/>
                    </a:cubicBezTo>
                    <a:lnTo>
                      <a:pt x="5887" y="2719"/>
                    </a:lnTo>
                    <a:cubicBezTo>
                      <a:pt x="5887" y="1218"/>
                      <a:pt x="4670" y="0"/>
                      <a:pt x="316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3"/>
              <p:cNvSpPr/>
              <p:nvPr/>
            </p:nvSpPr>
            <p:spPr>
              <a:xfrm>
                <a:off x="4552275" y="3656475"/>
                <a:ext cx="120825" cy="67950"/>
              </a:xfrm>
              <a:custGeom>
                <a:rect b="b" l="l" r="r" t="t"/>
                <a:pathLst>
                  <a:path extrusionOk="0" h="2718" w="4833">
                    <a:moveTo>
                      <a:pt x="0" y="0"/>
                    </a:moveTo>
                    <a:lnTo>
                      <a:pt x="0" y="2114"/>
                    </a:lnTo>
                    <a:cubicBezTo>
                      <a:pt x="0" y="2447"/>
                      <a:pt x="270" y="2717"/>
                      <a:pt x="604" y="2717"/>
                    </a:cubicBezTo>
                    <a:lnTo>
                      <a:pt x="4227" y="2717"/>
                    </a:lnTo>
                    <a:cubicBezTo>
                      <a:pt x="4561" y="2717"/>
                      <a:pt x="4832" y="2447"/>
                      <a:pt x="4832" y="2114"/>
                    </a:cubicBezTo>
                    <a:lnTo>
                      <a:pt x="4832"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3"/>
              <p:cNvSpPr/>
              <p:nvPr/>
            </p:nvSpPr>
            <p:spPr>
              <a:xfrm>
                <a:off x="4552275" y="3656450"/>
                <a:ext cx="120800" cy="67950"/>
              </a:xfrm>
              <a:custGeom>
                <a:rect b="b" l="l" r="r" t="t"/>
                <a:pathLst>
                  <a:path extrusionOk="0" h="2718" w="4832">
                    <a:moveTo>
                      <a:pt x="0" y="0"/>
                    </a:moveTo>
                    <a:lnTo>
                      <a:pt x="0" y="2114"/>
                    </a:lnTo>
                    <a:cubicBezTo>
                      <a:pt x="0" y="2448"/>
                      <a:pt x="271" y="2717"/>
                      <a:pt x="604" y="2717"/>
                    </a:cubicBezTo>
                    <a:lnTo>
                      <a:pt x="604" y="2132"/>
                    </a:lnTo>
                    <a:cubicBezTo>
                      <a:pt x="604" y="1958"/>
                      <a:pt x="746" y="1832"/>
                      <a:pt x="906" y="1832"/>
                    </a:cubicBezTo>
                    <a:cubicBezTo>
                      <a:pt x="943" y="1832"/>
                      <a:pt x="981" y="1839"/>
                      <a:pt x="1019" y="1854"/>
                    </a:cubicBezTo>
                    <a:cubicBezTo>
                      <a:pt x="1363" y="1985"/>
                      <a:pt x="1730" y="2071"/>
                      <a:pt x="2114" y="2101"/>
                    </a:cubicBezTo>
                    <a:lnTo>
                      <a:pt x="2114" y="2717"/>
                    </a:lnTo>
                    <a:lnTo>
                      <a:pt x="2717" y="2717"/>
                    </a:lnTo>
                    <a:lnTo>
                      <a:pt x="2717" y="2101"/>
                    </a:lnTo>
                    <a:cubicBezTo>
                      <a:pt x="3512" y="2040"/>
                      <a:pt x="4240" y="1742"/>
                      <a:pt x="4831" y="1278"/>
                    </a:cubicBezTo>
                    <a:lnTo>
                      <a:pt x="4831"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3"/>
              <p:cNvSpPr/>
              <p:nvPr/>
            </p:nvSpPr>
            <p:spPr>
              <a:xfrm>
                <a:off x="4514450" y="3407325"/>
                <a:ext cx="196400" cy="113275"/>
              </a:xfrm>
              <a:custGeom>
                <a:rect b="b" l="l" r="r" t="t"/>
                <a:pathLst>
                  <a:path extrusionOk="0" h="4531" w="7856">
                    <a:moveTo>
                      <a:pt x="3021" y="0"/>
                    </a:moveTo>
                    <a:lnTo>
                      <a:pt x="3021" y="1041"/>
                    </a:lnTo>
                    <a:cubicBezTo>
                      <a:pt x="3021" y="1288"/>
                      <a:pt x="2870" y="1510"/>
                      <a:pt x="2641" y="1603"/>
                    </a:cubicBezTo>
                    <a:lnTo>
                      <a:pt x="570" y="2431"/>
                    </a:lnTo>
                    <a:cubicBezTo>
                      <a:pt x="226" y="2568"/>
                      <a:pt x="0" y="2902"/>
                      <a:pt x="0" y="3272"/>
                    </a:cubicBezTo>
                    <a:lnTo>
                      <a:pt x="3929" y="4530"/>
                    </a:lnTo>
                    <a:lnTo>
                      <a:pt x="7855" y="3272"/>
                    </a:lnTo>
                    <a:cubicBezTo>
                      <a:pt x="7855" y="2901"/>
                      <a:pt x="7629" y="2568"/>
                      <a:pt x="7285" y="2431"/>
                    </a:cubicBezTo>
                    <a:lnTo>
                      <a:pt x="5214" y="1603"/>
                    </a:lnTo>
                    <a:cubicBezTo>
                      <a:pt x="4984" y="1511"/>
                      <a:pt x="4834" y="1289"/>
                      <a:pt x="4834" y="1041"/>
                    </a:cubicBezTo>
                    <a:lnTo>
                      <a:pt x="483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3"/>
              <p:cNvSpPr/>
              <p:nvPr/>
            </p:nvSpPr>
            <p:spPr>
              <a:xfrm>
                <a:off x="4589975" y="3407325"/>
                <a:ext cx="45400" cy="30225"/>
              </a:xfrm>
              <a:custGeom>
                <a:rect b="b" l="l" r="r" t="t"/>
                <a:pathLst>
                  <a:path extrusionOk="0" h="1209" w="1816">
                    <a:moveTo>
                      <a:pt x="1" y="0"/>
                    </a:moveTo>
                    <a:lnTo>
                      <a:pt x="1" y="1042"/>
                    </a:lnTo>
                    <a:cubicBezTo>
                      <a:pt x="1" y="1044"/>
                      <a:pt x="0" y="1047"/>
                      <a:pt x="0" y="1049"/>
                    </a:cubicBezTo>
                    <a:cubicBezTo>
                      <a:pt x="284" y="1151"/>
                      <a:pt x="590" y="1208"/>
                      <a:pt x="908" y="1208"/>
                    </a:cubicBezTo>
                    <a:cubicBezTo>
                      <a:pt x="1227" y="1208"/>
                      <a:pt x="1531" y="1151"/>
                      <a:pt x="1815" y="1049"/>
                    </a:cubicBezTo>
                    <a:cubicBezTo>
                      <a:pt x="1815" y="1047"/>
                      <a:pt x="1814" y="1044"/>
                      <a:pt x="1814" y="1042"/>
                    </a:cubicBezTo>
                    <a:lnTo>
                      <a:pt x="181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3"/>
              <p:cNvSpPr/>
              <p:nvPr/>
            </p:nvSpPr>
            <p:spPr>
              <a:xfrm>
                <a:off x="4514575" y="3456400"/>
                <a:ext cx="196350" cy="237825"/>
              </a:xfrm>
              <a:custGeom>
                <a:rect b="b" l="l" r="r" t="t"/>
                <a:pathLst>
                  <a:path extrusionOk="0" h="9513" w="7854">
                    <a:moveTo>
                      <a:pt x="1736" y="0"/>
                    </a:moveTo>
                    <a:lnTo>
                      <a:pt x="568" y="468"/>
                    </a:lnTo>
                    <a:cubicBezTo>
                      <a:pt x="228" y="604"/>
                      <a:pt x="3" y="933"/>
                      <a:pt x="0" y="1299"/>
                    </a:cubicBezTo>
                    <a:lnTo>
                      <a:pt x="0" y="2567"/>
                    </a:lnTo>
                    <a:lnTo>
                      <a:pt x="1208" y="2869"/>
                    </a:lnTo>
                    <a:lnTo>
                      <a:pt x="1208" y="4284"/>
                    </a:lnTo>
                    <a:cubicBezTo>
                      <a:pt x="732" y="4963"/>
                      <a:pt x="500" y="5826"/>
                      <a:pt x="650" y="6748"/>
                    </a:cubicBezTo>
                    <a:cubicBezTo>
                      <a:pt x="886" y="8190"/>
                      <a:pt x="2086" y="9326"/>
                      <a:pt x="3537" y="9491"/>
                    </a:cubicBezTo>
                    <a:cubicBezTo>
                      <a:pt x="3668" y="9506"/>
                      <a:pt x="3798" y="9513"/>
                      <a:pt x="3926" y="9513"/>
                    </a:cubicBezTo>
                    <a:cubicBezTo>
                      <a:pt x="5760" y="9513"/>
                      <a:pt x="7248" y="8026"/>
                      <a:pt x="7248" y="6190"/>
                    </a:cubicBezTo>
                    <a:cubicBezTo>
                      <a:pt x="7248" y="5481"/>
                      <a:pt x="7023" y="4824"/>
                      <a:pt x="6644" y="4284"/>
                    </a:cubicBezTo>
                    <a:lnTo>
                      <a:pt x="6644" y="2869"/>
                    </a:lnTo>
                    <a:lnTo>
                      <a:pt x="7851" y="2567"/>
                    </a:lnTo>
                    <a:lnTo>
                      <a:pt x="7853" y="2564"/>
                    </a:lnTo>
                    <a:lnTo>
                      <a:pt x="7853" y="1309"/>
                    </a:lnTo>
                    <a:cubicBezTo>
                      <a:pt x="7849" y="938"/>
                      <a:pt x="7624" y="605"/>
                      <a:pt x="7280" y="468"/>
                    </a:cubicBezTo>
                    <a:lnTo>
                      <a:pt x="6113" y="0"/>
                    </a:lnTo>
                    <a:cubicBezTo>
                      <a:pt x="5790" y="604"/>
                      <a:pt x="5265" y="1429"/>
                      <a:pt x="4535" y="2091"/>
                    </a:cubicBezTo>
                    <a:cubicBezTo>
                      <a:pt x="4362" y="2247"/>
                      <a:pt x="4143" y="2326"/>
                      <a:pt x="3924" y="2326"/>
                    </a:cubicBezTo>
                    <a:cubicBezTo>
                      <a:pt x="3705" y="2326"/>
                      <a:pt x="3487" y="2247"/>
                      <a:pt x="3314" y="2091"/>
                    </a:cubicBezTo>
                    <a:cubicBezTo>
                      <a:pt x="2584" y="1429"/>
                      <a:pt x="2060" y="604"/>
                      <a:pt x="173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3"/>
              <p:cNvSpPr/>
              <p:nvPr/>
            </p:nvSpPr>
            <p:spPr>
              <a:xfrm>
                <a:off x="4529625" y="3588525"/>
                <a:ext cx="152025" cy="105725"/>
              </a:xfrm>
              <a:custGeom>
                <a:rect b="b" l="l" r="r" t="t"/>
                <a:pathLst>
                  <a:path extrusionOk="0" h="4229" w="6081">
                    <a:moveTo>
                      <a:pt x="129" y="0"/>
                    </a:moveTo>
                    <a:cubicBezTo>
                      <a:pt x="46" y="288"/>
                      <a:pt x="0" y="592"/>
                      <a:pt x="0" y="907"/>
                    </a:cubicBezTo>
                    <a:cubicBezTo>
                      <a:pt x="0" y="2742"/>
                      <a:pt x="1487" y="4228"/>
                      <a:pt x="3322" y="4228"/>
                    </a:cubicBezTo>
                    <a:cubicBezTo>
                      <a:pt x="4471" y="4228"/>
                      <a:pt x="5483" y="3645"/>
                      <a:pt x="6080" y="2758"/>
                    </a:cubicBezTo>
                    <a:lnTo>
                      <a:pt x="6080" y="2758"/>
                    </a:lnTo>
                    <a:cubicBezTo>
                      <a:pt x="5551" y="3114"/>
                      <a:pt x="4914" y="3322"/>
                      <a:pt x="4228" y="3322"/>
                    </a:cubicBezTo>
                    <a:cubicBezTo>
                      <a:pt x="2394" y="3322"/>
                      <a:pt x="906" y="1835"/>
                      <a:pt x="90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3"/>
              <p:cNvSpPr/>
              <p:nvPr/>
            </p:nvSpPr>
            <p:spPr>
              <a:xfrm>
                <a:off x="4559825" y="3301625"/>
                <a:ext cx="105725" cy="120800"/>
              </a:xfrm>
              <a:custGeom>
                <a:rect b="b" l="l" r="r" t="t"/>
                <a:pathLst>
                  <a:path extrusionOk="0" h="4832" w="4229">
                    <a:moveTo>
                      <a:pt x="0" y="0"/>
                    </a:moveTo>
                    <a:lnTo>
                      <a:pt x="0" y="2718"/>
                    </a:lnTo>
                    <a:cubicBezTo>
                      <a:pt x="0" y="3885"/>
                      <a:pt x="946" y="4831"/>
                      <a:pt x="2114" y="4831"/>
                    </a:cubicBezTo>
                    <a:cubicBezTo>
                      <a:pt x="3281" y="4831"/>
                      <a:pt x="4227" y="3885"/>
                      <a:pt x="4228" y="2718"/>
                    </a:cubicBezTo>
                    <a:lnTo>
                      <a:pt x="422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3"/>
              <p:cNvSpPr/>
              <p:nvPr/>
            </p:nvSpPr>
            <p:spPr>
              <a:xfrm>
                <a:off x="4559800" y="3301625"/>
                <a:ext cx="64200" cy="120800"/>
              </a:xfrm>
              <a:custGeom>
                <a:rect b="b" l="l" r="r" t="t"/>
                <a:pathLst>
                  <a:path extrusionOk="0" h="4832" w="2568">
                    <a:moveTo>
                      <a:pt x="0" y="0"/>
                    </a:moveTo>
                    <a:lnTo>
                      <a:pt x="0" y="2718"/>
                    </a:lnTo>
                    <a:cubicBezTo>
                      <a:pt x="0" y="3885"/>
                      <a:pt x="946" y="4831"/>
                      <a:pt x="2113" y="4831"/>
                    </a:cubicBezTo>
                    <a:cubicBezTo>
                      <a:pt x="2269" y="4831"/>
                      <a:pt x="2420" y="4814"/>
                      <a:pt x="2567" y="4782"/>
                    </a:cubicBezTo>
                    <a:cubicBezTo>
                      <a:pt x="1618" y="4574"/>
                      <a:pt x="906" y="3730"/>
                      <a:pt x="906" y="2718"/>
                    </a:cubicBezTo>
                    <a:lnTo>
                      <a:pt x="90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3"/>
              <p:cNvSpPr/>
              <p:nvPr/>
            </p:nvSpPr>
            <p:spPr>
              <a:xfrm>
                <a:off x="4573850" y="3348625"/>
                <a:ext cx="32350" cy="18925"/>
              </a:xfrm>
              <a:custGeom>
                <a:rect b="b" l="l" r="r" t="t"/>
                <a:pathLst>
                  <a:path extrusionOk="0" h="757" w="1294">
                    <a:moveTo>
                      <a:pt x="950" y="0"/>
                    </a:moveTo>
                    <a:cubicBezTo>
                      <a:pt x="853" y="0"/>
                      <a:pt x="758" y="47"/>
                      <a:pt x="699" y="133"/>
                    </a:cubicBezTo>
                    <a:cubicBezTo>
                      <a:pt x="696" y="137"/>
                      <a:pt x="671" y="139"/>
                      <a:pt x="647" y="139"/>
                    </a:cubicBezTo>
                    <a:cubicBezTo>
                      <a:pt x="622" y="139"/>
                      <a:pt x="597" y="137"/>
                      <a:pt x="595" y="133"/>
                    </a:cubicBezTo>
                    <a:cubicBezTo>
                      <a:pt x="536" y="47"/>
                      <a:pt x="441" y="1"/>
                      <a:pt x="344" y="1"/>
                    </a:cubicBezTo>
                    <a:cubicBezTo>
                      <a:pt x="286" y="1"/>
                      <a:pt x="227" y="17"/>
                      <a:pt x="175" y="52"/>
                    </a:cubicBezTo>
                    <a:cubicBezTo>
                      <a:pt x="36" y="146"/>
                      <a:pt x="0" y="334"/>
                      <a:pt x="95" y="473"/>
                    </a:cubicBezTo>
                    <a:cubicBezTo>
                      <a:pt x="215" y="649"/>
                      <a:pt x="420" y="756"/>
                      <a:pt x="646" y="756"/>
                    </a:cubicBezTo>
                    <a:cubicBezTo>
                      <a:pt x="871" y="756"/>
                      <a:pt x="1078" y="650"/>
                      <a:pt x="1200" y="473"/>
                    </a:cubicBezTo>
                    <a:cubicBezTo>
                      <a:pt x="1293" y="333"/>
                      <a:pt x="1256" y="146"/>
                      <a:pt x="1119" y="52"/>
                    </a:cubicBezTo>
                    <a:cubicBezTo>
                      <a:pt x="1067" y="17"/>
                      <a:pt x="1008" y="0"/>
                      <a:pt x="9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3"/>
              <p:cNvSpPr/>
              <p:nvPr/>
            </p:nvSpPr>
            <p:spPr>
              <a:xfrm>
                <a:off x="4619150" y="3348625"/>
                <a:ext cx="32350" cy="18925"/>
              </a:xfrm>
              <a:custGeom>
                <a:rect b="b" l="l" r="r" t="t"/>
                <a:pathLst>
                  <a:path extrusionOk="0" h="757" w="1294">
                    <a:moveTo>
                      <a:pt x="950" y="0"/>
                    </a:moveTo>
                    <a:cubicBezTo>
                      <a:pt x="853" y="0"/>
                      <a:pt x="757" y="47"/>
                      <a:pt x="699" y="133"/>
                    </a:cubicBezTo>
                    <a:cubicBezTo>
                      <a:pt x="696" y="137"/>
                      <a:pt x="671" y="139"/>
                      <a:pt x="647" y="139"/>
                    </a:cubicBezTo>
                    <a:cubicBezTo>
                      <a:pt x="622" y="139"/>
                      <a:pt x="597" y="137"/>
                      <a:pt x="595" y="133"/>
                    </a:cubicBezTo>
                    <a:cubicBezTo>
                      <a:pt x="536" y="47"/>
                      <a:pt x="441" y="1"/>
                      <a:pt x="344" y="1"/>
                    </a:cubicBezTo>
                    <a:cubicBezTo>
                      <a:pt x="286" y="1"/>
                      <a:pt x="227" y="17"/>
                      <a:pt x="175" y="52"/>
                    </a:cubicBezTo>
                    <a:cubicBezTo>
                      <a:pt x="36" y="146"/>
                      <a:pt x="0" y="334"/>
                      <a:pt x="94" y="473"/>
                    </a:cubicBezTo>
                    <a:cubicBezTo>
                      <a:pt x="215" y="649"/>
                      <a:pt x="420" y="756"/>
                      <a:pt x="646" y="756"/>
                    </a:cubicBezTo>
                    <a:cubicBezTo>
                      <a:pt x="872" y="756"/>
                      <a:pt x="1078" y="650"/>
                      <a:pt x="1200" y="473"/>
                    </a:cubicBezTo>
                    <a:cubicBezTo>
                      <a:pt x="1293" y="333"/>
                      <a:pt x="1256" y="146"/>
                      <a:pt x="1119" y="52"/>
                    </a:cubicBezTo>
                    <a:cubicBezTo>
                      <a:pt x="1067" y="17"/>
                      <a:pt x="1008" y="0"/>
                      <a:pt x="9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3"/>
              <p:cNvSpPr/>
              <p:nvPr/>
            </p:nvSpPr>
            <p:spPr>
              <a:xfrm>
                <a:off x="4588950" y="3375850"/>
                <a:ext cx="47375" cy="22675"/>
              </a:xfrm>
              <a:custGeom>
                <a:rect b="b" l="l" r="r" t="t"/>
                <a:pathLst>
                  <a:path extrusionOk="0" h="907" w="1895">
                    <a:moveTo>
                      <a:pt x="1551" y="0"/>
                    </a:moveTo>
                    <a:cubicBezTo>
                      <a:pt x="1455" y="0"/>
                      <a:pt x="1359" y="47"/>
                      <a:pt x="1301" y="132"/>
                    </a:cubicBezTo>
                    <a:cubicBezTo>
                      <a:pt x="1230" y="237"/>
                      <a:pt x="1089" y="290"/>
                      <a:pt x="947" y="290"/>
                    </a:cubicBezTo>
                    <a:cubicBezTo>
                      <a:pt x="805" y="290"/>
                      <a:pt x="664" y="237"/>
                      <a:pt x="593" y="132"/>
                    </a:cubicBezTo>
                    <a:cubicBezTo>
                      <a:pt x="535" y="47"/>
                      <a:pt x="440" y="1"/>
                      <a:pt x="343" y="1"/>
                    </a:cubicBezTo>
                    <a:cubicBezTo>
                      <a:pt x="285" y="1"/>
                      <a:pt x="226" y="17"/>
                      <a:pt x="175" y="52"/>
                    </a:cubicBezTo>
                    <a:cubicBezTo>
                      <a:pt x="36" y="146"/>
                      <a:pt x="0" y="334"/>
                      <a:pt x="94" y="472"/>
                    </a:cubicBezTo>
                    <a:cubicBezTo>
                      <a:pt x="277" y="744"/>
                      <a:pt x="597" y="907"/>
                      <a:pt x="947" y="907"/>
                    </a:cubicBezTo>
                    <a:cubicBezTo>
                      <a:pt x="1299" y="907"/>
                      <a:pt x="1618" y="745"/>
                      <a:pt x="1800" y="472"/>
                    </a:cubicBezTo>
                    <a:cubicBezTo>
                      <a:pt x="1894" y="333"/>
                      <a:pt x="1858" y="146"/>
                      <a:pt x="1720" y="52"/>
                    </a:cubicBezTo>
                    <a:cubicBezTo>
                      <a:pt x="1668" y="17"/>
                      <a:pt x="1610" y="0"/>
                      <a:pt x="155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3"/>
              <p:cNvSpPr/>
              <p:nvPr/>
            </p:nvSpPr>
            <p:spPr>
              <a:xfrm>
                <a:off x="4544750" y="3505475"/>
                <a:ext cx="45350" cy="90625"/>
              </a:xfrm>
              <a:custGeom>
                <a:rect b="b" l="l" r="r" t="t"/>
                <a:pathLst>
                  <a:path extrusionOk="0" h="3625" w="1814">
                    <a:moveTo>
                      <a:pt x="301" y="0"/>
                    </a:moveTo>
                    <a:cubicBezTo>
                      <a:pt x="135" y="0"/>
                      <a:pt x="0" y="136"/>
                      <a:pt x="0" y="302"/>
                    </a:cubicBezTo>
                    <a:lnTo>
                      <a:pt x="0" y="3624"/>
                    </a:lnTo>
                    <a:lnTo>
                      <a:pt x="301" y="3624"/>
                    </a:lnTo>
                    <a:cubicBezTo>
                      <a:pt x="301" y="3123"/>
                      <a:pt x="707" y="2717"/>
                      <a:pt x="1208" y="2717"/>
                    </a:cubicBezTo>
                    <a:lnTo>
                      <a:pt x="1481" y="2717"/>
                    </a:lnTo>
                    <a:cubicBezTo>
                      <a:pt x="1664" y="2717"/>
                      <a:pt x="1813" y="2568"/>
                      <a:pt x="1813" y="2386"/>
                    </a:cubicBezTo>
                    <a:cubicBezTo>
                      <a:pt x="1813" y="2227"/>
                      <a:pt x="1701" y="2091"/>
                      <a:pt x="1546" y="2060"/>
                    </a:cubicBezTo>
                    <a:cubicBezTo>
                      <a:pt x="999" y="1951"/>
                      <a:pt x="604" y="1469"/>
                      <a:pt x="604" y="913"/>
                    </a:cubicBezTo>
                    <a:lnTo>
                      <a:pt x="604" y="302"/>
                    </a:lnTo>
                    <a:lnTo>
                      <a:pt x="603" y="302"/>
                    </a:lnTo>
                    <a:cubicBezTo>
                      <a:pt x="603" y="136"/>
                      <a:pt x="469" y="0"/>
                      <a:pt x="301"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3"/>
              <p:cNvSpPr/>
              <p:nvPr/>
            </p:nvSpPr>
            <p:spPr>
              <a:xfrm>
                <a:off x="4635275" y="3505475"/>
                <a:ext cx="45350" cy="90625"/>
              </a:xfrm>
              <a:custGeom>
                <a:rect b="b" l="l" r="r" t="t"/>
                <a:pathLst>
                  <a:path extrusionOk="0" h="3625" w="1814">
                    <a:moveTo>
                      <a:pt x="1511" y="0"/>
                    </a:moveTo>
                    <a:cubicBezTo>
                      <a:pt x="1344" y="0"/>
                      <a:pt x="1209" y="136"/>
                      <a:pt x="1209" y="302"/>
                    </a:cubicBezTo>
                    <a:lnTo>
                      <a:pt x="1208" y="302"/>
                    </a:lnTo>
                    <a:lnTo>
                      <a:pt x="1208" y="913"/>
                    </a:lnTo>
                    <a:cubicBezTo>
                      <a:pt x="1208" y="1469"/>
                      <a:pt x="814" y="1951"/>
                      <a:pt x="267" y="2060"/>
                    </a:cubicBezTo>
                    <a:cubicBezTo>
                      <a:pt x="111" y="2091"/>
                      <a:pt x="0" y="2227"/>
                      <a:pt x="0" y="2386"/>
                    </a:cubicBezTo>
                    <a:cubicBezTo>
                      <a:pt x="0" y="2568"/>
                      <a:pt x="149" y="2717"/>
                      <a:pt x="332" y="2717"/>
                    </a:cubicBezTo>
                    <a:lnTo>
                      <a:pt x="604" y="2717"/>
                    </a:lnTo>
                    <a:cubicBezTo>
                      <a:pt x="1106" y="2717"/>
                      <a:pt x="1511" y="3123"/>
                      <a:pt x="1511" y="3624"/>
                    </a:cubicBezTo>
                    <a:lnTo>
                      <a:pt x="1813" y="3624"/>
                    </a:lnTo>
                    <a:lnTo>
                      <a:pt x="1813" y="302"/>
                    </a:lnTo>
                    <a:cubicBezTo>
                      <a:pt x="1813" y="136"/>
                      <a:pt x="1678" y="0"/>
                      <a:pt x="1511"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3"/>
              <p:cNvSpPr/>
              <p:nvPr/>
            </p:nvSpPr>
            <p:spPr>
              <a:xfrm>
                <a:off x="4514475" y="3520575"/>
                <a:ext cx="81700" cy="98175"/>
              </a:xfrm>
              <a:custGeom>
                <a:rect b="b" l="l" r="r" t="t"/>
                <a:pathLst>
                  <a:path extrusionOk="0" h="3927" w="3268">
                    <a:moveTo>
                      <a:pt x="1" y="0"/>
                    </a:moveTo>
                    <a:lnTo>
                      <a:pt x="0" y="11"/>
                    </a:lnTo>
                    <a:lnTo>
                      <a:pt x="0" y="2234"/>
                    </a:lnTo>
                    <a:cubicBezTo>
                      <a:pt x="0" y="2599"/>
                      <a:pt x="220" y="2929"/>
                      <a:pt x="557" y="3069"/>
                    </a:cubicBezTo>
                    <a:lnTo>
                      <a:pt x="2521" y="3887"/>
                    </a:lnTo>
                    <a:cubicBezTo>
                      <a:pt x="2584" y="3914"/>
                      <a:pt x="2650" y="3926"/>
                      <a:pt x="2714" y="3926"/>
                    </a:cubicBezTo>
                    <a:cubicBezTo>
                      <a:pt x="2923" y="3926"/>
                      <a:pt x="3121" y="3794"/>
                      <a:pt x="3192" y="3581"/>
                    </a:cubicBezTo>
                    <a:cubicBezTo>
                      <a:pt x="3268" y="3353"/>
                      <a:pt x="3173" y="3104"/>
                      <a:pt x="2964" y="2984"/>
                    </a:cubicBezTo>
                    <a:lnTo>
                      <a:pt x="1360" y="2067"/>
                    </a:lnTo>
                    <a:cubicBezTo>
                      <a:pt x="1266" y="2014"/>
                      <a:pt x="1207" y="1913"/>
                      <a:pt x="1207" y="1805"/>
                    </a:cubicBezTo>
                    <a:lnTo>
                      <a:pt x="1207" y="302"/>
                    </a:lnTo>
                    <a:lnTo>
                      <a:pt x="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3"/>
              <p:cNvSpPr/>
              <p:nvPr/>
            </p:nvSpPr>
            <p:spPr>
              <a:xfrm>
                <a:off x="4629125" y="3520575"/>
                <a:ext cx="81725" cy="98175"/>
              </a:xfrm>
              <a:custGeom>
                <a:rect b="b" l="l" r="r" t="t"/>
                <a:pathLst>
                  <a:path extrusionOk="0" h="3927" w="3269">
                    <a:moveTo>
                      <a:pt x="3267" y="0"/>
                    </a:moveTo>
                    <a:lnTo>
                      <a:pt x="2061" y="302"/>
                    </a:lnTo>
                    <a:lnTo>
                      <a:pt x="2061" y="1805"/>
                    </a:lnTo>
                    <a:cubicBezTo>
                      <a:pt x="2061" y="1913"/>
                      <a:pt x="2003" y="2014"/>
                      <a:pt x="1908" y="2067"/>
                    </a:cubicBezTo>
                    <a:lnTo>
                      <a:pt x="305" y="2984"/>
                    </a:lnTo>
                    <a:cubicBezTo>
                      <a:pt x="95" y="3104"/>
                      <a:pt x="1" y="3353"/>
                      <a:pt x="77" y="3581"/>
                    </a:cubicBezTo>
                    <a:cubicBezTo>
                      <a:pt x="148" y="3794"/>
                      <a:pt x="345" y="3926"/>
                      <a:pt x="555" y="3926"/>
                    </a:cubicBezTo>
                    <a:cubicBezTo>
                      <a:pt x="619" y="3926"/>
                      <a:pt x="684" y="3914"/>
                      <a:pt x="748" y="3887"/>
                    </a:cubicBezTo>
                    <a:lnTo>
                      <a:pt x="2712" y="3069"/>
                    </a:lnTo>
                    <a:cubicBezTo>
                      <a:pt x="3048" y="2929"/>
                      <a:pt x="3268" y="2599"/>
                      <a:pt x="3268" y="2234"/>
                    </a:cubicBezTo>
                    <a:lnTo>
                      <a:pt x="3268" y="11"/>
                    </a:lnTo>
                    <a:lnTo>
                      <a:pt x="32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3"/>
              <p:cNvSpPr/>
              <p:nvPr/>
            </p:nvSpPr>
            <p:spPr>
              <a:xfrm>
                <a:off x="4590100" y="3301625"/>
                <a:ext cx="75425" cy="55100"/>
              </a:xfrm>
              <a:custGeom>
                <a:rect b="b" l="l" r="r" t="t"/>
                <a:pathLst>
                  <a:path extrusionOk="0" h="2204" w="3017">
                    <a:moveTo>
                      <a:pt x="0" y="0"/>
                    </a:moveTo>
                    <a:cubicBezTo>
                      <a:pt x="636" y="805"/>
                      <a:pt x="1598" y="1667"/>
                      <a:pt x="3016" y="2204"/>
                    </a:cubicBezTo>
                    <a:lnTo>
                      <a:pt x="301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3"/>
              <p:cNvSpPr/>
              <p:nvPr/>
            </p:nvSpPr>
            <p:spPr>
              <a:xfrm>
                <a:off x="4544700" y="3256325"/>
                <a:ext cx="97200" cy="89650"/>
              </a:xfrm>
              <a:custGeom>
                <a:rect b="b" l="l" r="r" t="t"/>
                <a:pathLst>
                  <a:path extrusionOk="0" h="3586" w="3888">
                    <a:moveTo>
                      <a:pt x="2719" y="0"/>
                    </a:moveTo>
                    <a:cubicBezTo>
                      <a:pt x="1217" y="0"/>
                      <a:pt x="0" y="1216"/>
                      <a:pt x="0" y="2718"/>
                    </a:cubicBezTo>
                    <a:lnTo>
                      <a:pt x="0" y="3585"/>
                    </a:lnTo>
                    <a:cubicBezTo>
                      <a:pt x="2281" y="2879"/>
                      <a:pt x="3395" y="1272"/>
                      <a:pt x="3887" y="267"/>
                    </a:cubicBezTo>
                    <a:cubicBezTo>
                      <a:pt x="3533" y="98"/>
                      <a:pt x="3137" y="0"/>
                      <a:pt x="271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3"/>
              <p:cNvSpPr/>
              <p:nvPr/>
            </p:nvSpPr>
            <p:spPr>
              <a:xfrm>
                <a:off x="4583450" y="3256325"/>
                <a:ext cx="97200" cy="89650"/>
              </a:xfrm>
              <a:custGeom>
                <a:rect b="b" l="l" r="r" t="t"/>
                <a:pathLst>
                  <a:path extrusionOk="0" h="3586" w="3888">
                    <a:moveTo>
                      <a:pt x="1169" y="0"/>
                    </a:moveTo>
                    <a:cubicBezTo>
                      <a:pt x="750" y="0"/>
                      <a:pt x="355" y="98"/>
                      <a:pt x="0" y="267"/>
                    </a:cubicBezTo>
                    <a:cubicBezTo>
                      <a:pt x="492" y="1272"/>
                      <a:pt x="1607" y="2879"/>
                      <a:pt x="3887" y="3585"/>
                    </a:cubicBezTo>
                    <a:lnTo>
                      <a:pt x="3887" y="2718"/>
                    </a:lnTo>
                    <a:cubicBezTo>
                      <a:pt x="3887" y="1216"/>
                      <a:pt x="2670" y="0"/>
                      <a:pt x="116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3" name="Google Shape;2373;p63"/>
          <p:cNvGrpSpPr/>
          <p:nvPr/>
        </p:nvGrpSpPr>
        <p:grpSpPr>
          <a:xfrm flipH="1" rot="695315">
            <a:off x="6941059" y="1153753"/>
            <a:ext cx="861471" cy="852332"/>
            <a:chOff x="8304175" y="-24624"/>
            <a:chExt cx="861396" cy="852258"/>
          </a:xfrm>
        </p:grpSpPr>
        <p:sp>
          <p:nvSpPr>
            <p:cNvPr id="2374" name="Google Shape;2374;p63"/>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 name="Google Shape;2375;p63"/>
            <p:cNvGrpSpPr/>
            <p:nvPr/>
          </p:nvGrpSpPr>
          <p:grpSpPr>
            <a:xfrm rot="1478876">
              <a:off x="8407124" y="83046"/>
              <a:ext cx="655499" cy="636920"/>
              <a:chOff x="4594993" y="5098696"/>
              <a:chExt cx="287425" cy="279279"/>
            </a:xfrm>
          </p:grpSpPr>
          <p:sp>
            <p:nvSpPr>
              <p:cNvPr id="2376" name="Google Shape;2376;p63"/>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3"/>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78" name="Google Shape;2378;p63"/>
          <p:cNvGrpSpPr/>
          <p:nvPr/>
        </p:nvGrpSpPr>
        <p:grpSpPr>
          <a:xfrm rot="5400000">
            <a:off x="2897874" y="3447812"/>
            <a:ext cx="346935" cy="344874"/>
            <a:chOff x="7134111" y="276438"/>
            <a:chExt cx="347004" cy="344943"/>
          </a:xfrm>
        </p:grpSpPr>
        <p:sp>
          <p:nvSpPr>
            <p:cNvPr id="2379" name="Google Shape;2379;p63"/>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3"/>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63"/>
          <p:cNvGrpSpPr/>
          <p:nvPr/>
        </p:nvGrpSpPr>
        <p:grpSpPr>
          <a:xfrm rot="10800000">
            <a:off x="2670055" y="2949100"/>
            <a:ext cx="347004" cy="344943"/>
            <a:chOff x="7134111" y="276438"/>
            <a:chExt cx="347004" cy="344943"/>
          </a:xfrm>
        </p:grpSpPr>
        <p:sp>
          <p:nvSpPr>
            <p:cNvPr id="2382" name="Google Shape;2382;p63"/>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3"/>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4" name="Google Shape;2384;p63"/>
          <p:cNvSpPr/>
          <p:nvPr/>
        </p:nvSpPr>
        <p:spPr>
          <a:xfrm rot="1603096">
            <a:off x="6192325" y="2194573"/>
            <a:ext cx="182492" cy="18142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3"/>
          <p:cNvSpPr/>
          <p:nvPr/>
        </p:nvSpPr>
        <p:spPr>
          <a:xfrm>
            <a:off x="7312525" y="7662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3"/>
          <p:cNvSpPr/>
          <p:nvPr/>
        </p:nvSpPr>
        <p:spPr>
          <a:xfrm>
            <a:off x="5875275" y="32979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3"/>
          <p:cNvSpPr/>
          <p:nvPr/>
        </p:nvSpPr>
        <p:spPr>
          <a:xfrm>
            <a:off x="8064000" y="22692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3"/>
          <p:cNvSpPr/>
          <p:nvPr/>
        </p:nvSpPr>
        <p:spPr>
          <a:xfrm>
            <a:off x="3069750" y="1545245"/>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3"/>
          <p:cNvSpPr/>
          <p:nvPr/>
        </p:nvSpPr>
        <p:spPr>
          <a:xfrm>
            <a:off x="7927700" y="4251683"/>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3"/>
          <p:cNvSpPr/>
          <p:nvPr/>
        </p:nvSpPr>
        <p:spPr>
          <a:xfrm>
            <a:off x="6692400" y="43411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3"/>
          <p:cNvSpPr/>
          <p:nvPr/>
        </p:nvSpPr>
        <p:spPr>
          <a:xfrm>
            <a:off x="749700" y="139932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3"/>
          <p:cNvSpPr/>
          <p:nvPr/>
        </p:nvSpPr>
        <p:spPr>
          <a:xfrm>
            <a:off x="3241500" y="31374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3"/>
          <p:cNvSpPr/>
          <p:nvPr/>
        </p:nvSpPr>
        <p:spPr>
          <a:xfrm rot="-1479231">
            <a:off x="7338160" y="4147020"/>
            <a:ext cx="182491" cy="181421"/>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7" name="Shape 2397"/>
        <p:cNvGrpSpPr/>
        <p:nvPr/>
      </p:nvGrpSpPr>
      <p:grpSpPr>
        <a:xfrm>
          <a:off x="0" y="0"/>
          <a:ext cx="0" cy="0"/>
          <a:chOff x="0" y="0"/>
          <a:chExt cx="0" cy="0"/>
        </a:xfrm>
      </p:grpSpPr>
      <p:cxnSp>
        <p:nvCxnSpPr>
          <p:cNvPr id="2398" name="Google Shape;2398;p64"/>
          <p:cNvCxnSpPr>
            <a:stCxn id="2399" idx="2"/>
            <a:endCxn id="2400" idx="0"/>
          </p:cNvCxnSpPr>
          <p:nvPr/>
        </p:nvCxnSpPr>
        <p:spPr>
          <a:xfrm>
            <a:off x="4167300" y="2217129"/>
            <a:ext cx="0" cy="1196400"/>
          </a:xfrm>
          <a:prstGeom prst="straightConnector1">
            <a:avLst/>
          </a:prstGeom>
          <a:noFill/>
          <a:ln cap="flat" cmpd="sng" w="19050">
            <a:solidFill>
              <a:schemeClr val="dk1"/>
            </a:solidFill>
            <a:prstDash val="dash"/>
            <a:round/>
            <a:headEnd len="med" w="med" type="none"/>
            <a:tailEnd len="med" w="med" type="none"/>
          </a:ln>
        </p:spPr>
      </p:cxnSp>
      <p:sp>
        <p:nvSpPr>
          <p:cNvPr id="2401" name="Google Shape;2401;p6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concept of Mother’s Day</a:t>
            </a:r>
            <a:endParaRPr/>
          </a:p>
        </p:txBody>
      </p:sp>
      <p:cxnSp>
        <p:nvCxnSpPr>
          <p:cNvPr id="2402" name="Google Shape;2402;p64"/>
          <p:cNvCxnSpPr>
            <a:stCxn id="2403" idx="3"/>
            <a:endCxn id="2400" idx="1"/>
          </p:cNvCxnSpPr>
          <p:nvPr/>
        </p:nvCxnSpPr>
        <p:spPr>
          <a:xfrm>
            <a:off x="2679300" y="2859475"/>
            <a:ext cx="477900" cy="828600"/>
          </a:xfrm>
          <a:prstGeom prst="bentConnector3">
            <a:avLst>
              <a:gd fmla="val 49984" name="adj1"/>
            </a:avLst>
          </a:prstGeom>
          <a:noFill/>
          <a:ln cap="flat" cmpd="sng" w="19050">
            <a:solidFill>
              <a:schemeClr val="dk1"/>
            </a:solidFill>
            <a:prstDash val="dash"/>
            <a:round/>
            <a:headEnd len="sm" w="sm" type="none"/>
            <a:tailEnd len="sm" w="sm" type="none"/>
          </a:ln>
        </p:spPr>
      </p:cxnSp>
      <p:cxnSp>
        <p:nvCxnSpPr>
          <p:cNvPr id="2404" name="Google Shape;2404;p64"/>
          <p:cNvCxnSpPr>
            <a:stCxn id="2403" idx="3"/>
            <a:endCxn id="2399" idx="1"/>
          </p:cNvCxnSpPr>
          <p:nvPr/>
        </p:nvCxnSpPr>
        <p:spPr>
          <a:xfrm flipH="1" rot="10800000">
            <a:off x="2679300" y="1942675"/>
            <a:ext cx="477900" cy="916800"/>
          </a:xfrm>
          <a:prstGeom prst="bentConnector3">
            <a:avLst>
              <a:gd fmla="val 49984" name="adj1"/>
            </a:avLst>
          </a:prstGeom>
          <a:noFill/>
          <a:ln cap="flat" cmpd="sng" w="19050">
            <a:solidFill>
              <a:schemeClr val="dk1"/>
            </a:solidFill>
            <a:prstDash val="dash"/>
            <a:round/>
            <a:headEnd len="sm" w="sm" type="none"/>
            <a:tailEnd len="sm" w="sm" type="none"/>
          </a:ln>
        </p:spPr>
      </p:cxnSp>
      <p:sp>
        <p:nvSpPr>
          <p:cNvPr id="2403" name="Google Shape;2403;p64"/>
          <p:cNvSpPr/>
          <p:nvPr/>
        </p:nvSpPr>
        <p:spPr>
          <a:xfrm>
            <a:off x="904500" y="2445175"/>
            <a:ext cx="1774800" cy="828600"/>
          </a:xfrm>
          <a:prstGeom prst="roundRect">
            <a:avLst>
              <a:gd fmla="val 4293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Image of mother</a:t>
            </a:r>
            <a:endParaRPr sz="2200">
              <a:solidFill>
                <a:schemeClr val="dk1"/>
              </a:solidFill>
              <a:latin typeface="Yeseva One"/>
              <a:ea typeface="Yeseva One"/>
              <a:cs typeface="Yeseva One"/>
              <a:sym typeface="Yeseva One"/>
            </a:endParaRPr>
          </a:p>
        </p:txBody>
      </p:sp>
      <p:sp>
        <p:nvSpPr>
          <p:cNvPr id="2399" name="Google Shape;2399;p64"/>
          <p:cNvSpPr/>
          <p:nvPr/>
        </p:nvSpPr>
        <p:spPr>
          <a:xfrm>
            <a:off x="3157050" y="1668429"/>
            <a:ext cx="2020500" cy="5487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Saint</a:t>
            </a:r>
            <a:endParaRPr sz="2200">
              <a:solidFill>
                <a:schemeClr val="dk1"/>
              </a:solidFill>
              <a:latin typeface="Yeseva One"/>
              <a:ea typeface="Yeseva One"/>
              <a:cs typeface="Yeseva One"/>
              <a:sym typeface="Yeseva One"/>
            </a:endParaRPr>
          </a:p>
        </p:txBody>
      </p:sp>
      <p:sp>
        <p:nvSpPr>
          <p:cNvPr id="2400" name="Google Shape;2400;p64"/>
          <p:cNvSpPr/>
          <p:nvPr/>
        </p:nvSpPr>
        <p:spPr>
          <a:xfrm>
            <a:off x="3157050" y="3413593"/>
            <a:ext cx="2020500" cy="5487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Woman</a:t>
            </a:r>
            <a:endParaRPr sz="2200">
              <a:solidFill>
                <a:schemeClr val="dk1"/>
              </a:solidFill>
              <a:latin typeface="Yeseva One"/>
              <a:ea typeface="Yeseva One"/>
              <a:cs typeface="Yeseva One"/>
              <a:sym typeface="Yeseva One"/>
            </a:endParaRPr>
          </a:p>
        </p:txBody>
      </p:sp>
      <p:sp>
        <p:nvSpPr>
          <p:cNvPr id="2405" name="Google Shape;2405;p64"/>
          <p:cNvSpPr/>
          <p:nvPr/>
        </p:nvSpPr>
        <p:spPr>
          <a:xfrm>
            <a:off x="5710950" y="1232138"/>
            <a:ext cx="20205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Graceful</a:t>
            </a:r>
            <a:endParaRPr sz="2200">
              <a:solidFill>
                <a:schemeClr val="dk1"/>
              </a:solidFill>
              <a:latin typeface="Yeseva One"/>
              <a:ea typeface="Yeseva One"/>
              <a:cs typeface="Yeseva One"/>
              <a:sym typeface="Yeseva One"/>
            </a:endParaRPr>
          </a:p>
        </p:txBody>
      </p:sp>
      <p:sp>
        <p:nvSpPr>
          <p:cNvPr id="2406" name="Google Shape;2406;p64"/>
          <p:cNvSpPr/>
          <p:nvPr/>
        </p:nvSpPr>
        <p:spPr>
          <a:xfrm>
            <a:off x="5710950" y="2104720"/>
            <a:ext cx="20205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Mystical</a:t>
            </a:r>
            <a:endParaRPr sz="2200">
              <a:solidFill>
                <a:schemeClr val="dk1"/>
              </a:solidFill>
              <a:latin typeface="Yeseva One"/>
              <a:ea typeface="Yeseva One"/>
              <a:cs typeface="Yeseva One"/>
              <a:sym typeface="Yeseva One"/>
            </a:endParaRPr>
          </a:p>
        </p:txBody>
      </p:sp>
      <p:sp>
        <p:nvSpPr>
          <p:cNvPr id="2407" name="Google Shape;2407;p64"/>
          <p:cNvSpPr/>
          <p:nvPr/>
        </p:nvSpPr>
        <p:spPr>
          <a:xfrm>
            <a:off x="5710950" y="2977302"/>
            <a:ext cx="20205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Sincere</a:t>
            </a:r>
            <a:endParaRPr sz="2200">
              <a:solidFill>
                <a:schemeClr val="dk1"/>
              </a:solidFill>
              <a:latin typeface="Yeseva One"/>
              <a:ea typeface="Yeseva One"/>
              <a:cs typeface="Yeseva One"/>
              <a:sym typeface="Yeseva One"/>
            </a:endParaRPr>
          </a:p>
        </p:txBody>
      </p:sp>
      <p:sp>
        <p:nvSpPr>
          <p:cNvPr id="2408" name="Google Shape;2408;p64"/>
          <p:cNvSpPr/>
          <p:nvPr/>
        </p:nvSpPr>
        <p:spPr>
          <a:xfrm>
            <a:off x="5710950" y="3849884"/>
            <a:ext cx="20205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Sweet</a:t>
            </a:r>
            <a:endParaRPr sz="2200">
              <a:solidFill>
                <a:schemeClr val="dk1"/>
              </a:solidFill>
              <a:latin typeface="Yeseva One"/>
              <a:ea typeface="Yeseva One"/>
              <a:cs typeface="Yeseva One"/>
              <a:sym typeface="Yeseva One"/>
            </a:endParaRPr>
          </a:p>
        </p:txBody>
      </p:sp>
      <p:cxnSp>
        <p:nvCxnSpPr>
          <p:cNvPr id="2409" name="Google Shape;2409;p64"/>
          <p:cNvCxnSpPr>
            <a:stCxn id="2399" idx="3"/>
            <a:endCxn id="2405" idx="1"/>
          </p:cNvCxnSpPr>
          <p:nvPr/>
        </p:nvCxnSpPr>
        <p:spPr>
          <a:xfrm flipH="1" rot="10800000">
            <a:off x="5177550" y="1506579"/>
            <a:ext cx="533400" cy="436200"/>
          </a:xfrm>
          <a:prstGeom prst="bentConnector3">
            <a:avLst>
              <a:gd fmla="val 50000" name="adj1"/>
            </a:avLst>
          </a:prstGeom>
          <a:noFill/>
          <a:ln cap="flat" cmpd="sng" w="19050">
            <a:solidFill>
              <a:schemeClr val="dk1"/>
            </a:solidFill>
            <a:prstDash val="dash"/>
            <a:round/>
            <a:headEnd len="sm" w="sm" type="none"/>
            <a:tailEnd len="sm" w="sm" type="none"/>
          </a:ln>
        </p:spPr>
      </p:cxnSp>
      <p:cxnSp>
        <p:nvCxnSpPr>
          <p:cNvPr id="2410" name="Google Shape;2410;p64"/>
          <p:cNvCxnSpPr>
            <a:stCxn id="2399" idx="3"/>
            <a:endCxn id="2406" idx="1"/>
          </p:cNvCxnSpPr>
          <p:nvPr/>
        </p:nvCxnSpPr>
        <p:spPr>
          <a:xfrm>
            <a:off x="5177550" y="1942779"/>
            <a:ext cx="533400" cy="436200"/>
          </a:xfrm>
          <a:prstGeom prst="bentConnector3">
            <a:avLst>
              <a:gd fmla="val 50000" name="adj1"/>
            </a:avLst>
          </a:prstGeom>
          <a:noFill/>
          <a:ln cap="flat" cmpd="sng" w="19050">
            <a:solidFill>
              <a:schemeClr val="dk1"/>
            </a:solidFill>
            <a:prstDash val="dash"/>
            <a:round/>
            <a:headEnd len="sm" w="sm" type="none"/>
            <a:tailEnd len="sm" w="sm" type="none"/>
          </a:ln>
        </p:spPr>
      </p:cxnSp>
      <p:cxnSp>
        <p:nvCxnSpPr>
          <p:cNvPr id="2411" name="Google Shape;2411;p64"/>
          <p:cNvCxnSpPr>
            <a:stCxn id="2407" idx="1"/>
            <a:endCxn id="2400" idx="3"/>
          </p:cNvCxnSpPr>
          <p:nvPr/>
        </p:nvCxnSpPr>
        <p:spPr>
          <a:xfrm flipH="1">
            <a:off x="5177550" y="3251652"/>
            <a:ext cx="533400" cy="436200"/>
          </a:xfrm>
          <a:prstGeom prst="bentConnector3">
            <a:avLst>
              <a:gd fmla="val 50000" name="adj1"/>
            </a:avLst>
          </a:prstGeom>
          <a:noFill/>
          <a:ln cap="flat" cmpd="sng" w="19050">
            <a:solidFill>
              <a:schemeClr val="dk1"/>
            </a:solidFill>
            <a:prstDash val="dash"/>
            <a:round/>
            <a:headEnd len="sm" w="sm" type="none"/>
            <a:tailEnd len="sm" w="sm" type="none"/>
          </a:ln>
        </p:spPr>
      </p:cxnSp>
      <p:cxnSp>
        <p:nvCxnSpPr>
          <p:cNvPr id="2412" name="Google Shape;2412;p64"/>
          <p:cNvCxnSpPr>
            <a:stCxn id="2408" idx="1"/>
            <a:endCxn id="2400" idx="3"/>
          </p:cNvCxnSpPr>
          <p:nvPr/>
        </p:nvCxnSpPr>
        <p:spPr>
          <a:xfrm rot="10800000">
            <a:off x="5177550" y="3688034"/>
            <a:ext cx="533400" cy="436200"/>
          </a:xfrm>
          <a:prstGeom prst="bentConnector3">
            <a:avLst>
              <a:gd fmla="val 50000" name="adj1"/>
            </a:avLst>
          </a:prstGeom>
          <a:noFill/>
          <a:ln cap="flat" cmpd="sng" w="19050">
            <a:solidFill>
              <a:schemeClr val="dk1"/>
            </a:solidFill>
            <a:prstDash val="dash"/>
            <a:round/>
            <a:headEnd len="sm" w="sm" type="none"/>
            <a:tailEnd len="sm" w="sm" type="none"/>
          </a:ln>
        </p:spPr>
      </p:cxnSp>
      <p:sp>
        <p:nvSpPr>
          <p:cNvPr id="2413" name="Google Shape;2413;p64"/>
          <p:cNvSpPr txBox="1"/>
          <p:nvPr>
            <p:ph idx="4294967295" type="subTitle"/>
          </p:nvPr>
        </p:nvSpPr>
        <p:spPr>
          <a:xfrm>
            <a:off x="5674325" y="1690404"/>
            <a:ext cx="2020800" cy="2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small</a:t>
            </a:r>
            <a:endParaRPr/>
          </a:p>
        </p:txBody>
      </p:sp>
      <p:sp>
        <p:nvSpPr>
          <p:cNvPr id="2414" name="Google Shape;2414;p64"/>
          <p:cNvSpPr txBox="1"/>
          <p:nvPr>
            <p:ph idx="4294967295" type="subTitle"/>
          </p:nvPr>
        </p:nvSpPr>
        <p:spPr>
          <a:xfrm>
            <a:off x="5710800" y="2563802"/>
            <a:ext cx="2020800" cy="2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a hot planet</a:t>
            </a:r>
            <a:endParaRPr/>
          </a:p>
        </p:txBody>
      </p:sp>
      <p:sp>
        <p:nvSpPr>
          <p:cNvPr id="2415" name="Google Shape;2415;p64"/>
          <p:cNvSpPr txBox="1"/>
          <p:nvPr>
            <p:ph idx="4294967295" type="subTitle"/>
          </p:nvPr>
        </p:nvSpPr>
        <p:spPr>
          <a:xfrm>
            <a:off x="5710800" y="3437201"/>
            <a:ext cx="2020800" cy="2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has life</a:t>
            </a:r>
            <a:endParaRPr/>
          </a:p>
        </p:txBody>
      </p:sp>
      <p:sp>
        <p:nvSpPr>
          <p:cNvPr id="2416" name="Google Shape;2416;p64"/>
          <p:cNvSpPr txBox="1"/>
          <p:nvPr>
            <p:ph idx="4294967295" type="subTitle"/>
          </p:nvPr>
        </p:nvSpPr>
        <p:spPr>
          <a:xfrm>
            <a:off x="5710800" y="4310600"/>
            <a:ext cx="2020800" cy="2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cold</a:t>
            </a:r>
            <a:endParaRPr/>
          </a:p>
        </p:txBody>
      </p:sp>
      <p:grpSp>
        <p:nvGrpSpPr>
          <p:cNvPr id="2417" name="Google Shape;2417;p64"/>
          <p:cNvGrpSpPr/>
          <p:nvPr/>
        </p:nvGrpSpPr>
        <p:grpSpPr>
          <a:xfrm>
            <a:off x="1541710" y="1660993"/>
            <a:ext cx="500385" cy="815971"/>
            <a:chOff x="6037216" y="4091033"/>
            <a:chExt cx="314411" cy="512705"/>
          </a:xfrm>
        </p:grpSpPr>
        <p:sp>
          <p:nvSpPr>
            <p:cNvPr id="2418" name="Google Shape;2418;p64"/>
            <p:cNvSpPr/>
            <p:nvPr/>
          </p:nvSpPr>
          <p:spPr>
            <a:xfrm>
              <a:off x="6037216" y="4091033"/>
              <a:ext cx="314411" cy="512705"/>
            </a:xfrm>
            <a:custGeom>
              <a:rect b="b" l="l" r="r" t="t"/>
              <a:pathLst>
                <a:path extrusionOk="0" h="18717" w="11478">
                  <a:moveTo>
                    <a:pt x="4296" y="17217"/>
                  </a:moveTo>
                  <a:cubicBezTo>
                    <a:pt x="4298" y="17217"/>
                    <a:pt x="4302" y="17219"/>
                    <a:pt x="4305" y="17219"/>
                  </a:cubicBezTo>
                  <a:cubicBezTo>
                    <a:pt x="4302" y="17219"/>
                    <a:pt x="4299" y="17219"/>
                    <a:pt x="4296" y="17217"/>
                  </a:cubicBezTo>
                  <a:close/>
                  <a:moveTo>
                    <a:pt x="7005" y="17302"/>
                  </a:moveTo>
                  <a:cubicBezTo>
                    <a:pt x="7006" y="17302"/>
                    <a:pt x="7006" y="17304"/>
                    <a:pt x="7008" y="17304"/>
                  </a:cubicBezTo>
                  <a:cubicBezTo>
                    <a:pt x="6899" y="17345"/>
                    <a:pt x="6796" y="17404"/>
                    <a:pt x="6703" y="17477"/>
                  </a:cubicBezTo>
                  <a:lnTo>
                    <a:pt x="6703" y="17477"/>
                  </a:lnTo>
                  <a:cubicBezTo>
                    <a:pt x="6717" y="17466"/>
                    <a:pt x="6730" y="17455"/>
                    <a:pt x="6746" y="17445"/>
                  </a:cubicBezTo>
                  <a:cubicBezTo>
                    <a:pt x="6825" y="17386"/>
                    <a:pt x="6913" y="17338"/>
                    <a:pt x="7005" y="17302"/>
                  </a:cubicBezTo>
                  <a:close/>
                  <a:moveTo>
                    <a:pt x="6671" y="17504"/>
                  </a:moveTo>
                  <a:lnTo>
                    <a:pt x="6671" y="17504"/>
                  </a:lnTo>
                  <a:cubicBezTo>
                    <a:pt x="6667" y="17507"/>
                    <a:pt x="6662" y="17511"/>
                    <a:pt x="6659" y="17514"/>
                  </a:cubicBezTo>
                  <a:cubicBezTo>
                    <a:pt x="6662" y="17510"/>
                    <a:pt x="6667" y="17506"/>
                    <a:pt x="6671" y="17504"/>
                  </a:cubicBezTo>
                  <a:close/>
                  <a:moveTo>
                    <a:pt x="6643" y="17528"/>
                  </a:moveTo>
                  <a:cubicBezTo>
                    <a:pt x="6639" y="17531"/>
                    <a:pt x="6636" y="17535"/>
                    <a:pt x="6633" y="17537"/>
                  </a:cubicBezTo>
                  <a:cubicBezTo>
                    <a:pt x="6635" y="17535"/>
                    <a:pt x="6639" y="17531"/>
                    <a:pt x="6643" y="17528"/>
                  </a:cubicBezTo>
                  <a:close/>
                  <a:moveTo>
                    <a:pt x="5736" y="0"/>
                  </a:moveTo>
                  <a:cubicBezTo>
                    <a:pt x="4736" y="0"/>
                    <a:pt x="3924" y="812"/>
                    <a:pt x="3924" y="1811"/>
                  </a:cubicBezTo>
                  <a:cubicBezTo>
                    <a:pt x="3924" y="1857"/>
                    <a:pt x="3927" y="1904"/>
                    <a:pt x="3930" y="1949"/>
                  </a:cubicBezTo>
                  <a:cubicBezTo>
                    <a:pt x="3922" y="1953"/>
                    <a:pt x="3914" y="1957"/>
                    <a:pt x="3907" y="1962"/>
                  </a:cubicBezTo>
                  <a:cubicBezTo>
                    <a:pt x="3889" y="1970"/>
                    <a:pt x="3871" y="1981"/>
                    <a:pt x="3855" y="1990"/>
                  </a:cubicBezTo>
                  <a:cubicBezTo>
                    <a:pt x="3844" y="1995"/>
                    <a:pt x="3834" y="2001"/>
                    <a:pt x="3824" y="2006"/>
                  </a:cubicBezTo>
                  <a:lnTo>
                    <a:pt x="3769" y="2037"/>
                  </a:lnTo>
                  <a:cubicBezTo>
                    <a:pt x="3759" y="2042"/>
                    <a:pt x="3750" y="2050"/>
                    <a:pt x="3742" y="2055"/>
                  </a:cubicBezTo>
                  <a:cubicBezTo>
                    <a:pt x="3723" y="2065"/>
                    <a:pt x="3706" y="2075"/>
                    <a:pt x="3687" y="2087"/>
                  </a:cubicBezTo>
                  <a:cubicBezTo>
                    <a:pt x="3678" y="2092"/>
                    <a:pt x="3669" y="2098"/>
                    <a:pt x="3658" y="2103"/>
                  </a:cubicBezTo>
                  <a:cubicBezTo>
                    <a:pt x="3641" y="2114"/>
                    <a:pt x="3622" y="2125"/>
                    <a:pt x="3606" y="2137"/>
                  </a:cubicBezTo>
                  <a:cubicBezTo>
                    <a:pt x="3597" y="2142"/>
                    <a:pt x="3589" y="2148"/>
                    <a:pt x="3579" y="2154"/>
                  </a:cubicBezTo>
                  <a:cubicBezTo>
                    <a:pt x="3561" y="2166"/>
                    <a:pt x="3543" y="2178"/>
                    <a:pt x="3527" y="2190"/>
                  </a:cubicBezTo>
                  <a:cubicBezTo>
                    <a:pt x="3518" y="2195"/>
                    <a:pt x="3509" y="2202"/>
                    <a:pt x="3501" y="2209"/>
                  </a:cubicBezTo>
                  <a:cubicBezTo>
                    <a:pt x="3483" y="2221"/>
                    <a:pt x="3465" y="2232"/>
                    <a:pt x="3448" y="2246"/>
                  </a:cubicBezTo>
                  <a:cubicBezTo>
                    <a:pt x="3441" y="2252"/>
                    <a:pt x="3432" y="2257"/>
                    <a:pt x="3424" y="2263"/>
                  </a:cubicBezTo>
                  <a:cubicBezTo>
                    <a:pt x="3406" y="2277"/>
                    <a:pt x="3388" y="2289"/>
                    <a:pt x="3371" y="2302"/>
                  </a:cubicBezTo>
                  <a:cubicBezTo>
                    <a:pt x="3364" y="2308"/>
                    <a:pt x="3355" y="2314"/>
                    <a:pt x="3348" y="2320"/>
                  </a:cubicBezTo>
                  <a:cubicBezTo>
                    <a:pt x="3330" y="2333"/>
                    <a:pt x="3313" y="2347"/>
                    <a:pt x="3296" y="2361"/>
                  </a:cubicBezTo>
                  <a:cubicBezTo>
                    <a:pt x="3288" y="2368"/>
                    <a:pt x="3281" y="2373"/>
                    <a:pt x="3273" y="2379"/>
                  </a:cubicBezTo>
                  <a:cubicBezTo>
                    <a:pt x="3256" y="2394"/>
                    <a:pt x="3239" y="2407"/>
                    <a:pt x="3222" y="2421"/>
                  </a:cubicBezTo>
                  <a:cubicBezTo>
                    <a:pt x="3216" y="2428"/>
                    <a:pt x="3208" y="2433"/>
                    <a:pt x="3201" y="2439"/>
                  </a:cubicBezTo>
                  <a:cubicBezTo>
                    <a:pt x="3185" y="2453"/>
                    <a:pt x="3167" y="2469"/>
                    <a:pt x="3150" y="2483"/>
                  </a:cubicBezTo>
                  <a:cubicBezTo>
                    <a:pt x="3144" y="2489"/>
                    <a:pt x="3138" y="2494"/>
                    <a:pt x="3129" y="2500"/>
                  </a:cubicBezTo>
                  <a:cubicBezTo>
                    <a:pt x="3113" y="2516"/>
                    <a:pt x="3097" y="2531"/>
                    <a:pt x="3078" y="2547"/>
                  </a:cubicBezTo>
                  <a:cubicBezTo>
                    <a:pt x="3072" y="2554"/>
                    <a:pt x="3066" y="2559"/>
                    <a:pt x="3060" y="2565"/>
                  </a:cubicBezTo>
                  <a:cubicBezTo>
                    <a:pt x="3042" y="2581"/>
                    <a:pt x="3026" y="2596"/>
                    <a:pt x="3009" y="2612"/>
                  </a:cubicBezTo>
                  <a:cubicBezTo>
                    <a:pt x="3003" y="2619"/>
                    <a:pt x="2996" y="2624"/>
                    <a:pt x="2991" y="2631"/>
                  </a:cubicBezTo>
                  <a:cubicBezTo>
                    <a:pt x="2974" y="2647"/>
                    <a:pt x="2958" y="2663"/>
                    <a:pt x="2942" y="2679"/>
                  </a:cubicBezTo>
                  <a:lnTo>
                    <a:pt x="2924" y="2698"/>
                  </a:lnTo>
                  <a:cubicBezTo>
                    <a:pt x="2908" y="2714"/>
                    <a:pt x="2892" y="2731"/>
                    <a:pt x="2876" y="2747"/>
                  </a:cubicBezTo>
                  <a:cubicBezTo>
                    <a:pt x="2871" y="2754"/>
                    <a:pt x="2864" y="2759"/>
                    <a:pt x="2859" y="2766"/>
                  </a:cubicBezTo>
                  <a:cubicBezTo>
                    <a:pt x="2844" y="2782"/>
                    <a:pt x="2826" y="2800"/>
                    <a:pt x="2811" y="2817"/>
                  </a:cubicBezTo>
                  <a:cubicBezTo>
                    <a:pt x="2806" y="2823"/>
                    <a:pt x="2801" y="2829"/>
                    <a:pt x="2795" y="2834"/>
                  </a:cubicBezTo>
                  <a:cubicBezTo>
                    <a:pt x="2779" y="2853"/>
                    <a:pt x="2764" y="2870"/>
                    <a:pt x="2748" y="2888"/>
                  </a:cubicBezTo>
                  <a:lnTo>
                    <a:pt x="2733" y="2906"/>
                  </a:lnTo>
                  <a:cubicBezTo>
                    <a:pt x="2717" y="2925"/>
                    <a:pt x="2702" y="2942"/>
                    <a:pt x="2688" y="2961"/>
                  </a:cubicBezTo>
                  <a:lnTo>
                    <a:pt x="2672" y="2980"/>
                  </a:lnTo>
                  <a:cubicBezTo>
                    <a:pt x="2657" y="2998"/>
                    <a:pt x="2644" y="3017"/>
                    <a:pt x="2629" y="3035"/>
                  </a:cubicBezTo>
                  <a:cubicBezTo>
                    <a:pt x="2624" y="3042"/>
                    <a:pt x="2619" y="3048"/>
                    <a:pt x="2615" y="3054"/>
                  </a:cubicBezTo>
                  <a:cubicBezTo>
                    <a:pt x="2600" y="3074"/>
                    <a:pt x="2587" y="3091"/>
                    <a:pt x="2573" y="3111"/>
                  </a:cubicBezTo>
                  <a:cubicBezTo>
                    <a:pt x="2568" y="3117"/>
                    <a:pt x="2563" y="3124"/>
                    <a:pt x="2558" y="3130"/>
                  </a:cubicBezTo>
                  <a:cubicBezTo>
                    <a:pt x="2544" y="3150"/>
                    <a:pt x="2531" y="3168"/>
                    <a:pt x="2517" y="3188"/>
                  </a:cubicBezTo>
                  <a:cubicBezTo>
                    <a:pt x="2512" y="3194"/>
                    <a:pt x="2508" y="3201"/>
                    <a:pt x="2503" y="3207"/>
                  </a:cubicBezTo>
                  <a:cubicBezTo>
                    <a:pt x="2489" y="3227"/>
                    <a:pt x="2476" y="3247"/>
                    <a:pt x="2464" y="3266"/>
                  </a:cubicBezTo>
                  <a:cubicBezTo>
                    <a:pt x="2460" y="3273"/>
                    <a:pt x="2455" y="3279"/>
                    <a:pt x="2450" y="3286"/>
                  </a:cubicBezTo>
                  <a:cubicBezTo>
                    <a:pt x="2438" y="3307"/>
                    <a:pt x="2425" y="3326"/>
                    <a:pt x="2412" y="3347"/>
                  </a:cubicBezTo>
                  <a:cubicBezTo>
                    <a:pt x="2408" y="3353"/>
                    <a:pt x="2403" y="3361"/>
                    <a:pt x="2399" y="3367"/>
                  </a:cubicBezTo>
                  <a:cubicBezTo>
                    <a:pt x="2387" y="3388"/>
                    <a:pt x="2374" y="3409"/>
                    <a:pt x="2362" y="3428"/>
                  </a:cubicBezTo>
                  <a:cubicBezTo>
                    <a:pt x="2358" y="3434"/>
                    <a:pt x="2354" y="3442"/>
                    <a:pt x="2349" y="3449"/>
                  </a:cubicBezTo>
                  <a:cubicBezTo>
                    <a:pt x="2337" y="3469"/>
                    <a:pt x="2325" y="3490"/>
                    <a:pt x="2313" y="3510"/>
                  </a:cubicBezTo>
                  <a:cubicBezTo>
                    <a:pt x="2310" y="3517"/>
                    <a:pt x="2306" y="3525"/>
                    <a:pt x="2301" y="3532"/>
                  </a:cubicBezTo>
                  <a:cubicBezTo>
                    <a:pt x="2290" y="3552"/>
                    <a:pt x="2279" y="3573"/>
                    <a:pt x="2269" y="3594"/>
                  </a:cubicBezTo>
                  <a:cubicBezTo>
                    <a:pt x="2264" y="3603"/>
                    <a:pt x="2260" y="3609"/>
                    <a:pt x="2256" y="3617"/>
                  </a:cubicBezTo>
                  <a:cubicBezTo>
                    <a:pt x="2245" y="3638"/>
                    <a:pt x="2235" y="3659"/>
                    <a:pt x="2224" y="3680"/>
                  </a:cubicBezTo>
                  <a:lnTo>
                    <a:pt x="2213" y="3702"/>
                  </a:lnTo>
                  <a:cubicBezTo>
                    <a:pt x="2203" y="3723"/>
                    <a:pt x="2193" y="3745"/>
                    <a:pt x="2182" y="3767"/>
                  </a:cubicBezTo>
                  <a:cubicBezTo>
                    <a:pt x="2178" y="3774"/>
                    <a:pt x="2174" y="3782"/>
                    <a:pt x="2172" y="3790"/>
                  </a:cubicBezTo>
                  <a:cubicBezTo>
                    <a:pt x="2162" y="3812"/>
                    <a:pt x="2153" y="3833"/>
                    <a:pt x="2142" y="3854"/>
                  </a:cubicBezTo>
                  <a:cubicBezTo>
                    <a:pt x="2139" y="3862"/>
                    <a:pt x="2136" y="3870"/>
                    <a:pt x="2132" y="3879"/>
                  </a:cubicBezTo>
                  <a:cubicBezTo>
                    <a:pt x="2124" y="3901"/>
                    <a:pt x="2114" y="3921"/>
                    <a:pt x="2105" y="3943"/>
                  </a:cubicBezTo>
                  <a:cubicBezTo>
                    <a:pt x="2101" y="3951"/>
                    <a:pt x="2099" y="3959"/>
                    <a:pt x="2095" y="3967"/>
                  </a:cubicBezTo>
                  <a:cubicBezTo>
                    <a:pt x="2086" y="3989"/>
                    <a:pt x="2079" y="4011"/>
                    <a:pt x="2069" y="4033"/>
                  </a:cubicBezTo>
                  <a:cubicBezTo>
                    <a:pt x="2065" y="4041"/>
                    <a:pt x="2063" y="4050"/>
                    <a:pt x="2060" y="4059"/>
                  </a:cubicBezTo>
                  <a:cubicBezTo>
                    <a:pt x="2053" y="4080"/>
                    <a:pt x="2044" y="4102"/>
                    <a:pt x="2036" y="4124"/>
                  </a:cubicBezTo>
                  <a:cubicBezTo>
                    <a:pt x="2033" y="4133"/>
                    <a:pt x="2029" y="4141"/>
                    <a:pt x="2027" y="4149"/>
                  </a:cubicBezTo>
                  <a:cubicBezTo>
                    <a:pt x="2019" y="4172"/>
                    <a:pt x="2012" y="4193"/>
                    <a:pt x="2005" y="4215"/>
                  </a:cubicBezTo>
                  <a:cubicBezTo>
                    <a:pt x="2003" y="4224"/>
                    <a:pt x="1998" y="4233"/>
                    <a:pt x="1996" y="4242"/>
                  </a:cubicBezTo>
                  <a:cubicBezTo>
                    <a:pt x="1989" y="4264"/>
                    <a:pt x="1982" y="4286"/>
                    <a:pt x="1976" y="4307"/>
                  </a:cubicBezTo>
                  <a:lnTo>
                    <a:pt x="1968" y="4334"/>
                  </a:lnTo>
                  <a:cubicBezTo>
                    <a:pt x="1961" y="4357"/>
                    <a:pt x="1955" y="4378"/>
                    <a:pt x="1950" y="4400"/>
                  </a:cubicBezTo>
                  <a:cubicBezTo>
                    <a:pt x="1947" y="4409"/>
                    <a:pt x="1945" y="4419"/>
                    <a:pt x="1942" y="4429"/>
                  </a:cubicBezTo>
                  <a:cubicBezTo>
                    <a:pt x="1936" y="4450"/>
                    <a:pt x="1931" y="4472"/>
                    <a:pt x="1925" y="4494"/>
                  </a:cubicBezTo>
                  <a:cubicBezTo>
                    <a:pt x="1922" y="4505"/>
                    <a:pt x="1920" y="4513"/>
                    <a:pt x="1917" y="4523"/>
                  </a:cubicBezTo>
                  <a:lnTo>
                    <a:pt x="1902" y="4589"/>
                  </a:lnTo>
                  <a:cubicBezTo>
                    <a:pt x="1900" y="4599"/>
                    <a:pt x="1899" y="4609"/>
                    <a:pt x="1896" y="4619"/>
                  </a:cubicBezTo>
                  <a:cubicBezTo>
                    <a:pt x="1891" y="4640"/>
                    <a:pt x="1886" y="4662"/>
                    <a:pt x="1883" y="4684"/>
                  </a:cubicBezTo>
                  <a:cubicBezTo>
                    <a:pt x="1880" y="4694"/>
                    <a:pt x="1879" y="4705"/>
                    <a:pt x="1876" y="4715"/>
                  </a:cubicBezTo>
                  <a:lnTo>
                    <a:pt x="1865" y="4780"/>
                  </a:lnTo>
                  <a:cubicBezTo>
                    <a:pt x="1864" y="4790"/>
                    <a:pt x="1861" y="4802"/>
                    <a:pt x="1860" y="4813"/>
                  </a:cubicBezTo>
                  <a:cubicBezTo>
                    <a:pt x="1856" y="4834"/>
                    <a:pt x="1854" y="4856"/>
                    <a:pt x="1849" y="4877"/>
                  </a:cubicBezTo>
                  <a:cubicBezTo>
                    <a:pt x="1848" y="4888"/>
                    <a:pt x="1847" y="4900"/>
                    <a:pt x="1844" y="4911"/>
                  </a:cubicBezTo>
                  <a:lnTo>
                    <a:pt x="1837" y="4977"/>
                  </a:lnTo>
                  <a:cubicBezTo>
                    <a:pt x="1835" y="4988"/>
                    <a:pt x="1834" y="4999"/>
                    <a:pt x="1833" y="5010"/>
                  </a:cubicBezTo>
                  <a:cubicBezTo>
                    <a:pt x="1830" y="5032"/>
                    <a:pt x="1829" y="5054"/>
                    <a:pt x="1827" y="5076"/>
                  </a:cubicBezTo>
                  <a:cubicBezTo>
                    <a:pt x="1825" y="5087"/>
                    <a:pt x="1824" y="5098"/>
                    <a:pt x="1824" y="5111"/>
                  </a:cubicBezTo>
                  <a:cubicBezTo>
                    <a:pt x="1823" y="5132"/>
                    <a:pt x="1820" y="5154"/>
                    <a:pt x="1819" y="5175"/>
                  </a:cubicBezTo>
                  <a:cubicBezTo>
                    <a:pt x="1818" y="5188"/>
                    <a:pt x="1818" y="5199"/>
                    <a:pt x="1817" y="5210"/>
                  </a:cubicBezTo>
                  <a:cubicBezTo>
                    <a:pt x="1815" y="5232"/>
                    <a:pt x="1814" y="5254"/>
                    <a:pt x="1814" y="5276"/>
                  </a:cubicBezTo>
                  <a:cubicBezTo>
                    <a:pt x="1814" y="5287"/>
                    <a:pt x="1812" y="5301"/>
                    <a:pt x="1812" y="5312"/>
                  </a:cubicBezTo>
                  <a:cubicBezTo>
                    <a:pt x="1811" y="5334"/>
                    <a:pt x="1811" y="5355"/>
                    <a:pt x="1811" y="5378"/>
                  </a:cubicBezTo>
                  <a:lnTo>
                    <a:pt x="1811" y="5414"/>
                  </a:lnTo>
                  <a:lnTo>
                    <a:pt x="1811" y="5430"/>
                  </a:lnTo>
                  <a:lnTo>
                    <a:pt x="1811" y="5478"/>
                  </a:lnTo>
                  <a:lnTo>
                    <a:pt x="1811" y="5506"/>
                  </a:lnTo>
                  <a:cubicBezTo>
                    <a:pt x="1830" y="6493"/>
                    <a:pt x="2213" y="7392"/>
                    <a:pt x="2831" y="8071"/>
                  </a:cubicBezTo>
                  <a:cubicBezTo>
                    <a:pt x="3049" y="8831"/>
                    <a:pt x="3556" y="9469"/>
                    <a:pt x="4226" y="9857"/>
                  </a:cubicBezTo>
                  <a:lnTo>
                    <a:pt x="4226" y="10531"/>
                  </a:lnTo>
                  <a:lnTo>
                    <a:pt x="4226" y="10782"/>
                  </a:lnTo>
                  <a:cubicBezTo>
                    <a:pt x="4226" y="11144"/>
                    <a:pt x="4011" y="11471"/>
                    <a:pt x="3677" y="11615"/>
                  </a:cubicBezTo>
                  <a:lnTo>
                    <a:pt x="2855" y="11967"/>
                  </a:lnTo>
                  <a:lnTo>
                    <a:pt x="914" y="12799"/>
                  </a:lnTo>
                  <a:cubicBezTo>
                    <a:pt x="827" y="12836"/>
                    <a:pt x="745" y="12882"/>
                    <a:pt x="669" y="12931"/>
                  </a:cubicBezTo>
                  <a:cubicBezTo>
                    <a:pt x="664" y="12935"/>
                    <a:pt x="661" y="12937"/>
                    <a:pt x="656" y="12941"/>
                  </a:cubicBezTo>
                  <a:cubicBezTo>
                    <a:pt x="646" y="12947"/>
                    <a:pt x="635" y="12956"/>
                    <a:pt x="626" y="12962"/>
                  </a:cubicBezTo>
                  <a:cubicBezTo>
                    <a:pt x="616" y="12968"/>
                    <a:pt x="607" y="12976"/>
                    <a:pt x="597" y="12984"/>
                  </a:cubicBezTo>
                  <a:cubicBezTo>
                    <a:pt x="592" y="12987"/>
                    <a:pt x="589" y="12990"/>
                    <a:pt x="584" y="12994"/>
                  </a:cubicBezTo>
                  <a:cubicBezTo>
                    <a:pt x="570" y="13004"/>
                    <a:pt x="556" y="13016"/>
                    <a:pt x="543" y="13027"/>
                  </a:cubicBezTo>
                  <a:cubicBezTo>
                    <a:pt x="205" y="13310"/>
                    <a:pt x="0" y="13731"/>
                    <a:pt x="0" y="14186"/>
                  </a:cubicBezTo>
                  <a:lnTo>
                    <a:pt x="0" y="17507"/>
                  </a:lnTo>
                  <a:cubicBezTo>
                    <a:pt x="0" y="18175"/>
                    <a:pt x="541" y="18716"/>
                    <a:pt x="1208" y="18716"/>
                  </a:cubicBezTo>
                  <a:lnTo>
                    <a:pt x="4531" y="18716"/>
                  </a:lnTo>
                  <a:cubicBezTo>
                    <a:pt x="4849" y="18716"/>
                    <a:pt x="5120" y="18470"/>
                    <a:pt x="5135" y="18151"/>
                  </a:cubicBezTo>
                  <a:cubicBezTo>
                    <a:pt x="5140" y="18030"/>
                    <a:pt x="5121" y="17916"/>
                    <a:pt x="5083" y="17809"/>
                  </a:cubicBezTo>
                  <a:lnTo>
                    <a:pt x="6416" y="17809"/>
                  </a:lnTo>
                  <a:cubicBezTo>
                    <a:pt x="6191" y="18265"/>
                    <a:pt x="6517" y="18714"/>
                    <a:pt x="6948" y="18714"/>
                  </a:cubicBezTo>
                  <a:lnTo>
                    <a:pt x="10269" y="18714"/>
                  </a:lnTo>
                  <a:cubicBezTo>
                    <a:pt x="10936" y="18714"/>
                    <a:pt x="11478" y="18174"/>
                    <a:pt x="11478" y="17506"/>
                  </a:cubicBezTo>
                  <a:lnTo>
                    <a:pt x="11478" y="14184"/>
                  </a:lnTo>
                  <a:cubicBezTo>
                    <a:pt x="11477" y="13684"/>
                    <a:pt x="11218" y="13215"/>
                    <a:pt x="10804" y="12939"/>
                  </a:cubicBezTo>
                  <a:cubicBezTo>
                    <a:pt x="10801" y="12937"/>
                    <a:pt x="10799" y="12935"/>
                    <a:pt x="10796" y="12934"/>
                  </a:cubicBezTo>
                  <a:cubicBezTo>
                    <a:pt x="10783" y="12926"/>
                    <a:pt x="10771" y="12918"/>
                    <a:pt x="10759" y="12909"/>
                  </a:cubicBezTo>
                  <a:cubicBezTo>
                    <a:pt x="10752" y="12905"/>
                    <a:pt x="10747" y="12903"/>
                    <a:pt x="10740" y="12899"/>
                  </a:cubicBezTo>
                  <a:cubicBezTo>
                    <a:pt x="10730" y="12893"/>
                    <a:pt x="10722" y="12888"/>
                    <a:pt x="10711" y="12882"/>
                  </a:cubicBezTo>
                  <a:lnTo>
                    <a:pt x="10684" y="12866"/>
                  </a:lnTo>
                  <a:cubicBezTo>
                    <a:pt x="10676" y="12862"/>
                    <a:pt x="10670" y="12858"/>
                    <a:pt x="10662" y="12854"/>
                  </a:cubicBezTo>
                  <a:cubicBezTo>
                    <a:pt x="10650" y="12848"/>
                    <a:pt x="10637" y="12842"/>
                    <a:pt x="10625" y="12836"/>
                  </a:cubicBezTo>
                  <a:cubicBezTo>
                    <a:pt x="10621" y="12833"/>
                    <a:pt x="10616" y="12832"/>
                    <a:pt x="10612" y="12830"/>
                  </a:cubicBezTo>
                  <a:cubicBezTo>
                    <a:pt x="10595" y="12822"/>
                    <a:pt x="10579" y="12815"/>
                    <a:pt x="10560" y="12807"/>
                  </a:cubicBezTo>
                  <a:lnTo>
                    <a:pt x="7797" y="11621"/>
                  </a:lnTo>
                  <a:cubicBezTo>
                    <a:pt x="7465" y="11479"/>
                    <a:pt x="7248" y="11152"/>
                    <a:pt x="7248" y="10788"/>
                  </a:cubicBezTo>
                  <a:lnTo>
                    <a:pt x="7248" y="10537"/>
                  </a:lnTo>
                  <a:lnTo>
                    <a:pt x="7248" y="9864"/>
                  </a:lnTo>
                  <a:cubicBezTo>
                    <a:pt x="7918" y="9476"/>
                    <a:pt x="8426" y="8837"/>
                    <a:pt x="8642" y="8077"/>
                  </a:cubicBezTo>
                  <a:cubicBezTo>
                    <a:pt x="9266" y="7392"/>
                    <a:pt x="9650" y="6484"/>
                    <a:pt x="9664" y="5488"/>
                  </a:cubicBezTo>
                  <a:lnTo>
                    <a:pt x="9664" y="5471"/>
                  </a:lnTo>
                  <a:lnTo>
                    <a:pt x="9664" y="5435"/>
                  </a:lnTo>
                  <a:cubicBezTo>
                    <a:pt x="9664" y="4394"/>
                    <a:pt x="9250" y="3395"/>
                    <a:pt x="8513" y="2659"/>
                  </a:cubicBezTo>
                  <a:cubicBezTo>
                    <a:pt x="8225" y="2371"/>
                    <a:pt x="7898" y="2134"/>
                    <a:pt x="7543" y="1950"/>
                  </a:cubicBezTo>
                  <a:cubicBezTo>
                    <a:pt x="7547" y="1904"/>
                    <a:pt x="7548" y="1857"/>
                    <a:pt x="7548" y="1811"/>
                  </a:cubicBezTo>
                  <a:cubicBezTo>
                    <a:pt x="7548" y="812"/>
                    <a:pt x="6737" y="0"/>
                    <a:pt x="573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9" name="Google Shape;2419;p64"/>
            <p:cNvGrpSpPr/>
            <p:nvPr/>
          </p:nvGrpSpPr>
          <p:grpSpPr>
            <a:xfrm>
              <a:off x="6050947" y="4113336"/>
              <a:ext cx="286950" cy="468100"/>
              <a:chOff x="4995875" y="3256325"/>
              <a:chExt cx="286950" cy="468100"/>
            </a:xfrm>
          </p:grpSpPr>
          <p:sp>
            <p:nvSpPr>
              <p:cNvPr id="2420" name="Google Shape;2420;p64"/>
              <p:cNvSpPr/>
              <p:nvPr/>
            </p:nvSpPr>
            <p:spPr>
              <a:xfrm>
                <a:off x="5237475" y="361115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1" name="Google Shape;2421;p64"/>
              <p:cNvGrpSpPr/>
              <p:nvPr/>
            </p:nvGrpSpPr>
            <p:grpSpPr>
              <a:xfrm>
                <a:off x="4995875" y="3256325"/>
                <a:ext cx="286950" cy="468100"/>
                <a:chOff x="4995875" y="3256325"/>
                <a:chExt cx="286950" cy="468100"/>
              </a:xfrm>
            </p:grpSpPr>
            <p:sp>
              <p:nvSpPr>
                <p:cNvPr id="2422" name="Google Shape;2422;p64"/>
                <p:cNvSpPr/>
                <p:nvPr/>
              </p:nvSpPr>
              <p:spPr>
                <a:xfrm>
                  <a:off x="4995875" y="3490325"/>
                  <a:ext cx="286950" cy="234100"/>
                </a:xfrm>
                <a:custGeom>
                  <a:rect b="b" l="l" r="r" t="t"/>
                  <a:pathLst>
                    <a:path extrusionOk="0" h="9364" w="11478">
                      <a:moveTo>
                        <a:pt x="4228" y="0"/>
                      </a:moveTo>
                      <a:lnTo>
                        <a:pt x="4228" y="1427"/>
                      </a:lnTo>
                      <a:cubicBezTo>
                        <a:pt x="4228" y="1790"/>
                        <a:pt x="4013" y="2116"/>
                        <a:pt x="3679" y="2260"/>
                      </a:cubicBezTo>
                      <a:lnTo>
                        <a:pt x="916" y="3446"/>
                      </a:lnTo>
                      <a:cubicBezTo>
                        <a:pt x="361" y="3683"/>
                        <a:pt x="0" y="4229"/>
                        <a:pt x="0" y="4833"/>
                      </a:cubicBezTo>
                      <a:lnTo>
                        <a:pt x="0" y="8155"/>
                      </a:lnTo>
                      <a:cubicBezTo>
                        <a:pt x="0" y="8823"/>
                        <a:pt x="541" y="9363"/>
                        <a:pt x="1208" y="9363"/>
                      </a:cubicBezTo>
                      <a:lnTo>
                        <a:pt x="4530" y="9363"/>
                      </a:lnTo>
                      <a:cubicBezTo>
                        <a:pt x="4849" y="9363"/>
                        <a:pt x="5120" y="9117"/>
                        <a:pt x="5134" y="8798"/>
                      </a:cubicBezTo>
                      <a:cubicBezTo>
                        <a:pt x="5156" y="8280"/>
                        <a:pt x="4742" y="7852"/>
                        <a:pt x="4228" y="7852"/>
                      </a:cubicBezTo>
                      <a:lnTo>
                        <a:pt x="2417" y="7852"/>
                      </a:lnTo>
                      <a:lnTo>
                        <a:pt x="2417" y="6342"/>
                      </a:lnTo>
                      <a:lnTo>
                        <a:pt x="9061" y="6342"/>
                      </a:lnTo>
                      <a:lnTo>
                        <a:pt x="9061" y="7852"/>
                      </a:lnTo>
                      <a:lnTo>
                        <a:pt x="7488" y="7852"/>
                      </a:lnTo>
                      <a:cubicBezTo>
                        <a:pt x="7197" y="7852"/>
                        <a:pt x="6909" y="7945"/>
                        <a:pt x="6686" y="8130"/>
                      </a:cubicBezTo>
                      <a:cubicBezTo>
                        <a:pt x="6039" y="8667"/>
                        <a:pt x="6411" y="9362"/>
                        <a:pt x="6948" y="9362"/>
                      </a:cubicBezTo>
                      <a:lnTo>
                        <a:pt x="10269" y="9362"/>
                      </a:lnTo>
                      <a:cubicBezTo>
                        <a:pt x="10936" y="9362"/>
                        <a:pt x="11478" y="8822"/>
                        <a:pt x="11478" y="8154"/>
                      </a:cubicBezTo>
                      <a:lnTo>
                        <a:pt x="11478" y="4832"/>
                      </a:lnTo>
                      <a:cubicBezTo>
                        <a:pt x="11478" y="4230"/>
                        <a:pt x="11116" y="3683"/>
                        <a:pt x="10561" y="3446"/>
                      </a:cubicBezTo>
                      <a:lnTo>
                        <a:pt x="7798" y="2260"/>
                      </a:lnTo>
                      <a:cubicBezTo>
                        <a:pt x="7466" y="2118"/>
                        <a:pt x="7249" y="1791"/>
                        <a:pt x="7249" y="1427"/>
                      </a:cubicBezTo>
                      <a:lnTo>
                        <a:pt x="724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4"/>
                <p:cNvSpPr/>
                <p:nvPr/>
              </p:nvSpPr>
              <p:spPr>
                <a:xfrm>
                  <a:off x="5018500" y="3611125"/>
                  <a:ext cx="45325" cy="75525"/>
                </a:xfrm>
                <a:custGeom>
                  <a:rect b="b" l="l" r="r" t="t"/>
                  <a:pathLst>
                    <a:path extrusionOk="0" h="3021" w="1813">
                      <a:moveTo>
                        <a:pt x="907" y="0"/>
                      </a:moveTo>
                      <a:lnTo>
                        <a:pt x="907" y="1"/>
                      </a:lnTo>
                      <a:cubicBezTo>
                        <a:pt x="406" y="1"/>
                        <a:pt x="0" y="407"/>
                        <a:pt x="0" y="907"/>
                      </a:cubicBezTo>
                      <a:lnTo>
                        <a:pt x="0" y="2115"/>
                      </a:lnTo>
                      <a:cubicBezTo>
                        <a:pt x="0" y="2616"/>
                        <a:pt x="406" y="3020"/>
                        <a:pt x="907" y="3020"/>
                      </a:cubicBezTo>
                      <a:lnTo>
                        <a:pt x="1812" y="3020"/>
                      </a:lnTo>
                      <a:lnTo>
                        <a:pt x="181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4"/>
                <p:cNvSpPr/>
                <p:nvPr/>
              </p:nvSpPr>
              <p:spPr>
                <a:xfrm>
                  <a:off x="4995900" y="3551225"/>
                  <a:ext cx="286825" cy="97675"/>
                </a:xfrm>
                <a:custGeom>
                  <a:rect b="b" l="l" r="r" t="t"/>
                  <a:pathLst>
                    <a:path extrusionOk="0" h="3907" w="11473">
                      <a:moveTo>
                        <a:pt x="3271" y="1"/>
                      </a:moveTo>
                      <a:lnTo>
                        <a:pt x="915" y="1010"/>
                      </a:lnTo>
                      <a:cubicBezTo>
                        <a:pt x="365" y="1245"/>
                        <a:pt x="10" y="1781"/>
                        <a:pt x="0" y="2377"/>
                      </a:cubicBezTo>
                      <a:lnTo>
                        <a:pt x="2414" y="3906"/>
                      </a:lnTo>
                      <a:lnTo>
                        <a:pt x="9058" y="3906"/>
                      </a:lnTo>
                      <a:lnTo>
                        <a:pt x="11472" y="2377"/>
                      </a:lnTo>
                      <a:cubicBezTo>
                        <a:pt x="11466" y="1781"/>
                        <a:pt x="11109" y="1245"/>
                        <a:pt x="10560" y="1010"/>
                      </a:cubicBezTo>
                      <a:lnTo>
                        <a:pt x="8205" y="1"/>
                      </a:lnTo>
                      <a:lnTo>
                        <a:pt x="6519" y="1432"/>
                      </a:lnTo>
                      <a:cubicBezTo>
                        <a:pt x="6294" y="1623"/>
                        <a:pt x="6016" y="1719"/>
                        <a:pt x="5738" y="1719"/>
                      </a:cubicBezTo>
                      <a:cubicBezTo>
                        <a:pt x="5460" y="1719"/>
                        <a:pt x="5181" y="1623"/>
                        <a:pt x="4956" y="1432"/>
                      </a:cubicBezTo>
                      <a:lnTo>
                        <a:pt x="3271"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4"/>
                <p:cNvSpPr/>
                <p:nvPr/>
              </p:nvSpPr>
              <p:spPr>
                <a:xfrm>
                  <a:off x="5033250" y="3603625"/>
                  <a:ext cx="212200" cy="98150"/>
                </a:xfrm>
                <a:custGeom>
                  <a:rect b="b" l="l" r="r" t="t"/>
                  <a:pathLst>
                    <a:path extrusionOk="0" h="3926" w="8488">
                      <a:moveTo>
                        <a:pt x="2063" y="0"/>
                      </a:moveTo>
                      <a:cubicBezTo>
                        <a:pt x="953" y="0"/>
                        <a:pt x="0" y="884"/>
                        <a:pt x="16" y="1993"/>
                      </a:cubicBezTo>
                      <a:cubicBezTo>
                        <a:pt x="24" y="2395"/>
                        <a:pt x="150" y="2767"/>
                        <a:pt x="364" y="3075"/>
                      </a:cubicBezTo>
                      <a:cubicBezTo>
                        <a:pt x="473" y="3233"/>
                        <a:pt x="661" y="3321"/>
                        <a:pt x="853" y="3321"/>
                      </a:cubicBezTo>
                      <a:lnTo>
                        <a:pt x="2736" y="3321"/>
                      </a:lnTo>
                      <a:cubicBezTo>
                        <a:pt x="3129" y="3321"/>
                        <a:pt x="3463" y="3575"/>
                        <a:pt x="3588" y="3925"/>
                      </a:cubicBezTo>
                      <a:lnTo>
                        <a:pt x="4925" y="3925"/>
                      </a:lnTo>
                      <a:cubicBezTo>
                        <a:pt x="4987" y="3797"/>
                        <a:pt x="5093" y="3670"/>
                        <a:pt x="5253" y="3550"/>
                      </a:cubicBezTo>
                      <a:cubicBezTo>
                        <a:pt x="5465" y="3393"/>
                        <a:pt x="5730" y="3320"/>
                        <a:pt x="5994" y="3320"/>
                      </a:cubicBezTo>
                      <a:lnTo>
                        <a:pt x="7637" y="3320"/>
                      </a:lnTo>
                      <a:cubicBezTo>
                        <a:pt x="7831" y="3320"/>
                        <a:pt x="8016" y="3232"/>
                        <a:pt x="8126" y="3074"/>
                      </a:cubicBezTo>
                      <a:cubicBezTo>
                        <a:pt x="8340" y="2766"/>
                        <a:pt x="8467" y="2394"/>
                        <a:pt x="8474" y="1991"/>
                      </a:cubicBezTo>
                      <a:cubicBezTo>
                        <a:pt x="8488" y="884"/>
                        <a:pt x="7535" y="0"/>
                        <a:pt x="6425"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4"/>
                <p:cNvSpPr/>
                <p:nvPr/>
              </p:nvSpPr>
              <p:spPr>
                <a:xfrm>
                  <a:off x="5146875" y="3603625"/>
                  <a:ext cx="75425" cy="45300"/>
                </a:xfrm>
                <a:custGeom>
                  <a:rect b="b" l="l" r="r" t="t"/>
                  <a:pathLst>
                    <a:path extrusionOk="0" h="1812" w="3017">
                      <a:moveTo>
                        <a:pt x="31" y="0"/>
                      </a:moveTo>
                      <a:cubicBezTo>
                        <a:pt x="12" y="98"/>
                        <a:pt x="1" y="199"/>
                        <a:pt x="1" y="301"/>
                      </a:cubicBezTo>
                      <a:cubicBezTo>
                        <a:pt x="1" y="1135"/>
                        <a:pt x="677" y="1811"/>
                        <a:pt x="1511" y="1811"/>
                      </a:cubicBezTo>
                      <a:cubicBezTo>
                        <a:pt x="2332" y="1811"/>
                        <a:pt x="2999" y="1154"/>
                        <a:pt x="3016" y="336"/>
                      </a:cubicBezTo>
                      <a:cubicBezTo>
                        <a:pt x="2688" y="124"/>
                        <a:pt x="2295" y="0"/>
                        <a:pt x="188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4"/>
                <p:cNvSpPr/>
                <p:nvPr/>
              </p:nvSpPr>
              <p:spPr>
                <a:xfrm>
                  <a:off x="5101575" y="3490375"/>
                  <a:ext cx="75525" cy="37775"/>
                </a:xfrm>
                <a:custGeom>
                  <a:rect b="b" l="l" r="r" t="t"/>
                  <a:pathLst>
                    <a:path extrusionOk="0" h="1511" w="3021">
                      <a:moveTo>
                        <a:pt x="0" y="0"/>
                      </a:moveTo>
                      <a:lnTo>
                        <a:pt x="0" y="1177"/>
                      </a:lnTo>
                      <a:cubicBezTo>
                        <a:pt x="462" y="1388"/>
                        <a:pt x="971" y="1510"/>
                        <a:pt x="1510" y="1510"/>
                      </a:cubicBezTo>
                      <a:cubicBezTo>
                        <a:pt x="2050" y="1510"/>
                        <a:pt x="2560" y="1388"/>
                        <a:pt x="3021" y="1177"/>
                      </a:cubicBezTo>
                      <a:lnTo>
                        <a:pt x="302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4"/>
                <p:cNvSpPr/>
                <p:nvPr/>
              </p:nvSpPr>
              <p:spPr>
                <a:xfrm>
                  <a:off x="5094025" y="3256325"/>
                  <a:ext cx="90625" cy="90600"/>
                </a:xfrm>
                <a:custGeom>
                  <a:rect b="b" l="l" r="r" t="t"/>
                  <a:pathLst>
                    <a:path extrusionOk="0" h="3624" w="3625">
                      <a:moveTo>
                        <a:pt x="1812" y="0"/>
                      </a:moveTo>
                      <a:cubicBezTo>
                        <a:pt x="813" y="0"/>
                        <a:pt x="0" y="812"/>
                        <a:pt x="0" y="1812"/>
                      </a:cubicBezTo>
                      <a:cubicBezTo>
                        <a:pt x="0" y="2812"/>
                        <a:pt x="813" y="3623"/>
                        <a:pt x="1812" y="3623"/>
                      </a:cubicBezTo>
                      <a:cubicBezTo>
                        <a:pt x="2813" y="3623"/>
                        <a:pt x="3625" y="2812"/>
                        <a:pt x="3625" y="1812"/>
                      </a:cubicBezTo>
                      <a:cubicBezTo>
                        <a:pt x="3625" y="811"/>
                        <a:pt x="2813" y="0"/>
                        <a:pt x="181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4"/>
                <p:cNvSpPr/>
                <p:nvPr/>
              </p:nvSpPr>
              <p:spPr>
                <a:xfrm>
                  <a:off x="5041175" y="3294050"/>
                  <a:ext cx="196350" cy="196350"/>
                </a:xfrm>
                <a:custGeom>
                  <a:rect b="b" l="l" r="r" t="t"/>
                  <a:pathLst>
                    <a:path extrusionOk="0" h="7854" w="7854">
                      <a:moveTo>
                        <a:pt x="3926" y="0"/>
                      </a:moveTo>
                      <a:cubicBezTo>
                        <a:pt x="1758" y="0"/>
                        <a:pt x="0" y="1758"/>
                        <a:pt x="0" y="3926"/>
                      </a:cubicBezTo>
                      <a:cubicBezTo>
                        <a:pt x="0" y="6095"/>
                        <a:pt x="1758" y="7853"/>
                        <a:pt x="3926" y="7853"/>
                      </a:cubicBezTo>
                      <a:cubicBezTo>
                        <a:pt x="6096" y="7853"/>
                        <a:pt x="7854" y="6095"/>
                        <a:pt x="7854" y="3926"/>
                      </a:cubicBezTo>
                      <a:cubicBezTo>
                        <a:pt x="7854" y="2885"/>
                        <a:pt x="7439" y="1887"/>
                        <a:pt x="6703" y="1151"/>
                      </a:cubicBezTo>
                      <a:cubicBezTo>
                        <a:pt x="5968" y="413"/>
                        <a:pt x="4968" y="0"/>
                        <a:pt x="392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4"/>
                <p:cNvSpPr/>
                <p:nvPr/>
              </p:nvSpPr>
              <p:spPr>
                <a:xfrm>
                  <a:off x="5063825" y="3346925"/>
                  <a:ext cx="151025" cy="166125"/>
                </a:xfrm>
                <a:custGeom>
                  <a:rect b="b" l="l" r="r" t="t"/>
                  <a:pathLst>
                    <a:path extrusionOk="0" h="6645" w="6041">
                      <a:moveTo>
                        <a:pt x="0" y="0"/>
                      </a:moveTo>
                      <a:lnTo>
                        <a:pt x="0" y="3624"/>
                      </a:lnTo>
                      <a:cubicBezTo>
                        <a:pt x="0" y="5293"/>
                        <a:pt x="1353" y="6644"/>
                        <a:pt x="3020" y="6644"/>
                      </a:cubicBezTo>
                      <a:cubicBezTo>
                        <a:pt x="4689" y="6644"/>
                        <a:pt x="6041" y="5292"/>
                        <a:pt x="6041" y="3624"/>
                      </a:cubicBezTo>
                      <a:lnTo>
                        <a:pt x="604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4"/>
                <p:cNvSpPr/>
                <p:nvPr/>
              </p:nvSpPr>
              <p:spPr>
                <a:xfrm>
                  <a:off x="5177125" y="3618725"/>
                  <a:ext cx="15125" cy="15125"/>
                </a:xfrm>
                <a:custGeom>
                  <a:rect b="b" l="l" r="r" t="t"/>
                  <a:pathLst>
                    <a:path extrusionOk="0" h="605" w="605">
                      <a:moveTo>
                        <a:pt x="301" y="0"/>
                      </a:moveTo>
                      <a:cubicBezTo>
                        <a:pt x="134" y="0"/>
                        <a:pt x="1" y="136"/>
                        <a:pt x="1" y="302"/>
                      </a:cubicBezTo>
                      <a:cubicBezTo>
                        <a:pt x="1" y="470"/>
                        <a:pt x="136" y="604"/>
                        <a:pt x="304" y="604"/>
                      </a:cubicBezTo>
                      <a:cubicBezTo>
                        <a:pt x="470" y="604"/>
                        <a:pt x="605" y="468"/>
                        <a:pt x="605" y="302"/>
                      </a:cubicBezTo>
                      <a:cubicBezTo>
                        <a:pt x="605" y="136"/>
                        <a:pt x="470" y="0"/>
                        <a:pt x="3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4"/>
                <p:cNvSpPr/>
                <p:nvPr/>
              </p:nvSpPr>
              <p:spPr>
                <a:xfrm>
                  <a:off x="5085450" y="3411075"/>
                  <a:ext cx="39825" cy="20450"/>
                </a:xfrm>
                <a:custGeom>
                  <a:rect b="b" l="l" r="r" t="t"/>
                  <a:pathLst>
                    <a:path extrusionOk="0" h="818" w="1593">
                      <a:moveTo>
                        <a:pt x="342" y="1"/>
                      </a:moveTo>
                      <a:cubicBezTo>
                        <a:pt x="281" y="1"/>
                        <a:pt x="220" y="19"/>
                        <a:pt x="167" y="58"/>
                      </a:cubicBezTo>
                      <a:cubicBezTo>
                        <a:pt x="31" y="155"/>
                        <a:pt x="0" y="343"/>
                        <a:pt x="98" y="479"/>
                      </a:cubicBezTo>
                      <a:cubicBezTo>
                        <a:pt x="250" y="692"/>
                        <a:pt x="511" y="818"/>
                        <a:pt x="796" y="818"/>
                      </a:cubicBezTo>
                      <a:cubicBezTo>
                        <a:pt x="1081" y="818"/>
                        <a:pt x="1343" y="692"/>
                        <a:pt x="1495" y="479"/>
                      </a:cubicBezTo>
                      <a:cubicBezTo>
                        <a:pt x="1593" y="344"/>
                        <a:pt x="1562" y="155"/>
                        <a:pt x="1425" y="58"/>
                      </a:cubicBezTo>
                      <a:cubicBezTo>
                        <a:pt x="1372" y="19"/>
                        <a:pt x="1310" y="1"/>
                        <a:pt x="1249" y="1"/>
                      </a:cubicBezTo>
                      <a:cubicBezTo>
                        <a:pt x="1155" y="1"/>
                        <a:pt x="1063" y="45"/>
                        <a:pt x="1004" y="128"/>
                      </a:cubicBezTo>
                      <a:cubicBezTo>
                        <a:pt x="974" y="168"/>
                        <a:pt x="902" y="215"/>
                        <a:pt x="796" y="215"/>
                      </a:cubicBezTo>
                      <a:cubicBezTo>
                        <a:pt x="688" y="215"/>
                        <a:pt x="618" y="168"/>
                        <a:pt x="588" y="128"/>
                      </a:cubicBezTo>
                      <a:cubicBezTo>
                        <a:pt x="529" y="45"/>
                        <a:pt x="436" y="1"/>
                        <a:pt x="34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4"/>
                <p:cNvSpPr/>
                <p:nvPr/>
              </p:nvSpPr>
              <p:spPr>
                <a:xfrm>
                  <a:off x="5108375" y="3452575"/>
                  <a:ext cx="61975" cy="22725"/>
                </a:xfrm>
                <a:custGeom>
                  <a:rect b="b" l="l" r="r" t="t"/>
                  <a:pathLst>
                    <a:path extrusionOk="0" h="909" w="2479">
                      <a:moveTo>
                        <a:pt x="2143" y="1"/>
                      </a:moveTo>
                      <a:cubicBezTo>
                        <a:pt x="2066" y="1"/>
                        <a:pt x="1990" y="29"/>
                        <a:pt x="1932" y="88"/>
                      </a:cubicBezTo>
                      <a:cubicBezTo>
                        <a:pt x="1832" y="188"/>
                        <a:pt x="1591" y="303"/>
                        <a:pt x="1238" y="303"/>
                      </a:cubicBezTo>
                      <a:cubicBezTo>
                        <a:pt x="888" y="303"/>
                        <a:pt x="646" y="187"/>
                        <a:pt x="545" y="88"/>
                      </a:cubicBezTo>
                      <a:cubicBezTo>
                        <a:pt x="486" y="30"/>
                        <a:pt x="409" y="1"/>
                        <a:pt x="333" y="1"/>
                      </a:cubicBezTo>
                      <a:cubicBezTo>
                        <a:pt x="255" y="1"/>
                        <a:pt x="177" y="31"/>
                        <a:pt x="118" y="91"/>
                      </a:cubicBezTo>
                      <a:cubicBezTo>
                        <a:pt x="1" y="210"/>
                        <a:pt x="3" y="401"/>
                        <a:pt x="121" y="518"/>
                      </a:cubicBezTo>
                      <a:cubicBezTo>
                        <a:pt x="367" y="762"/>
                        <a:pt x="785" y="908"/>
                        <a:pt x="1238" y="908"/>
                      </a:cubicBezTo>
                      <a:cubicBezTo>
                        <a:pt x="1693" y="908"/>
                        <a:pt x="2111" y="764"/>
                        <a:pt x="2357" y="518"/>
                      </a:cubicBezTo>
                      <a:cubicBezTo>
                        <a:pt x="2475" y="400"/>
                        <a:pt x="2478" y="209"/>
                        <a:pt x="2359" y="91"/>
                      </a:cubicBezTo>
                      <a:cubicBezTo>
                        <a:pt x="2300" y="31"/>
                        <a:pt x="2221" y="1"/>
                        <a:pt x="21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4"/>
                <p:cNvSpPr/>
                <p:nvPr/>
              </p:nvSpPr>
              <p:spPr>
                <a:xfrm>
                  <a:off x="5153400" y="3411075"/>
                  <a:ext cx="39825" cy="20450"/>
                </a:xfrm>
                <a:custGeom>
                  <a:rect b="b" l="l" r="r" t="t"/>
                  <a:pathLst>
                    <a:path extrusionOk="0" h="818" w="1593">
                      <a:moveTo>
                        <a:pt x="343" y="1"/>
                      </a:moveTo>
                      <a:cubicBezTo>
                        <a:pt x="282" y="1"/>
                        <a:pt x="221" y="19"/>
                        <a:pt x="167" y="58"/>
                      </a:cubicBezTo>
                      <a:cubicBezTo>
                        <a:pt x="31" y="155"/>
                        <a:pt x="0" y="343"/>
                        <a:pt x="98" y="479"/>
                      </a:cubicBezTo>
                      <a:cubicBezTo>
                        <a:pt x="251" y="692"/>
                        <a:pt x="511" y="818"/>
                        <a:pt x="797" y="818"/>
                      </a:cubicBezTo>
                      <a:cubicBezTo>
                        <a:pt x="1081" y="818"/>
                        <a:pt x="1342" y="692"/>
                        <a:pt x="1495" y="479"/>
                      </a:cubicBezTo>
                      <a:cubicBezTo>
                        <a:pt x="1593" y="344"/>
                        <a:pt x="1562" y="155"/>
                        <a:pt x="1425" y="58"/>
                      </a:cubicBezTo>
                      <a:cubicBezTo>
                        <a:pt x="1372" y="19"/>
                        <a:pt x="1310" y="1"/>
                        <a:pt x="1249" y="1"/>
                      </a:cubicBezTo>
                      <a:cubicBezTo>
                        <a:pt x="1155" y="1"/>
                        <a:pt x="1063" y="45"/>
                        <a:pt x="1004" y="128"/>
                      </a:cubicBezTo>
                      <a:cubicBezTo>
                        <a:pt x="975" y="168"/>
                        <a:pt x="904" y="215"/>
                        <a:pt x="797" y="215"/>
                      </a:cubicBezTo>
                      <a:cubicBezTo>
                        <a:pt x="689" y="215"/>
                        <a:pt x="617" y="168"/>
                        <a:pt x="588" y="128"/>
                      </a:cubicBezTo>
                      <a:cubicBezTo>
                        <a:pt x="529" y="45"/>
                        <a:pt x="437" y="1"/>
                        <a:pt x="3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4"/>
                <p:cNvSpPr/>
                <p:nvPr/>
              </p:nvSpPr>
              <p:spPr>
                <a:xfrm>
                  <a:off x="5063800" y="3346950"/>
                  <a:ext cx="151025" cy="166100"/>
                </a:xfrm>
                <a:custGeom>
                  <a:rect b="b" l="l" r="r" t="t"/>
                  <a:pathLst>
                    <a:path extrusionOk="0" h="6644" w="6041">
                      <a:moveTo>
                        <a:pt x="0" y="0"/>
                      </a:moveTo>
                      <a:lnTo>
                        <a:pt x="0" y="3623"/>
                      </a:lnTo>
                      <a:cubicBezTo>
                        <a:pt x="0" y="5292"/>
                        <a:pt x="1352" y="6643"/>
                        <a:pt x="3020" y="6643"/>
                      </a:cubicBezTo>
                      <a:cubicBezTo>
                        <a:pt x="3175" y="6643"/>
                        <a:pt x="3325" y="6628"/>
                        <a:pt x="3473" y="6606"/>
                      </a:cubicBezTo>
                      <a:cubicBezTo>
                        <a:pt x="2022" y="6387"/>
                        <a:pt x="907" y="5137"/>
                        <a:pt x="907" y="3623"/>
                      </a:cubicBezTo>
                      <a:lnTo>
                        <a:pt x="907" y="603"/>
                      </a:lnTo>
                      <a:cubicBezTo>
                        <a:pt x="907" y="603"/>
                        <a:pt x="3748" y="1123"/>
                        <a:pt x="6040" y="3206"/>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4"/>
                <p:cNvSpPr/>
                <p:nvPr/>
              </p:nvSpPr>
              <p:spPr>
                <a:xfrm>
                  <a:off x="5040175" y="3294075"/>
                  <a:ext cx="198600" cy="128800"/>
                </a:xfrm>
                <a:custGeom>
                  <a:rect b="b" l="l" r="r" t="t"/>
                  <a:pathLst>
                    <a:path extrusionOk="0" h="5152" w="7944">
                      <a:moveTo>
                        <a:pt x="3966" y="0"/>
                      </a:moveTo>
                      <a:cubicBezTo>
                        <a:pt x="1773" y="0"/>
                        <a:pt x="0" y="1799"/>
                        <a:pt x="41" y="4002"/>
                      </a:cubicBezTo>
                      <a:cubicBezTo>
                        <a:pt x="46" y="4006"/>
                        <a:pt x="70" y="4009"/>
                        <a:pt x="109" y="4009"/>
                      </a:cubicBezTo>
                      <a:cubicBezTo>
                        <a:pt x="457" y="4009"/>
                        <a:pt x="2051" y="3797"/>
                        <a:pt x="2674" y="2538"/>
                      </a:cubicBezTo>
                      <a:cubicBezTo>
                        <a:pt x="2724" y="2437"/>
                        <a:pt x="2827" y="2379"/>
                        <a:pt x="2937" y="2379"/>
                      </a:cubicBezTo>
                      <a:cubicBezTo>
                        <a:pt x="2959" y="2379"/>
                        <a:pt x="2982" y="2382"/>
                        <a:pt x="3004" y="2387"/>
                      </a:cubicBezTo>
                      <a:cubicBezTo>
                        <a:pt x="3667" y="2536"/>
                        <a:pt x="5587" y="3118"/>
                        <a:pt x="7694" y="5152"/>
                      </a:cubicBezTo>
                      <a:cubicBezTo>
                        <a:pt x="7873" y="4608"/>
                        <a:pt x="7944" y="4017"/>
                        <a:pt x="7857" y="3395"/>
                      </a:cubicBezTo>
                      <a:cubicBezTo>
                        <a:pt x="7587" y="1476"/>
                        <a:pt x="5906" y="0"/>
                        <a:pt x="3970" y="0"/>
                      </a:cubicBezTo>
                      <a:cubicBezTo>
                        <a:pt x="3968" y="0"/>
                        <a:pt x="3967" y="0"/>
                        <a:pt x="396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4"/>
                <p:cNvSpPr/>
                <p:nvPr/>
              </p:nvSpPr>
              <p:spPr>
                <a:xfrm>
                  <a:off x="5033375" y="3603600"/>
                  <a:ext cx="210050" cy="98175"/>
                </a:xfrm>
                <a:custGeom>
                  <a:rect b="b" l="l" r="r" t="t"/>
                  <a:pathLst>
                    <a:path extrusionOk="0" h="3927" w="8402">
                      <a:moveTo>
                        <a:pt x="2482" y="0"/>
                      </a:moveTo>
                      <a:cubicBezTo>
                        <a:pt x="2612" y="524"/>
                        <a:pt x="3047" y="1717"/>
                        <a:pt x="4372" y="2719"/>
                      </a:cubicBezTo>
                      <a:lnTo>
                        <a:pt x="2881" y="2719"/>
                      </a:lnTo>
                      <a:cubicBezTo>
                        <a:pt x="1797" y="2719"/>
                        <a:pt x="917" y="1841"/>
                        <a:pt x="917" y="756"/>
                      </a:cubicBezTo>
                      <a:cubicBezTo>
                        <a:pt x="917" y="602"/>
                        <a:pt x="936" y="453"/>
                        <a:pt x="970" y="310"/>
                      </a:cubicBezTo>
                      <a:lnTo>
                        <a:pt x="970" y="310"/>
                      </a:lnTo>
                      <a:cubicBezTo>
                        <a:pt x="394" y="661"/>
                        <a:pt x="0" y="1280"/>
                        <a:pt x="10" y="1994"/>
                      </a:cubicBezTo>
                      <a:cubicBezTo>
                        <a:pt x="17" y="2396"/>
                        <a:pt x="144" y="2768"/>
                        <a:pt x="358" y="3076"/>
                      </a:cubicBezTo>
                      <a:cubicBezTo>
                        <a:pt x="467" y="3235"/>
                        <a:pt x="654" y="3322"/>
                        <a:pt x="847" y="3322"/>
                      </a:cubicBezTo>
                      <a:lnTo>
                        <a:pt x="2728" y="3322"/>
                      </a:lnTo>
                      <a:cubicBezTo>
                        <a:pt x="3123" y="3322"/>
                        <a:pt x="3457" y="3576"/>
                        <a:pt x="3581" y="3926"/>
                      </a:cubicBezTo>
                      <a:lnTo>
                        <a:pt x="4919" y="3926"/>
                      </a:lnTo>
                      <a:cubicBezTo>
                        <a:pt x="4981" y="3798"/>
                        <a:pt x="5086" y="3670"/>
                        <a:pt x="5247" y="3551"/>
                      </a:cubicBezTo>
                      <a:cubicBezTo>
                        <a:pt x="5459" y="3394"/>
                        <a:pt x="5723" y="3321"/>
                        <a:pt x="5988" y="3321"/>
                      </a:cubicBezTo>
                      <a:lnTo>
                        <a:pt x="7631" y="3321"/>
                      </a:lnTo>
                      <a:cubicBezTo>
                        <a:pt x="7823" y="3321"/>
                        <a:pt x="8010" y="3233"/>
                        <a:pt x="8120" y="3075"/>
                      </a:cubicBezTo>
                      <a:cubicBezTo>
                        <a:pt x="8250" y="2888"/>
                        <a:pt x="8342" y="2674"/>
                        <a:pt x="8402" y="2447"/>
                      </a:cubicBezTo>
                      <a:lnTo>
                        <a:pt x="8402" y="2447"/>
                      </a:lnTo>
                      <a:cubicBezTo>
                        <a:pt x="8109" y="2619"/>
                        <a:pt x="7771" y="2719"/>
                        <a:pt x="7410" y="2719"/>
                      </a:cubicBezTo>
                      <a:lnTo>
                        <a:pt x="5489" y="2719"/>
                      </a:lnTo>
                      <a:cubicBezTo>
                        <a:pt x="3842" y="1833"/>
                        <a:pt x="3285" y="594"/>
                        <a:pt x="31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4"/>
                <p:cNvSpPr/>
                <p:nvPr/>
              </p:nvSpPr>
              <p:spPr>
                <a:xfrm>
                  <a:off x="5142450" y="3671550"/>
                  <a:ext cx="65925" cy="17375"/>
                </a:xfrm>
                <a:custGeom>
                  <a:rect b="b" l="l" r="r" t="t"/>
                  <a:pathLst>
                    <a:path extrusionOk="0" h="695" w="2637">
                      <a:moveTo>
                        <a:pt x="1" y="0"/>
                      </a:moveTo>
                      <a:lnTo>
                        <a:pt x="1" y="1"/>
                      </a:lnTo>
                      <a:cubicBezTo>
                        <a:pt x="326" y="248"/>
                        <a:pt x="704" y="484"/>
                        <a:pt x="1147" y="695"/>
                      </a:cubicBezTo>
                      <a:cubicBezTo>
                        <a:pt x="1219" y="666"/>
                        <a:pt x="1293" y="644"/>
                        <a:pt x="1370" y="630"/>
                      </a:cubicBezTo>
                      <a:lnTo>
                        <a:pt x="1386" y="627"/>
                      </a:lnTo>
                      <a:cubicBezTo>
                        <a:pt x="1465" y="613"/>
                        <a:pt x="1544" y="603"/>
                        <a:pt x="1624" y="603"/>
                      </a:cubicBezTo>
                      <a:lnTo>
                        <a:pt x="2637" y="603"/>
                      </a:lnTo>
                      <a:cubicBezTo>
                        <a:pt x="2048" y="438"/>
                        <a:pt x="1550" y="229"/>
                        <a:pt x="1123"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439" name="Google Shape;2439;p64"/>
          <p:cNvGrpSpPr/>
          <p:nvPr/>
        </p:nvGrpSpPr>
        <p:grpSpPr>
          <a:xfrm flipH="1" rot="3152675">
            <a:off x="7376841" y="1053846"/>
            <a:ext cx="861476" cy="852337"/>
            <a:chOff x="8304175" y="-24624"/>
            <a:chExt cx="861396" cy="852258"/>
          </a:xfrm>
        </p:grpSpPr>
        <p:sp>
          <p:nvSpPr>
            <p:cNvPr id="2440" name="Google Shape;2440;p64"/>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1" name="Google Shape;2441;p64"/>
            <p:cNvGrpSpPr/>
            <p:nvPr/>
          </p:nvGrpSpPr>
          <p:grpSpPr>
            <a:xfrm rot="1478876">
              <a:off x="8407124" y="83046"/>
              <a:ext cx="655499" cy="636920"/>
              <a:chOff x="4594993" y="5098696"/>
              <a:chExt cx="287425" cy="279279"/>
            </a:xfrm>
          </p:grpSpPr>
          <p:sp>
            <p:nvSpPr>
              <p:cNvPr id="2442" name="Google Shape;2442;p64"/>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4"/>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4" name="Google Shape;2444;p64"/>
          <p:cNvGrpSpPr/>
          <p:nvPr/>
        </p:nvGrpSpPr>
        <p:grpSpPr>
          <a:xfrm flipH="1" rot="583055">
            <a:off x="778983" y="3698067"/>
            <a:ext cx="861438" cy="852300"/>
            <a:chOff x="8304175" y="-24624"/>
            <a:chExt cx="861396" cy="852258"/>
          </a:xfrm>
        </p:grpSpPr>
        <p:sp>
          <p:nvSpPr>
            <p:cNvPr id="2445" name="Google Shape;2445;p64"/>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6" name="Google Shape;2446;p64"/>
            <p:cNvGrpSpPr/>
            <p:nvPr/>
          </p:nvGrpSpPr>
          <p:grpSpPr>
            <a:xfrm rot="1478876">
              <a:off x="8407124" y="83046"/>
              <a:ext cx="655499" cy="636920"/>
              <a:chOff x="4594993" y="5098696"/>
              <a:chExt cx="287425" cy="279279"/>
            </a:xfrm>
          </p:grpSpPr>
          <p:sp>
            <p:nvSpPr>
              <p:cNvPr id="2447" name="Google Shape;2447;p64"/>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4"/>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9" name="Google Shape;2449;p64"/>
          <p:cNvGrpSpPr/>
          <p:nvPr/>
        </p:nvGrpSpPr>
        <p:grpSpPr>
          <a:xfrm rot="10800000">
            <a:off x="3993805" y="2538025"/>
            <a:ext cx="347004" cy="344943"/>
            <a:chOff x="7134111" y="276438"/>
            <a:chExt cx="347004" cy="344943"/>
          </a:xfrm>
        </p:grpSpPr>
        <p:sp>
          <p:nvSpPr>
            <p:cNvPr id="2450" name="Google Shape;2450;p64"/>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4"/>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2" name="Google Shape;2452;p64"/>
          <p:cNvSpPr/>
          <p:nvPr/>
        </p:nvSpPr>
        <p:spPr>
          <a:xfrm>
            <a:off x="8560150" y="24451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4"/>
          <p:cNvSpPr/>
          <p:nvPr/>
        </p:nvSpPr>
        <p:spPr>
          <a:xfrm>
            <a:off x="8679250" y="334457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4"/>
          <p:cNvSpPr/>
          <p:nvPr/>
        </p:nvSpPr>
        <p:spPr>
          <a:xfrm rot="1973976">
            <a:off x="8679249" y="4426762"/>
            <a:ext cx="182501" cy="18143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4"/>
          <p:cNvSpPr/>
          <p:nvPr/>
        </p:nvSpPr>
        <p:spPr>
          <a:xfrm>
            <a:off x="3258350" y="43105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4"/>
          <p:cNvSpPr/>
          <p:nvPr/>
        </p:nvSpPr>
        <p:spPr>
          <a:xfrm>
            <a:off x="1364875" y="15177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4"/>
          <p:cNvSpPr/>
          <p:nvPr/>
        </p:nvSpPr>
        <p:spPr>
          <a:xfrm>
            <a:off x="3715725" y="12915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4"/>
          <p:cNvSpPr/>
          <p:nvPr/>
        </p:nvSpPr>
        <p:spPr>
          <a:xfrm>
            <a:off x="8679250" y="1164220"/>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4"/>
          <p:cNvSpPr/>
          <p:nvPr/>
        </p:nvSpPr>
        <p:spPr>
          <a:xfrm rot="-2134882">
            <a:off x="7390322" y="673867"/>
            <a:ext cx="182503" cy="18143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3" name="Shape 2463"/>
        <p:cNvGrpSpPr/>
        <p:nvPr/>
      </p:nvGrpSpPr>
      <p:grpSpPr>
        <a:xfrm>
          <a:off x="0" y="0"/>
          <a:ext cx="0" cy="0"/>
          <a:chOff x="0" y="0"/>
          <a:chExt cx="0" cy="0"/>
        </a:xfrm>
      </p:grpSpPr>
      <p:sp>
        <p:nvSpPr>
          <p:cNvPr id="2464" name="Google Shape;2464;p6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Typical food to eat this day</a:t>
            </a:r>
            <a:endParaRPr/>
          </a:p>
        </p:txBody>
      </p:sp>
      <p:grpSp>
        <p:nvGrpSpPr>
          <p:cNvPr id="2465" name="Google Shape;2465;p65"/>
          <p:cNvGrpSpPr/>
          <p:nvPr/>
        </p:nvGrpSpPr>
        <p:grpSpPr>
          <a:xfrm>
            <a:off x="1278828" y="2364627"/>
            <a:ext cx="1185840" cy="1314745"/>
            <a:chOff x="3176971" y="2161116"/>
            <a:chExt cx="820991" cy="910173"/>
          </a:xfrm>
        </p:grpSpPr>
        <p:grpSp>
          <p:nvGrpSpPr>
            <p:cNvPr id="2466" name="Google Shape;2466;p65"/>
            <p:cNvGrpSpPr/>
            <p:nvPr/>
          </p:nvGrpSpPr>
          <p:grpSpPr>
            <a:xfrm>
              <a:off x="3176971" y="2161116"/>
              <a:ext cx="820991" cy="910173"/>
              <a:chOff x="3176971" y="2161116"/>
              <a:chExt cx="820991" cy="910173"/>
            </a:xfrm>
          </p:grpSpPr>
          <p:sp>
            <p:nvSpPr>
              <p:cNvPr id="2467" name="Google Shape;2467;p65"/>
              <p:cNvSpPr/>
              <p:nvPr/>
            </p:nvSpPr>
            <p:spPr>
              <a:xfrm>
                <a:off x="3605272" y="2161116"/>
                <a:ext cx="392690" cy="145686"/>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5"/>
              <p:cNvSpPr/>
              <p:nvPr/>
            </p:nvSpPr>
            <p:spPr>
              <a:xfrm>
                <a:off x="3605795" y="2161116"/>
                <a:ext cx="392167" cy="216774"/>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5"/>
              <p:cNvSpPr/>
              <p:nvPr/>
            </p:nvSpPr>
            <p:spPr>
              <a:xfrm>
                <a:off x="3498421" y="2279023"/>
                <a:ext cx="141274" cy="214756"/>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5"/>
              <p:cNvSpPr/>
              <p:nvPr/>
            </p:nvSpPr>
            <p:spPr>
              <a:xfrm>
                <a:off x="3487221" y="2456965"/>
                <a:ext cx="163152" cy="373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5"/>
              <p:cNvSpPr/>
              <p:nvPr/>
            </p:nvSpPr>
            <p:spPr>
              <a:xfrm>
                <a:off x="3176971" y="2385430"/>
                <a:ext cx="625204" cy="685860"/>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5"/>
              <p:cNvSpPr/>
              <p:nvPr/>
            </p:nvSpPr>
            <p:spPr>
              <a:xfrm>
                <a:off x="3777758" y="2521556"/>
                <a:ext cx="110361" cy="157856"/>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5"/>
              <p:cNvSpPr/>
              <p:nvPr/>
            </p:nvSpPr>
            <p:spPr>
              <a:xfrm>
                <a:off x="3177493" y="2385430"/>
                <a:ext cx="782084" cy="685860"/>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65"/>
            <p:cNvGrpSpPr/>
            <p:nvPr/>
          </p:nvGrpSpPr>
          <p:grpSpPr>
            <a:xfrm>
              <a:off x="3176971" y="2161116"/>
              <a:ext cx="820986" cy="910173"/>
              <a:chOff x="3082217" y="2788586"/>
              <a:chExt cx="288866" cy="320236"/>
            </a:xfrm>
          </p:grpSpPr>
          <p:sp>
            <p:nvSpPr>
              <p:cNvPr id="2475" name="Google Shape;2475;p65"/>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5"/>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1F2668">
                  <a:alpha val="54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5"/>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5"/>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5"/>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5"/>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5"/>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82" name="Google Shape;2482;p65"/>
          <p:cNvSpPr txBox="1"/>
          <p:nvPr/>
        </p:nvSpPr>
        <p:spPr>
          <a:xfrm>
            <a:off x="6061263" y="1794050"/>
            <a:ext cx="1803900" cy="48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Mercury is very close </a:t>
            </a:r>
            <a:r>
              <a:rPr lang="en">
                <a:solidFill>
                  <a:schemeClr val="accent5"/>
                </a:solidFill>
                <a:latin typeface="Didact Gothic"/>
                <a:ea typeface="Didact Gothic"/>
                <a:cs typeface="Didact Gothic"/>
                <a:sym typeface="Didact Gothic"/>
              </a:rPr>
              <a:t>to the Sun</a:t>
            </a:r>
            <a:endParaRPr>
              <a:solidFill>
                <a:schemeClr val="accent5"/>
              </a:solidFill>
              <a:latin typeface="Didact Gothic"/>
              <a:ea typeface="Didact Gothic"/>
              <a:cs typeface="Didact Gothic"/>
              <a:sym typeface="Didact Gothic"/>
            </a:endParaRPr>
          </a:p>
        </p:txBody>
      </p:sp>
      <p:sp>
        <p:nvSpPr>
          <p:cNvPr id="2483" name="Google Shape;2483;p65"/>
          <p:cNvSpPr txBox="1"/>
          <p:nvPr/>
        </p:nvSpPr>
        <p:spPr>
          <a:xfrm>
            <a:off x="6061263" y="2779750"/>
            <a:ext cx="1803900" cy="48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Earth is the only planet with life</a:t>
            </a:r>
            <a:endParaRPr>
              <a:solidFill>
                <a:schemeClr val="accent5"/>
              </a:solidFill>
              <a:latin typeface="Didact Gothic"/>
              <a:ea typeface="Didact Gothic"/>
              <a:cs typeface="Didact Gothic"/>
              <a:sym typeface="Didact Gothic"/>
            </a:endParaRPr>
          </a:p>
        </p:txBody>
      </p:sp>
      <p:sp>
        <p:nvSpPr>
          <p:cNvPr id="2484" name="Google Shape;2484;p65"/>
          <p:cNvSpPr/>
          <p:nvPr/>
        </p:nvSpPr>
        <p:spPr>
          <a:xfrm>
            <a:off x="4192263" y="1761950"/>
            <a:ext cx="1869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Pasta</a:t>
            </a:r>
            <a:endParaRPr sz="2200">
              <a:solidFill>
                <a:schemeClr val="dk1"/>
              </a:solidFill>
              <a:latin typeface="Yeseva One"/>
              <a:ea typeface="Yeseva One"/>
              <a:cs typeface="Yeseva One"/>
              <a:sym typeface="Yeseva One"/>
            </a:endParaRPr>
          </a:p>
        </p:txBody>
      </p:sp>
      <p:sp>
        <p:nvSpPr>
          <p:cNvPr id="2485" name="Google Shape;2485;p65"/>
          <p:cNvSpPr/>
          <p:nvPr/>
        </p:nvSpPr>
        <p:spPr>
          <a:xfrm>
            <a:off x="4192263" y="2747650"/>
            <a:ext cx="1869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Asado</a:t>
            </a:r>
            <a:endParaRPr sz="2200">
              <a:solidFill>
                <a:schemeClr val="dk1"/>
              </a:solidFill>
              <a:latin typeface="Yeseva One"/>
              <a:ea typeface="Yeseva One"/>
              <a:cs typeface="Yeseva One"/>
              <a:sym typeface="Yeseva One"/>
            </a:endParaRPr>
          </a:p>
        </p:txBody>
      </p:sp>
      <p:sp>
        <p:nvSpPr>
          <p:cNvPr id="2486" name="Google Shape;2486;p65"/>
          <p:cNvSpPr/>
          <p:nvPr/>
        </p:nvSpPr>
        <p:spPr>
          <a:xfrm>
            <a:off x="4192263" y="3733350"/>
            <a:ext cx="18690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Yeseva One"/>
                <a:ea typeface="Yeseva One"/>
                <a:cs typeface="Yeseva One"/>
                <a:sym typeface="Yeseva One"/>
              </a:rPr>
              <a:t>Ice cream</a:t>
            </a:r>
            <a:endParaRPr sz="2200">
              <a:solidFill>
                <a:schemeClr val="dk1"/>
              </a:solidFill>
              <a:latin typeface="Yeseva One"/>
              <a:ea typeface="Yeseva One"/>
              <a:cs typeface="Yeseva One"/>
              <a:sym typeface="Yeseva One"/>
            </a:endParaRPr>
          </a:p>
        </p:txBody>
      </p:sp>
      <p:sp>
        <p:nvSpPr>
          <p:cNvPr id="2487" name="Google Shape;2487;p65"/>
          <p:cNvSpPr txBox="1"/>
          <p:nvPr/>
        </p:nvSpPr>
        <p:spPr>
          <a:xfrm>
            <a:off x="6061263" y="3765450"/>
            <a:ext cx="1803900" cy="48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5"/>
                </a:solidFill>
                <a:latin typeface="Didact Gothic"/>
                <a:ea typeface="Didact Gothic"/>
                <a:cs typeface="Didact Gothic"/>
                <a:sym typeface="Didact Gothic"/>
              </a:rPr>
              <a:t>Saturn is a gas giant and has several rings</a:t>
            </a:r>
            <a:endParaRPr>
              <a:solidFill>
                <a:schemeClr val="accent5"/>
              </a:solidFill>
              <a:latin typeface="Didact Gothic"/>
              <a:ea typeface="Didact Gothic"/>
              <a:cs typeface="Didact Gothic"/>
              <a:sym typeface="Didact Gothic"/>
            </a:endParaRPr>
          </a:p>
        </p:txBody>
      </p:sp>
      <p:cxnSp>
        <p:nvCxnSpPr>
          <p:cNvPr id="2488" name="Google Shape;2488;p65"/>
          <p:cNvCxnSpPr>
            <a:endCxn id="2484" idx="1"/>
          </p:cNvCxnSpPr>
          <p:nvPr/>
        </p:nvCxnSpPr>
        <p:spPr>
          <a:xfrm flipH="1" rot="10800000">
            <a:off x="2444163" y="2036300"/>
            <a:ext cx="1748100" cy="12030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2489" name="Google Shape;2489;p65"/>
          <p:cNvCxnSpPr>
            <a:endCxn id="2485" idx="1"/>
          </p:cNvCxnSpPr>
          <p:nvPr/>
        </p:nvCxnSpPr>
        <p:spPr>
          <a:xfrm flipH="1" rot="10800000">
            <a:off x="2340663" y="3022000"/>
            <a:ext cx="1851600" cy="4362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2490" name="Google Shape;2490;p65"/>
          <p:cNvCxnSpPr>
            <a:endCxn id="2486" idx="1"/>
          </p:cNvCxnSpPr>
          <p:nvPr/>
        </p:nvCxnSpPr>
        <p:spPr>
          <a:xfrm>
            <a:off x="2371263" y="2845200"/>
            <a:ext cx="1821000" cy="1162500"/>
          </a:xfrm>
          <a:prstGeom prst="curvedConnector3">
            <a:avLst>
              <a:gd fmla="val 50000" name="adj1"/>
            </a:avLst>
          </a:prstGeom>
          <a:noFill/>
          <a:ln cap="flat" cmpd="sng" w="19050">
            <a:solidFill>
              <a:schemeClr val="dk1"/>
            </a:solidFill>
            <a:prstDash val="dash"/>
            <a:round/>
            <a:headEnd len="med" w="med" type="none"/>
            <a:tailEnd len="med" w="med" type="none"/>
          </a:ln>
        </p:spPr>
      </p:cxnSp>
      <p:grpSp>
        <p:nvGrpSpPr>
          <p:cNvPr id="2491" name="Google Shape;2491;p65"/>
          <p:cNvGrpSpPr/>
          <p:nvPr/>
        </p:nvGrpSpPr>
        <p:grpSpPr>
          <a:xfrm rot="-2871926">
            <a:off x="7311089" y="530448"/>
            <a:ext cx="861430" cy="852291"/>
            <a:chOff x="8304175" y="-24624"/>
            <a:chExt cx="861396" cy="852258"/>
          </a:xfrm>
        </p:grpSpPr>
        <p:sp>
          <p:nvSpPr>
            <p:cNvPr id="2492" name="Google Shape;2492;p65"/>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3" name="Google Shape;2493;p65"/>
            <p:cNvGrpSpPr/>
            <p:nvPr/>
          </p:nvGrpSpPr>
          <p:grpSpPr>
            <a:xfrm rot="1478876">
              <a:off x="8407124" y="83046"/>
              <a:ext cx="655499" cy="636920"/>
              <a:chOff x="4594993" y="5098696"/>
              <a:chExt cx="287425" cy="279279"/>
            </a:xfrm>
          </p:grpSpPr>
          <p:sp>
            <p:nvSpPr>
              <p:cNvPr id="2494" name="Google Shape;2494;p65"/>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5"/>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96" name="Google Shape;2496;p65"/>
          <p:cNvGrpSpPr/>
          <p:nvPr/>
        </p:nvGrpSpPr>
        <p:grpSpPr>
          <a:xfrm>
            <a:off x="1021583" y="3818113"/>
            <a:ext cx="346969" cy="344909"/>
            <a:chOff x="7645611" y="957875"/>
            <a:chExt cx="347004" cy="344943"/>
          </a:xfrm>
        </p:grpSpPr>
        <p:sp>
          <p:nvSpPr>
            <p:cNvPr id="2497" name="Google Shape;2497;p65"/>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5"/>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65"/>
          <p:cNvGrpSpPr/>
          <p:nvPr/>
        </p:nvGrpSpPr>
        <p:grpSpPr>
          <a:xfrm>
            <a:off x="6977748" y="1280650"/>
            <a:ext cx="347004" cy="344943"/>
            <a:chOff x="6385186" y="1302813"/>
            <a:chExt cx="347004" cy="344943"/>
          </a:xfrm>
        </p:grpSpPr>
        <p:sp>
          <p:nvSpPr>
            <p:cNvPr id="2500" name="Google Shape;2500;p65"/>
            <p:cNvSpPr/>
            <p:nvPr/>
          </p:nvSpPr>
          <p:spPr>
            <a:xfrm flipH="1">
              <a:off x="6385186" y="1302813"/>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5"/>
            <p:cNvSpPr/>
            <p:nvPr/>
          </p:nvSpPr>
          <p:spPr>
            <a:xfrm flipH="1">
              <a:off x="6400953" y="1318513"/>
              <a:ext cx="315473" cy="313548"/>
            </a:xfrm>
            <a:custGeom>
              <a:rect b="b" l="l" r="r" t="t"/>
              <a:pathLst>
                <a:path extrusionOk="0" h="6026" w="6063">
                  <a:moveTo>
                    <a:pt x="3132" y="0"/>
                  </a:moveTo>
                  <a:cubicBezTo>
                    <a:pt x="3099" y="0"/>
                    <a:pt x="3066" y="16"/>
                    <a:pt x="3047" y="49"/>
                  </a:cubicBezTo>
                  <a:lnTo>
                    <a:pt x="2479" y="1007"/>
                  </a:lnTo>
                  <a:cubicBezTo>
                    <a:pt x="2145" y="1572"/>
                    <a:pt x="1655" y="2029"/>
                    <a:pt x="1068" y="2324"/>
                  </a:cubicBezTo>
                  <a:lnTo>
                    <a:pt x="74" y="2825"/>
                  </a:lnTo>
                  <a:cubicBezTo>
                    <a:pt x="3" y="2859"/>
                    <a:pt x="0" y="2958"/>
                    <a:pt x="67" y="2998"/>
                  </a:cubicBezTo>
                  <a:lnTo>
                    <a:pt x="1025" y="3566"/>
                  </a:lnTo>
                  <a:cubicBezTo>
                    <a:pt x="1591" y="3900"/>
                    <a:pt x="2048" y="4390"/>
                    <a:pt x="2342" y="4976"/>
                  </a:cubicBezTo>
                  <a:lnTo>
                    <a:pt x="2844" y="5971"/>
                  </a:lnTo>
                  <a:cubicBezTo>
                    <a:pt x="2862" y="6007"/>
                    <a:pt x="2897" y="6026"/>
                    <a:pt x="2932" y="6026"/>
                  </a:cubicBezTo>
                  <a:cubicBezTo>
                    <a:pt x="2965" y="6026"/>
                    <a:pt x="2998" y="6009"/>
                    <a:pt x="3017" y="5977"/>
                  </a:cubicBezTo>
                  <a:lnTo>
                    <a:pt x="3585" y="5019"/>
                  </a:lnTo>
                  <a:cubicBezTo>
                    <a:pt x="3919" y="4453"/>
                    <a:pt x="4408" y="3996"/>
                    <a:pt x="4995" y="3702"/>
                  </a:cubicBezTo>
                  <a:lnTo>
                    <a:pt x="5990" y="3201"/>
                  </a:lnTo>
                  <a:cubicBezTo>
                    <a:pt x="6060" y="3166"/>
                    <a:pt x="6063" y="3068"/>
                    <a:pt x="5996" y="3028"/>
                  </a:cubicBezTo>
                  <a:lnTo>
                    <a:pt x="5037" y="2460"/>
                  </a:lnTo>
                  <a:cubicBezTo>
                    <a:pt x="4473" y="2126"/>
                    <a:pt x="4015" y="1636"/>
                    <a:pt x="3720" y="1049"/>
                  </a:cubicBezTo>
                  <a:lnTo>
                    <a:pt x="3219" y="55"/>
                  </a:lnTo>
                  <a:cubicBezTo>
                    <a:pt x="3202" y="18"/>
                    <a:pt x="3167" y="0"/>
                    <a:pt x="313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2" name="Google Shape;2502;p65"/>
          <p:cNvSpPr/>
          <p:nvPr/>
        </p:nvSpPr>
        <p:spPr>
          <a:xfrm>
            <a:off x="2261688" y="40076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5"/>
          <p:cNvSpPr/>
          <p:nvPr/>
        </p:nvSpPr>
        <p:spPr>
          <a:xfrm>
            <a:off x="8189863" y="30588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5"/>
          <p:cNvSpPr/>
          <p:nvPr/>
        </p:nvSpPr>
        <p:spPr>
          <a:xfrm>
            <a:off x="1021575" y="21732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5"/>
          <p:cNvSpPr/>
          <p:nvPr/>
        </p:nvSpPr>
        <p:spPr>
          <a:xfrm>
            <a:off x="2465963" y="15709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5"/>
          <p:cNvSpPr/>
          <p:nvPr/>
        </p:nvSpPr>
        <p:spPr>
          <a:xfrm>
            <a:off x="7992863" y="44304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5"/>
          <p:cNvSpPr/>
          <p:nvPr/>
        </p:nvSpPr>
        <p:spPr>
          <a:xfrm rot="2306526">
            <a:off x="7650559" y="2434170"/>
            <a:ext cx="182502" cy="181427"/>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5"/>
          <p:cNvSpPr/>
          <p:nvPr/>
        </p:nvSpPr>
        <p:spPr>
          <a:xfrm rot="-1502997">
            <a:off x="3837530" y="1512545"/>
            <a:ext cx="182508" cy="18141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5"/>
          <p:cNvSpPr/>
          <p:nvPr/>
        </p:nvSpPr>
        <p:spPr>
          <a:xfrm>
            <a:off x="3119313" y="129331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5"/>
          <p:cNvSpPr/>
          <p:nvPr/>
        </p:nvSpPr>
        <p:spPr>
          <a:xfrm rot="-1502997">
            <a:off x="3764580" y="4408945"/>
            <a:ext cx="182508" cy="18141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4" name="Shape 2514"/>
        <p:cNvGrpSpPr/>
        <p:nvPr/>
      </p:nvGrpSpPr>
      <p:grpSpPr>
        <a:xfrm>
          <a:off x="0" y="0"/>
          <a:ext cx="0" cy="0"/>
          <a:chOff x="0" y="0"/>
          <a:chExt cx="0" cy="0"/>
        </a:xfrm>
      </p:grpSpPr>
      <p:cxnSp>
        <p:nvCxnSpPr>
          <p:cNvPr id="2515" name="Google Shape;2515;p66"/>
          <p:cNvCxnSpPr>
            <a:stCxn id="2516" idx="2"/>
          </p:cNvCxnSpPr>
          <p:nvPr/>
        </p:nvCxnSpPr>
        <p:spPr>
          <a:xfrm>
            <a:off x="7216831" y="3532038"/>
            <a:ext cx="0" cy="378600"/>
          </a:xfrm>
          <a:prstGeom prst="straightConnector1">
            <a:avLst/>
          </a:prstGeom>
          <a:noFill/>
          <a:ln cap="flat" cmpd="sng" w="19050">
            <a:solidFill>
              <a:schemeClr val="dk1"/>
            </a:solidFill>
            <a:prstDash val="dash"/>
            <a:round/>
            <a:headEnd len="med" w="med" type="none"/>
            <a:tailEnd len="med" w="med" type="none"/>
          </a:ln>
        </p:spPr>
      </p:cxnSp>
      <p:sp>
        <p:nvSpPr>
          <p:cNvPr id="2517" name="Google Shape;2517;p66"/>
          <p:cNvSpPr/>
          <p:nvPr/>
        </p:nvSpPr>
        <p:spPr>
          <a:xfrm>
            <a:off x="720006" y="2983338"/>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6"/>
          <p:cNvSpPr/>
          <p:nvPr/>
        </p:nvSpPr>
        <p:spPr>
          <a:xfrm>
            <a:off x="6002131" y="2983338"/>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3361069" y="2450750"/>
            <a:ext cx="2429400" cy="548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Don’t forget!</a:t>
            </a:r>
            <a:endParaRPr/>
          </a:p>
        </p:txBody>
      </p:sp>
      <p:grpSp>
        <p:nvGrpSpPr>
          <p:cNvPr id="2520" name="Google Shape;2520;p66"/>
          <p:cNvGrpSpPr/>
          <p:nvPr/>
        </p:nvGrpSpPr>
        <p:grpSpPr>
          <a:xfrm>
            <a:off x="1777446" y="3926760"/>
            <a:ext cx="314521" cy="512979"/>
            <a:chOff x="2023850" y="1372011"/>
            <a:chExt cx="314521" cy="512979"/>
          </a:xfrm>
        </p:grpSpPr>
        <p:sp>
          <p:nvSpPr>
            <p:cNvPr id="2521" name="Google Shape;2521;p66"/>
            <p:cNvSpPr/>
            <p:nvPr/>
          </p:nvSpPr>
          <p:spPr>
            <a:xfrm>
              <a:off x="2023850" y="1372011"/>
              <a:ext cx="314521" cy="512979"/>
            </a:xfrm>
            <a:custGeom>
              <a:rect b="b" l="l" r="r" t="t"/>
              <a:pathLst>
                <a:path extrusionOk="0" h="18727" w="11482">
                  <a:moveTo>
                    <a:pt x="5734" y="1"/>
                  </a:moveTo>
                  <a:cubicBezTo>
                    <a:pt x="5706" y="1"/>
                    <a:pt x="5678" y="1"/>
                    <a:pt x="5651" y="2"/>
                  </a:cubicBezTo>
                  <a:lnTo>
                    <a:pt x="5627" y="2"/>
                  </a:lnTo>
                  <a:cubicBezTo>
                    <a:pt x="5599" y="3"/>
                    <a:pt x="5574" y="3"/>
                    <a:pt x="5547" y="5"/>
                  </a:cubicBezTo>
                  <a:cubicBezTo>
                    <a:pt x="5539" y="5"/>
                    <a:pt x="5529" y="6"/>
                    <a:pt x="5520" y="6"/>
                  </a:cubicBezTo>
                  <a:lnTo>
                    <a:pt x="5459" y="10"/>
                  </a:lnTo>
                  <a:cubicBezTo>
                    <a:pt x="5444" y="11"/>
                    <a:pt x="5429" y="12"/>
                    <a:pt x="5414" y="13"/>
                  </a:cubicBezTo>
                  <a:cubicBezTo>
                    <a:pt x="5398" y="15"/>
                    <a:pt x="5381" y="16"/>
                    <a:pt x="5363" y="18"/>
                  </a:cubicBezTo>
                  <a:lnTo>
                    <a:pt x="5321" y="22"/>
                  </a:lnTo>
                  <a:cubicBezTo>
                    <a:pt x="5301" y="25"/>
                    <a:pt x="5283" y="26"/>
                    <a:pt x="5263" y="28"/>
                  </a:cubicBezTo>
                  <a:cubicBezTo>
                    <a:pt x="5245" y="31"/>
                    <a:pt x="5227" y="33"/>
                    <a:pt x="5208" y="36"/>
                  </a:cubicBezTo>
                  <a:cubicBezTo>
                    <a:pt x="5206" y="36"/>
                    <a:pt x="5204" y="36"/>
                    <a:pt x="5202" y="37"/>
                  </a:cubicBezTo>
                  <a:cubicBezTo>
                    <a:pt x="3288" y="299"/>
                    <a:pt x="1813" y="1941"/>
                    <a:pt x="1813" y="3927"/>
                  </a:cubicBezTo>
                  <a:lnTo>
                    <a:pt x="1813" y="4289"/>
                  </a:lnTo>
                  <a:lnTo>
                    <a:pt x="1813" y="5437"/>
                  </a:lnTo>
                  <a:cubicBezTo>
                    <a:pt x="1813" y="6176"/>
                    <a:pt x="1612" y="7319"/>
                    <a:pt x="1208" y="8044"/>
                  </a:cubicBezTo>
                  <a:cubicBezTo>
                    <a:pt x="1056" y="8317"/>
                    <a:pt x="1119" y="8656"/>
                    <a:pt x="1371" y="8842"/>
                  </a:cubicBezTo>
                  <a:cubicBezTo>
                    <a:pt x="1886" y="9223"/>
                    <a:pt x="2814" y="9790"/>
                    <a:pt x="4079" y="10081"/>
                  </a:cubicBezTo>
                  <a:cubicBezTo>
                    <a:pt x="3984" y="10227"/>
                    <a:pt x="3847" y="10343"/>
                    <a:pt x="3680" y="10414"/>
                  </a:cubicBezTo>
                  <a:lnTo>
                    <a:pt x="917" y="11600"/>
                  </a:lnTo>
                  <a:cubicBezTo>
                    <a:pt x="899" y="11608"/>
                    <a:pt x="882" y="11615"/>
                    <a:pt x="866" y="11624"/>
                  </a:cubicBezTo>
                  <a:cubicBezTo>
                    <a:pt x="339" y="11872"/>
                    <a:pt x="1" y="12402"/>
                    <a:pt x="1" y="12989"/>
                  </a:cubicBezTo>
                  <a:lnTo>
                    <a:pt x="1" y="13894"/>
                  </a:lnTo>
                  <a:lnTo>
                    <a:pt x="1" y="16612"/>
                  </a:lnTo>
                  <a:cubicBezTo>
                    <a:pt x="1" y="17279"/>
                    <a:pt x="542" y="17820"/>
                    <a:pt x="1210" y="17820"/>
                  </a:cubicBezTo>
                  <a:lnTo>
                    <a:pt x="1813" y="17820"/>
                  </a:lnTo>
                  <a:cubicBezTo>
                    <a:pt x="1813" y="18321"/>
                    <a:pt x="2219" y="18727"/>
                    <a:pt x="2718" y="18727"/>
                  </a:cubicBezTo>
                  <a:lnTo>
                    <a:pt x="8759" y="18727"/>
                  </a:lnTo>
                  <a:cubicBezTo>
                    <a:pt x="9259" y="18727"/>
                    <a:pt x="9665" y="18321"/>
                    <a:pt x="9665" y="17820"/>
                  </a:cubicBezTo>
                  <a:lnTo>
                    <a:pt x="10269" y="17820"/>
                  </a:lnTo>
                  <a:cubicBezTo>
                    <a:pt x="10937" y="17820"/>
                    <a:pt x="11477" y="17279"/>
                    <a:pt x="11477" y="16612"/>
                  </a:cubicBezTo>
                  <a:lnTo>
                    <a:pt x="11477" y="12989"/>
                  </a:lnTo>
                  <a:cubicBezTo>
                    <a:pt x="11481" y="12436"/>
                    <a:pt x="11185" y="11937"/>
                    <a:pt x="10717" y="11671"/>
                  </a:cubicBezTo>
                  <a:cubicBezTo>
                    <a:pt x="10668" y="11644"/>
                    <a:pt x="10618" y="11618"/>
                    <a:pt x="10565" y="11597"/>
                  </a:cubicBezTo>
                  <a:lnTo>
                    <a:pt x="7802" y="10411"/>
                  </a:lnTo>
                  <a:cubicBezTo>
                    <a:pt x="7635" y="10341"/>
                    <a:pt x="7499" y="10222"/>
                    <a:pt x="7403" y="10078"/>
                  </a:cubicBezTo>
                  <a:cubicBezTo>
                    <a:pt x="8668" y="9786"/>
                    <a:pt x="9596" y="9218"/>
                    <a:pt x="10111" y="8838"/>
                  </a:cubicBezTo>
                  <a:cubicBezTo>
                    <a:pt x="10362" y="8652"/>
                    <a:pt x="10425" y="8313"/>
                    <a:pt x="10272" y="8040"/>
                  </a:cubicBezTo>
                  <a:cubicBezTo>
                    <a:pt x="9881" y="7336"/>
                    <a:pt x="9679" y="6236"/>
                    <a:pt x="9669" y="5495"/>
                  </a:cubicBezTo>
                  <a:lnTo>
                    <a:pt x="9669" y="5495"/>
                  </a:lnTo>
                  <a:lnTo>
                    <a:pt x="9670" y="5496"/>
                  </a:lnTo>
                  <a:cubicBezTo>
                    <a:pt x="9670" y="5476"/>
                    <a:pt x="9668" y="5453"/>
                    <a:pt x="9668" y="5433"/>
                  </a:cubicBezTo>
                  <a:lnTo>
                    <a:pt x="9668" y="4454"/>
                  </a:lnTo>
                  <a:lnTo>
                    <a:pt x="9668" y="4040"/>
                  </a:lnTo>
                  <a:lnTo>
                    <a:pt x="9668" y="3925"/>
                  </a:lnTo>
                  <a:cubicBezTo>
                    <a:pt x="9668" y="1952"/>
                    <a:pt x="8212" y="319"/>
                    <a:pt x="6317" y="41"/>
                  </a:cubicBezTo>
                  <a:cubicBezTo>
                    <a:pt x="6315" y="41"/>
                    <a:pt x="6311" y="39"/>
                    <a:pt x="6309" y="39"/>
                  </a:cubicBezTo>
                  <a:cubicBezTo>
                    <a:pt x="6281" y="35"/>
                    <a:pt x="6255" y="31"/>
                    <a:pt x="6228" y="28"/>
                  </a:cubicBezTo>
                  <a:cubicBezTo>
                    <a:pt x="6214" y="27"/>
                    <a:pt x="6201" y="26"/>
                    <a:pt x="6187" y="23"/>
                  </a:cubicBezTo>
                  <a:cubicBezTo>
                    <a:pt x="6168" y="21"/>
                    <a:pt x="6152" y="20"/>
                    <a:pt x="6134" y="17"/>
                  </a:cubicBezTo>
                  <a:lnTo>
                    <a:pt x="6084" y="13"/>
                  </a:lnTo>
                  <a:cubicBezTo>
                    <a:pt x="6068" y="12"/>
                    <a:pt x="6052" y="11"/>
                    <a:pt x="6035" y="10"/>
                  </a:cubicBezTo>
                  <a:lnTo>
                    <a:pt x="6028" y="10"/>
                  </a:lnTo>
                  <a:lnTo>
                    <a:pt x="5955" y="6"/>
                  </a:lnTo>
                  <a:cubicBezTo>
                    <a:pt x="5945" y="6"/>
                    <a:pt x="5937" y="5"/>
                    <a:pt x="5929" y="5"/>
                  </a:cubicBezTo>
                  <a:cubicBezTo>
                    <a:pt x="5901" y="3"/>
                    <a:pt x="5874" y="2"/>
                    <a:pt x="5847" y="2"/>
                  </a:cubicBezTo>
                  <a:lnTo>
                    <a:pt x="5828" y="2"/>
                  </a:lnTo>
                  <a:cubicBezTo>
                    <a:pt x="5804" y="2"/>
                    <a:pt x="5778" y="1"/>
                    <a:pt x="5753"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4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2" name="Google Shape;2522;p66"/>
            <p:cNvGrpSpPr/>
            <p:nvPr/>
          </p:nvGrpSpPr>
          <p:grpSpPr>
            <a:xfrm>
              <a:off x="2037622" y="1394413"/>
              <a:ext cx="286975" cy="468175"/>
              <a:chOff x="1835750" y="779075"/>
              <a:chExt cx="286975" cy="468175"/>
            </a:xfrm>
          </p:grpSpPr>
          <p:sp>
            <p:nvSpPr>
              <p:cNvPr id="2523" name="Google Shape;2523;p66"/>
              <p:cNvSpPr/>
              <p:nvPr/>
            </p:nvSpPr>
            <p:spPr>
              <a:xfrm>
                <a:off x="1881100" y="1186825"/>
                <a:ext cx="196325" cy="60425"/>
              </a:xfrm>
              <a:custGeom>
                <a:rect b="b" l="l" r="r" t="t"/>
                <a:pathLst>
                  <a:path extrusionOk="0" h="2417" w="7853">
                    <a:moveTo>
                      <a:pt x="0" y="1"/>
                    </a:moveTo>
                    <a:lnTo>
                      <a:pt x="0" y="1511"/>
                    </a:lnTo>
                    <a:cubicBezTo>
                      <a:pt x="0" y="2011"/>
                      <a:pt x="405" y="2417"/>
                      <a:pt x="905" y="2417"/>
                    </a:cubicBezTo>
                    <a:lnTo>
                      <a:pt x="6945" y="2417"/>
                    </a:lnTo>
                    <a:cubicBezTo>
                      <a:pt x="7446" y="2417"/>
                      <a:pt x="7852" y="2011"/>
                      <a:pt x="7852" y="1511"/>
                    </a:cubicBezTo>
                    <a:lnTo>
                      <a:pt x="7852" y="1"/>
                    </a:ln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6"/>
              <p:cNvSpPr/>
              <p:nvPr/>
            </p:nvSpPr>
            <p:spPr>
              <a:xfrm>
                <a:off x="1862075" y="779075"/>
                <a:ext cx="234250" cy="256750"/>
              </a:xfrm>
              <a:custGeom>
                <a:rect b="b" l="l" r="r" t="t"/>
                <a:pathLst>
                  <a:path extrusionOk="0" h="10270" w="9370">
                    <a:moveTo>
                      <a:pt x="4685" y="0"/>
                    </a:moveTo>
                    <a:cubicBezTo>
                      <a:pt x="2517" y="0"/>
                      <a:pt x="758" y="1758"/>
                      <a:pt x="758" y="3927"/>
                    </a:cubicBezTo>
                    <a:lnTo>
                      <a:pt x="758" y="5437"/>
                    </a:lnTo>
                    <a:cubicBezTo>
                      <a:pt x="758" y="6176"/>
                      <a:pt x="557" y="7319"/>
                      <a:pt x="154" y="8044"/>
                    </a:cubicBezTo>
                    <a:cubicBezTo>
                      <a:pt x="1" y="8317"/>
                      <a:pt x="64" y="8656"/>
                      <a:pt x="316" y="8842"/>
                    </a:cubicBezTo>
                    <a:cubicBezTo>
                      <a:pt x="1035" y="9374"/>
                      <a:pt x="2563" y="10270"/>
                      <a:pt x="4685" y="10270"/>
                    </a:cubicBezTo>
                    <a:cubicBezTo>
                      <a:pt x="6807" y="10270"/>
                      <a:pt x="8334" y="9375"/>
                      <a:pt x="9053" y="8842"/>
                    </a:cubicBezTo>
                    <a:cubicBezTo>
                      <a:pt x="9306" y="8658"/>
                      <a:pt x="9369" y="8317"/>
                      <a:pt x="9216" y="8044"/>
                    </a:cubicBezTo>
                    <a:cubicBezTo>
                      <a:pt x="8813" y="7320"/>
                      <a:pt x="8612" y="6178"/>
                      <a:pt x="8612" y="5437"/>
                    </a:cubicBezTo>
                    <a:lnTo>
                      <a:pt x="8612" y="3927"/>
                    </a:lnTo>
                    <a:cubicBezTo>
                      <a:pt x="8612" y="1758"/>
                      <a:pt x="6853" y="0"/>
                      <a:pt x="468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6"/>
              <p:cNvSpPr/>
              <p:nvPr/>
            </p:nvSpPr>
            <p:spPr>
              <a:xfrm>
                <a:off x="1835750" y="982950"/>
                <a:ext cx="286975" cy="241625"/>
              </a:xfrm>
              <a:custGeom>
                <a:rect b="b" l="l" r="r" t="t"/>
                <a:pathLst>
                  <a:path extrusionOk="0" h="9665" w="11479">
                    <a:moveTo>
                      <a:pt x="4229" y="1"/>
                    </a:moveTo>
                    <a:lnTo>
                      <a:pt x="4229" y="1426"/>
                    </a:lnTo>
                    <a:cubicBezTo>
                      <a:pt x="4229" y="1789"/>
                      <a:pt x="4013" y="2117"/>
                      <a:pt x="3679" y="2260"/>
                    </a:cubicBezTo>
                    <a:lnTo>
                      <a:pt x="916" y="3446"/>
                    </a:lnTo>
                    <a:cubicBezTo>
                      <a:pt x="362" y="3683"/>
                      <a:pt x="1" y="4229"/>
                      <a:pt x="1" y="4834"/>
                    </a:cubicBezTo>
                    <a:lnTo>
                      <a:pt x="1" y="8457"/>
                    </a:lnTo>
                    <a:cubicBezTo>
                      <a:pt x="1" y="9124"/>
                      <a:pt x="541" y="9665"/>
                      <a:pt x="1209" y="9665"/>
                    </a:cubicBezTo>
                    <a:lnTo>
                      <a:pt x="4531" y="9665"/>
                    </a:lnTo>
                    <a:cubicBezTo>
                      <a:pt x="4849" y="9665"/>
                      <a:pt x="5121" y="9419"/>
                      <a:pt x="5135" y="9102"/>
                    </a:cubicBezTo>
                    <a:cubicBezTo>
                      <a:pt x="5157" y="8583"/>
                      <a:pt x="4743" y="8155"/>
                      <a:pt x="4229" y="8155"/>
                    </a:cubicBezTo>
                    <a:lnTo>
                      <a:pt x="2418" y="8155"/>
                    </a:lnTo>
                    <a:lnTo>
                      <a:pt x="2418" y="6344"/>
                    </a:lnTo>
                    <a:lnTo>
                      <a:pt x="9061" y="6344"/>
                    </a:lnTo>
                    <a:lnTo>
                      <a:pt x="9061" y="8155"/>
                    </a:lnTo>
                    <a:lnTo>
                      <a:pt x="7488" y="8155"/>
                    </a:lnTo>
                    <a:cubicBezTo>
                      <a:pt x="7198" y="8155"/>
                      <a:pt x="6909" y="8247"/>
                      <a:pt x="6686" y="8432"/>
                    </a:cubicBezTo>
                    <a:cubicBezTo>
                      <a:pt x="6040" y="8969"/>
                      <a:pt x="6412" y="9665"/>
                      <a:pt x="6948" y="9665"/>
                    </a:cubicBezTo>
                    <a:lnTo>
                      <a:pt x="10269" y="9665"/>
                    </a:lnTo>
                    <a:cubicBezTo>
                      <a:pt x="10937" y="9665"/>
                      <a:pt x="11478" y="9124"/>
                      <a:pt x="11478" y="8457"/>
                    </a:cubicBezTo>
                    <a:lnTo>
                      <a:pt x="11478" y="4834"/>
                    </a:lnTo>
                    <a:cubicBezTo>
                      <a:pt x="11478" y="4229"/>
                      <a:pt x="11117" y="3683"/>
                      <a:pt x="10562" y="3446"/>
                    </a:cubicBezTo>
                    <a:lnTo>
                      <a:pt x="7799" y="2260"/>
                    </a:lnTo>
                    <a:cubicBezTo>
                      <a:pt x="7467" y="2118"/>
                      <a:pt x="7249" y="1790"/>
                      <a:pt x="7249" y="1426"/>
                    </a:cubicBezTo>
                    <a:lnTo>
                      <a:pt x="7249"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1922325" y="1049100"/>
                <a:ext cx="113800" cy="62250"/>
              </a:xfrm>
              <a:custGeom>
                <a:rect b="b" l="l" r="r" t="t"/>
                <a:pathLst>
                  <a:path extrusionOk="0" h="2490" w="4552">
                    <a:moveTo>
                      <a:pt x="996" y="603"/>
                    </a:moveTo>
                    <a:cubicBezTo>
                      <a:pt x="1073" y="603"/>
                      <a:pt x="1150" y="632"/>
                      <a:pt x="1209" y="691"/>
                    </a:cubicBezTo>
                    <a:cubicBezTo>
                      <a:pt x="1290" y="775"/>
                      <a:pt x="1483" y="1153"/>
                      <a:pt x="1686" y="1597"/>
                    </a:cubicBezTo>
                    <a:cubicBezTo>
                      <a:pt x="1244" y="1394"/>
                      <a:pt x="864" y="1200"/>
                      <a:pt x="781" y="1119"/>
                    </a:cubicBezTo>
                    <a:cubicBezTo>
                      <a:pt x="663" y="1001"/>
                      <a:pt x="663" y="810"/>
                      <a:pt x="781" y="691"/>
                    </a:cubicBezTo>
                    <a:cubicBezTo>
                      <a:pt x="841" y="632"/>
                      <a:pt x="918" y="603"/>
                      <a:pt x="996" y="603"/>
                    </a:cubicBezTo>
                    <a:close/>
                    <a:moveTo>
                      <a:pt x="3557" y="604"/>
                    </a:moveTo>
                    <a:cubicBezTo>
                      <a:pt x="3634" y="604"/>
                      <a:pt x="3712" y="634"/>
                      <a:pt x="3771" y="693"/>
                    </a:cubicBezTo>
                    <a:cubicBezTo>
                      <a:pt x="3889" y="810"/>
                      <a:pt x="3889" y="1002"/>
                      <a:pt x="3771" y="1119"/>
                    </a:cubicBezTo>
                    <a:cubicBezTo>
                      <a:pt x="3687" y="1200"/>
                      <a:pt x="3308" y="1394"/>
                      <a:pt x="2866" y="1598"/>
                    </a:cubicBezTo>
                    <a:cubicBezTo>
                      <a:pt x="3070" y="1155"/>
                      <a:pt x="3263" y="775"/>
                      <a:pt x="3343" y="693"/>
                    </a:cubicBezTo>
                    <a:cubicBezTo>
                      <a:pt x="3402" y="634"/>
                      <a:pt x="3480" y="604"/>
                      <a:pt x="3557" y="604"/>
                    </a:cubicBezTo>
                    <a:close/>
                    <a:moveTo>
                      <a:pt x="995" y="1"/>
                    </a:moveTo>
                    <a:cubicBezTo>
                      <a:pt x="763" y="1"/>
                      <a:pt x="531" y="89"/>
                      <a:pt x="354" y="266"/>
                    </a:cubicBezTo>
                    <a:cubicBezTo>
                      <a:pt x="1" y="618"/>
                      <a:pt x="1" y="1193"/>
                      <a:pt x="354" y="1547"/>
                    </a:cubicBezTo>
                    <a:cubicBezTo>
                      <a:pt x="612" y="1804"/>
                      <a:pt x="1801" y="2316"/>
                      <a:pt x="2159" y="2466"/>
                    </a:cubicBezTo>
                    <a:lnTo>
                      <a:pt x="2161" y="2466"/>
                    </a:lnTo>
                    <a:cubicBezTo>
                      <a:pt x="2198" y="2481"/>
                      <a:pt x="2236" y="2490"/>
                      <a:pt x="2276" y="2490"/>
                    </a:cubicBezTo>
                    <a:cubicBezTo>
                      <a:pt x="2316" y="2490"/>
                      <a:pt x="2356" y="2481"/>
                      <a:pt x="2392" y="2466"/>
                    </a:cubicBezTo>
                    <a:lnTo>
                      <a:pt x="2393" y="2466"/>
                    </a:lnTo>
                    <a:cubicBezTo>
                      <a:pt x="2752" y="2316"/>
                      <a:pt x="3940" y="1804"/>
                      <a:pt x="4198" y="1547"/>
                    </a:cubicBezTo>
                    <a:cubicBezTo>
                      <a:pt x="4551" y="1193"/>
                      <a:pt x="4551" y="618"/>
                      <a:pt x="4199" y="266"/>
                    </a:cubicBezTo>
                    <a:cubicBezTo>
                      <a:pt x="4022" y="89"/>
                      <a:pt x="3790" y="1"/>
                      <a:pt x="3558" y="1"/>
                    </a:cubicBezTo>
                    <a:cubicBezTo>
                      <a:pt x="3326" y="1"/>
                      <a:pt x="3094" y="89"/>
                      <a:pt x="2917" y="266"/>
                    </a:cubicBezTo>
                    <a:cubicBezTo>
                      <a:pt x="2753" y="430"/>
                      <a:pt x="2487" y="969"/>
                      <a:pt x="2276" y="1433"/>
                    </a:cubicBezTo>
                    <a:cubicBezTo>
                      <a:pt x="2065" y="969"/>
                      <a:pt x="1799" y="428"/>
                      <a:pt x="1635" y="266"/>
                    </a:cubicBezTo>
                    <a:cubicBezTo>
                      <a:pt x="1459" y="89"/>
                      <a:pt x="1227" y="1"/>
                      <a:pt x="99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1932225" y="1088675"/>
                <a:ext cx="92325" cy="22675"/>
              </a:xfrm>
              <a:custGeom>
                <a:rect b="b" l="l" r="r" t="t"/>
                <a:pathLst>
                  <a:path extrusionOk="0" h="907" w="3693">
                    <a:moveTo>
                      <a:pt x="0" y="1"/>
                    </a:moveTo>
                    <a:cubicBezTo>
                      <a:pt x="323" y="268"/>
                      <a:pt x="1421" y="739"/>
                      <a:pt x="1764" y="883"/>
                    </a:cubicBezTo>
                    <a:lnTo>
                      <a:pt x="1765" y="883"/>
                    </a:lnTo>
                    <a:cubicBezTo>
                      <a:pt x="1802" y="898"/>
                      <a:pt x="1841" y="907"/>
                      <a:pt x="1880" y="907"/>
                    </a:cubicBezTo>
                    <a:cubicBezTo>
                      <a:pt x="1920" y="907"/>
                      <a:pt x="1960" y="898"/>
                      <a:pt x="1996" y="883"/>
                    </a:cubicBezTo>
                    <a:lnTo>
                      <a:pt x="1997" y="883"/>
                    </a:lnTo>
                    <a:cubicBezTo>
                      <a:pt x="2319" y="748"/>
                      <a:pt x="3306" y="324"/>
                      <a:pt x="3692" y="52"/>
                    </a:cubicBezTo>
                    <a:lnTo>
                      <a:pt x="3692"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6"/>
              <p:cNvSpPr/>
              <p:nvPr/>
            </p:nvSpPr>
            <p:spPr>
              <a:xfrm>
                <a:off x="2069825" y="1133950"/>
                <a:ext cx="30225" cy="52900"/>
              </a:xfrm>
              <a:custGeom>
                <a:rect b="b" l="l" r="r" t="t"/>
                <a:pathLst>
                  <a:path extrusionOk="0" h="2116" w="1209">
                    <a:moveTo>
                      <a:pt x="0" y="1"/>
                    </a:moveTo>
                    <a:lnTo>
                      <a:pt x="0" y="2116"/>
                    </a:lnTo>
                    <a:lnTo>
                      <a:pt x="605" y="2116"/>
                    </a:lnTo>
                    <a:cubicBezTo>
                      <a:pt x="939" y="2116"/>
                      <a:pt x="1208" y="1844"/>
                      <a:pt x="1208" y="1511"/>
                    </a:cubicBezTo>
                    <a:lnTo>
                      <a:pt x="120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6"/>
              <p:cNvSpPr/>
              <p:nvPr/>
            </p:nvSpPr>
            <p:spPr>
              <a:xfrm>
                <a:off x="1858475" y="1133950"/>
                <a:ext cx="30225" cy="52900"/>
              </a:xfrm>
              <a:custGeom>
                <a:rect b="b" l="l" r="r" t="t"/>
                <a:pathLst>
                  <a:path extrusionOk="0" h="2116" w="1209">
                    <a:moveTo>
                      <a:pt x="0" y="1"/>
                    </a:moveTo>
                    <a:lnTo>
                      <a:pt x="0" y="1511"/>
                    </a:lnTo>
                    <a:cubicBezTo>
                      <a:pt x="0" y="1844"/>
                      <a:pt x="269" y="2116"/>
                      <a:pt x="603" y="2116"/>
                    </a:cubicBezTo>
                    <a:lnTo>
                      <a:pt x="1208" y="2116"/>
                    </a:lnTo>
                    <a:lnTo>
                      <a:pt x="120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1835750" y="1052950"/>
                <a:ext cx="286975" cy="133850"/>
              </a:xfrm>
              <a:custGeom>
                <a:rect b="b" l="l" r="r" t="t"/>
                <a:pathLst>
                  <a:path extrusionOk="0" h="5354" w="11479">
                    <a:moveTo>
                      <a:pt x="2421" y="1"/>
                    </a:moveTo>
                    <a:lnTo>
                      <a:pt x="916" y="646"/>
                    </a:lnTo>
                    <a:cubicBezTo>
                      <a:pt x="362" y="883"/>
                      <a:pt x="1" y="1429"/>
                      <a:pt x="1" y="2034"/>
                    </a:cubicBezTo>
                    <a:lnTo>
                      <a:pt x="1" y="2939"/>
                    </a:lnTo>
                    <a:lnTo>
                      <a:pt x="1813" y="3543"/>
                    </a:lnTo>
                    <a:lnTo>
                      <a:pt x="1813" y="5354"/>
                    </a:lnTo>
                    <a:lnTo>
                      <a:pt x="9665" y="5354"/>
                    </a:lnTo>
                    <a:lnTo>
                      <a:pt x="9665" y="3543"/>
                    </a:lnTo>
                    <a:lnTo>
                      <a:pt x="11476" y="2939"/>
                    </a:lnTo>
                    <a:lnTo>
                      <a:pt x="11476" y="2034"/>
                    </a:lnTo>
                    <a:cubicBezTo>
                      <a:pt x="11478" y="1429"/>
                      <a:pt x="11117" y="883"/>
                      <a:pt x="10562" y="646"/>
                    </a:cubicBezTo>
                    <a:lnTo>
                      <a:pt x="9057" y="1"/>
                    </a:lnTo>
                    <a:cubicBezTo>
                      <a:pt x="9014" y="1797"/>
                      <a:pt x="7546" y="3242"/>
                      <a:pt x="5739" y="3242"/>
                    </a:cubicBezTo>
                    <a:cubicBezTo>
                      <a:pt x="3931" y="3242"/>
                      <a:pt x="2465" y="1797"/>
                      <a:pt x="2421"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6"/>
              <p:cNvSpPr/>
              <p:nvPr/>
            </p:nvSpPr>
            <p:spPr>
              <a:xfrm>
                <a:off x="1911300" y="1103775"/>
                <a:ext cx="135925" cy="98150"/>
              </a:xfrm>
              <a:custGeom>
                <a:rect b="b" l="l" r="r" t="t"/>
                <a:pathLst>
                  <a:path extrusionOk="0" h="3926" w="5437">
                    <a:moveTo>
                      <a:pt x="302" y="1"/>
                    </a:moveTo>
                    <a:cubicBezTo>
                      <a:pt x="135" y="1"/>
                      <a:pt x="0" y="135"/>
                      <a:pt x="0" y="303"/>
                    </a:cubicBezTo>
                    <a:lnTo>
                      <a:pt x="0" y="3323"/>
                    </a:lnTo>
                    <a:lnTo>
                      <a:pt x="1208" y="3323"/>
                    </a:lnTo>
                    <a:cubicBezTo>
                      <a:pt x="1602" y="3323"/>
                      <a:pt x="1936" y="3575"/>
                      <a:pt x="2061" y="3926"/>
                    </a:cubicBezTo>
                    <a:lnTo>
                      <a:pt x="3398" y="3926"/>
                    </a:lnTo>
                    <a:cubicBezTo>
                      <a:pt x="3450" y="3816"/>
                      <a:pt x="3538" y="3705"/>
                      <a:pt x="3664" y="3600"/>
                    </a:cubicBezTo>
                    <a:cubicBezTo>
                      <a:pt x="3887" y="3413"/>
                      <a:pt x="4175" y="3323"/>
                      <a:pt x="4466" y="3323"/>
                    </a:cubicBezTo>
                    <a:lnTo>
                      <a:pt x="5436" y="3323"/>
                    </a:lnTo>
                    <a:lnTo>
                      <a:pt x="5436" y="303"/>
                    </a:lnTo>
                    <a:cubicBezTo>
                      <a:pt x="5436" y="135"/>
                      <a:pt x="5300" y="1"/>
                      <a:pt x="513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1911275" y="1133975"/>
                <a:ext cx="135950" cy="15125"/>
              </a:xfrm>
              <a:custGeom>
                <a:rect b="b" l="l" r="r" t="t"/>
                <a:pathLst>
                  <a:path extrusionOk="0" h="605" w="5438">
                    <a:moveTo>
                      <a:pt x="0" y="1"/>
                    </a:moveTo>
                    <a:lnTo>
                      <a:pt x="0" y="605"/>
                    </a:lnTo>
                    <a:lnTo>
                      <a:pt x="5437" y="605"/>
                    </a:lnTo>
                    <a:lnTo>
                      <a:pt x="543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1941475" y="982975"/>
                <a:ext cx="75525" cy="37775"/>
              </a:xfrm>
              <a:custGeom>
                <a:rect b="b" l="l" r="r" t="t"/>
                <a:pathLst>
                  <a:path extrusionOk="0" h="1511" w="3021">
                    <a:moveTo>
                      <a:pt x="0" y="1"/>
                    </a:moveTo>
                    <a:lnTo>
                      <a:pt x="0" y="1177"/>
                    </a:lnTo>
                    <a:cubicBezTo>
                      <a:pt x="461" y="1388"/>
                      <a:pt x="971" y="1511"/>
                      <a:pt x="1510" y="1511"/>
                    </a:cubicBezTo>
                    <a:cubicBezTo>
                      <a:pt x="2049" y="1511"/>
                      <a:pt x="2559" y="1388"/>
                      <a:pt x="3020" y="1177"/>
                    </a:cubicBezTo>
                    <a:lnTo>
                      <a:pt x="302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1903725" y="839525"/>
                <a:ext cx="151025" cy="166100"/>
              </a:xfrm>
              <a:custGeom>
                <a:rect b="b" l="l" r="r" t="t"/>
                <a:pathLst>
                  <a:path extrusionOk="0" h="6644" w="6041">
                    <a:moveTo>
                      <a:pt x="0" y="0"/>
                    </a:moveTo>
                    <a:lnTo>
                      <a:pt x="0" y="3623"/>
                    </a:lnTo>
                    <a:cubicBezTo>
                      <a:pt x="0" y="5292"/>
                      <a:pt x="1353" y="6644"/>
                      <a:pt x="3020" y="6644"/>
                    </a:cubicBezTo>
                    <a:cubicBezTo>
                      <a:pt x="4688" y="6644"/>
                      <a:pt x="6040" y="5292"/>
                      <a:pt x="6040" y="3623"/>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1925350" y="903725"/>
                <a:ext cx="39850" cy="20450"/>
              </a:xfrm>
              <a:custGeom>
                <a:rect b="b" l="l" r="r" t="t"/>
                <a:pathLst>
                  <a:path extrusionOk="0" h="818" w="1594">
                    <a:moveTo>
                      <a:pt x="343" y="0"/>
                    </a:moveTo>
                    <a:cubicBezTo>
                      <a:pt x="282" y="0"/>
                      <a:pt x="221" y="19"/>
                      <a:pt x="167" y="57"/>
                    </a:cubicBezTo>
                    <a:cubicBezTo>
                      <a:pt x="32" y="155"/>
                      <a:pt x="1" y="342"/>
                      <a:pt x="99" y="478"/>
                    </a:cubicBezTo>
                    <a:cubicBezTo>
                      <a:pt x="252" y="690"/>
                      <a:pt x="511" y="817"/>
                      <a:pt x="797" y="817"/>
                    </a:cubicBezTo>
                    <a:cubicBezTo>
                      <a:pt x="1082" y="817"/>
                      <a:pt x="1342" y="690"/>
                      <a:pt x="1496" y="478"/>
                    </a:cubicBezTo>
                    <a:cubicBezTo>
                      <a:pt x="1593" y="343"/>
                      <a:pt x="1562" y="155"/>
                      <a:pt x="1426" y="57"/>
                    </a:cubicBezTo>
                    <a:cubicBezTo>
                      <a:pt x="1372" y="19"/>
                      <a:pt x="1310" y="0"/>
                      <a:pt x="1249" y="0"/>
                    </a:cubicBezTo>
                    <a:cubicBezTo>
                      <a:pt x="1155" y="0"/>
                      <a:pt x="1063" y="44"/>
                      <a:pt x="1005" y="126"/>
                    </a:cubicBezTo>
                    <a:cubicBezTo>
                      <a:pt x="976" y="166"/>
                      <a:pt x="905" y="213"/>
                      <a:pt x="797" y="213"/>
                    </a:cubicBezTo>
                    <a:cubicBezTo>
                      <a:pt x="689" y="213"/>
                      <a:pt x="617" y="166"/>
                      <a:pt x="589" y="126"/>
                    </a:cubicBezTo>
                    <a:cubicBezTo>
                      <a:pt x="529" y="44"/>
                      <a:pt x="437" y="0"/>
                      <a:pt x="34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1948275" y="945200"/>
                <a:ext cx="61950" cy="22725"/>
              </a:xfrm>
              <a:custGeom>
                <a:rect b="b" l="l" r="r" t="t"/>
                <a:pathLst>
                  <a:path extrusionOk="0" h="909" w="2478">
                    <a:moveTo>
                      <a:pt x="332" y="1"/>
                    </a:moveTo>
                    <a:cubicBezTo>
                      <a:pt x="254" y="1"/>
                      <a:pt x="176" y="30"/>
                      <a:pt x="117" y="90"/>
                    </a:cubicBezTo>
                    <a:cubicBezTo>
                      <a:pt x="0" y="210"/>
                      <a:pt x="2" y="401"/>
                      <a:pt x="120" y="518"/>
                    </a:cubicBezTo>
                    <a:cubicBezTo>
                      <a:pt x="367" y="763"/>
                      <a:pt x="785" y="909"/>
                      <a:pt x="1238" y="909"/>
                    </a:cubicBezTo>
                    <a:cubicBezTo>
                      <a:pt x="1692" y="909"/>
                      <a:pt x="2110" y="762"/>
                      <a:pt x="2357" y="518"/>
                    </a:cubicBezTo>
                    <a:cubicBezTo>
                      <a:pt x="2475" y="399"/>
                      <a:pt x="2478" y="208"/>
                      <a:pt x="2360" y="90"/>
                    </a:cubicBezTo>
                    <a:cubicBezTo>
                      <a:pt x="2300" y="30"/>
                      <a:pt x="2222" y="1"/>
                      <a:pt x="2144" y="1"/>
                    </a:cubicBezTo>
                    <a:cubicBezTo>
                      <a:pt x="2067" y="1"/>
                      <a:pt x="1990" y="30"/>
                      <a:pt x="1931" y="88"/>
                    </a:cubicBezTo>
                    <a:cubicBezTo>
                      <a:pt x="1832" y="187"/>
                      <a:pt x="1590" y="304"/>
                      <a:pt x="1238" y="304"/>
                    </a:cubicBezTo>
                    <a:cubicBezTo>
                      <a:pt x="888" y="304"/>
                      <a:pt x="645" y="187"/>
                      <a:pt x="545" y="88"/>
                    </a:cubicBezTo>
                    <a:cubicBezTo>
                      <a:pt x="485" y="30"/>
                      <a:pt x="409" y="1"/>
                      <a:pt x="33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6"/>
              <p:cNvSpPr/>
              <p:nvPr/>
            </p:nvSpPr>
            <p:spPr>
              <a:xfrm>
                <a:off x="1993275" y="903725"/>
                <a:ext cx="39850" cy="20450"/>
              </a:xfrm>
              <a:custGeom>
                <a:rect b="b" l="l" r="r" t="t"/>
                <a:pathLst>
                  <a:path extrusionOk="0" h="818" w="1594">
                    <a:moveTo>
                      <a:pt x="344" y="0"/>
                    </a:moveTo>
                    <a:cubicBezTo>
                      <a:pt x="283" y="0"/>
                      <a:pt x="221" y="19"/>
                      <a:pt x="167" y="57"/>
                    </a:cubicBezTo>
                    <a:cubicBezTo>
                      <a:pt x="32" y="155"/>
                      <a:pt x="1" y="342"/>
                      <a:pt x="99" y="478"/>
                    </a:cubicBezTo>
                    <a:cubicBezTo>
                      <a:pt x="252" y="690"/>
                      <a:pt x="511" y="817"/>
                      <a:pt x="797" y="817"/>
                    </a:cubicBezTo>
                    <a:cubicBezTo>
                      <a:pt x="1082" y="817"/>
                      <a:pt x="1344" y="690"/>
                      <a:pt x="1496" y="478"/>
                    </a:cubicBezTo>
                    <a:cubicBezTo>
                      <a:pt x="1593" y="343"/>
                      <a:pt x="1562" y="155"/>
                      <a:pt x="1426" y="57"/>
                    </a:cubicBezTo>
                    <a:cubicBezTo>
                      <a:pt x="1372" y="19"/>
                      <a:pt x="1310" y="0"/>
                      <a:pt x="1249" y="0"/>
                    </a:cubicBezTo>
                    <a:cubicBezTo>
                      <a:pt x="1155" y="0"/>
                      <a:pt x="1063" y="44"/>
                      <a:pt x="1005" y="126"/>
                    </a:cubicBezTo>
                    <a:cubicBezTo>
                      <a:pt x="976" y="166"/>
                      <a:pt x="905" y="213"/>
                      <a:pt x="797" y="213"/>
                    </a:cubicBezTo>
                    <a:cubicBezTo>
                      <a:pt x="689" y="213"/>
                      <a:pt x="617" y="166"/>
                      <a:pt x="589" y="126"/>
                    </a:cubicBezTo>
                    <a:cubicBezTo>
                      <a:pt x="529" y="44"/>
                      <a:pt x="438" y="0"/>
                      <a:pt x="34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6"/>
              <p:cNvSpPr/>
              <p:nvPr/>
            </p:nvSpPr>
            <p:spPr>
              <a:xfrm>
                <a:off x="1903725" y="839525"/>
                <a:ext cx="151025" cy="166100"/>
              </a:xfrm>
              <a:custGeom>
                <a:rect b="b" l="l" r="r" t="t"/>
                <a:pathLst>
                  <a:path extrusionOk="0" h="6644" w="6041">
                    <a:moveTo>
                      <a:pt x="0" y="0"/>
                    </a:moveTo>
                    <a:lnTo>
                      <a:pt x="0" y="3623"/>
                    </a:lnTo>
                    <a:cubicBezTo>
                      <a:pt x="0" y="5292"/>
                      <a:pt x="1353" y="6644"/>
                      <a:pt x="3020" y="6644"/>
                    </a:cubicBezTo>
                    <a:cubicBezTo>
                      <a:pt x="3174" y="6644"/>
                      <a:pt x="3324" y="6628"/>
                      <a:pt x="3474" y="6607"/>
                    </a:cubicBezTo>
                    <a:cubicBezTo>
                      <a:pt x="2022" y="6387"/>
                      <a:pt x="907" y="5138"/>
                      <a:pt x="907" y="3623"/>
                    </a:cubicBezTo>
                    <a:lnTo>
                      <a:pt x="907" y="603"/>
                    </a:lnTo>
                    <a:cubicBezTo>
                      <a:pt x="907" y="603"/>
                      <a:pt x="3747" y="1124"/>
                      <a:pt x="6040" y="3206"/>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1881050" y="779100"/>
                <a:ext cx="196400" cy="137500"/>
              </a:xfrm>
              <a:custGeom>
                <a:rect b="b" l="l" r="r" t="t"/>
                <a:pathLst>
                  <a:path extrusionOk="0" h="5500" w="7856">
                    <a:moveTo>
                      <a:pt x="3927" y="0"/>
                    </a:moveTo>
                    <a:cubicBezTo>
                      <a:pt x="1759" y="0"/>
                      <a:pt x="1" y="1759"/>
                      <a:pt x="1" y="3928"/>
                    </a:cubicBezTo>
                    <a:lnTo>
                      <a:pt x="1" y="4289"/>
                    </a:lnTo>
                    <a:lnTo>
                      <a:pt x="1" y="4304"/>
                    </a:lnTo>
                    <a:cubicBezTo>
                      <a:pt x="6" y="4309"/>
                      <a:pt x="29" y="4311"/>
                      <a:pt x="68" y="4311"/>
                    </a:cubicBezTo>
                    <a:cubicBezTo>
                      <a:pt x="417" y="4311"/>
                      <a:pt x="2010" y="4099"/>
                      <a:pt x="2633" y="2840"/>
                    </a:cubicBezTo>
                    <a:cubicBezTo>
                      <a:pt x="2683" y="2740"/>
                      <a:pt x="2786" y="2682"/>
                      <a:pt x="2895" y="2682"/>
                    </a:cubicBezTo>
                    <a:cubicBezTo>
                      <a:pt x="2917" y="2682"/>
                      <a:pt x="2940" y="2685"/>
                      <a:pt x="2962" y="2690"/>
                    </a:cubicBezTo>
                    <a:cubicBezTo>
                      <a:pt x="3563" y="2824"/>
                      <a:pt x="5859" y="3801"/>
                      <a:pt x="7855" y="5499"/>
                    </a:cubicBezTo>
                    <a:cubicBezTo>
                      <a:pt x="7855" y="5480"/>
                      <a:pt x="7854" y="5456"/>
                      <a:pt x="7854" y="5438"/>
                    </a:cubicBezTo>
                    <a:lnTo>
                      <a:pt x="7854" y="3928"/>
                    </a:lnTo>
                    <a:cubicBezTo>
                      <a:pt x="7854" y="1758"/>
                      <a:pt x="6095" y="0"/>
                      <a:pt x="392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6"/>
              <p:cNvSpPr/>
              <p:nvPr/>
            </p:nvSpPr>
            <p:spPr>
              <a:xfrm>
                <a:off x="1941475" y="779100"/>
                <a:ext cx="135950" cy="111425"/>
              </a:xfrm>
              <a:custGeom>
                <a:rect b="b" l="l" r="r" t="t"/>
                <a:pathLst>
                  <a:path extrusionOk="0" h="4457" w="5438">
                    <a:moveTo>
                      <a:pt x="1509" y="0"/>
                    </a:moveTo>
                    <a:cubicBezTo>
                      <a:pt x="974" y="0"/>
                      <a:pt x="465" y="109"/>
                      <a:pt x="0" y="302"/>
                    </a:cubicBezTo>
                    <a:lnTo>
                      <a:pt x="0" y="483"/>
                    </a:lnTo>
                    <a:cubicBezTo>
                      <a:pt x="0" y="1238"/>
                      <a:pt x="468" y="1910"/>
                      <a:pt x="1175" y="2179"/>
                    </a:cubicBezTo>
                    <a:cubicBezTo>
                      <a:pt x="2104" y="2534"/>
                      <a:pt x="3554" y="3208"/>
                      <a:pt x="5437" y="4457"/>
                    </a:cubicBezTo>
                    <a:lnTo>
                      <a:pt x="5437" y="4043"/>
                    </a:lnTo>
                    <a:cubicBezTo>
                      <a:pt x="5437" y="1966"/>
                      <a:pt x="3870" y="160"/>
                      <a:pt x="1797" y="11"/>
                    </a:cubicBezTo>
                    <a:cubicBezTo>
                      <a:pt x="1700" y="4"/>
                      <a:pt x="1604" y="0"/>
                      <a:pt x="150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6"/>
              <p:cNvSpPr/>
              <p:nvPr/>
            </p:nvSpPr>
            <p:spPr>
              <a:xfrm>
                <a:off x="1881100" y="1126400"/>
                <a:ext cx="15125" cy="60400"/>
              </a:xfrm>
              <a:custGeom>
                <a:rect b="b" l="l" r="r" t="t"/>
                <a:pathLst>
                  <a:path extrusionOk="0" h="2416" w="605">
                    <a:moveTo>
                      <a:pt x="302" y="1"/>
                    </a:moveTo>
                    <a:cubicBezTo>
                      <a:pt x="135" y="1"/>
                      <a:pt x="0" y="135"/>
                      <a:pt x="0" y="303"/>
                    </a:cubicBezTo>
                    <a:lnTo>
                      <a:pt x="0" y="2416"/>
                    </a:lnTo>
                    <a:lnTo>
                      <a:pt x="604" y="2416"/>
                    </a:lnTo>
                    <a:lnTo>
                      <a:pt x="604" y="303"/>
                    </a:lnTo>
                    <a:cubicBezTo>
                      <a:pt x="604" y="137"/>
                      <a:pt x="468" y="1"/>
                      <a:pt x="302"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2062275" y="1126400"/>
                <a:ext cx="15125" cy="60400"/>
              </a:xfrm>
              <a:custGeom>
                <a:rect b="b" l="l" r="r" t="t"/>
                <a:pathLst>
                  <a:path extrusionOk="0" h="2416" w="605">
                    <a:moveTo>
                      <a:pt x="302" y="1"/>
                    </a:moveTo>
                    <a:cubicBezTo>
                      <a:pt x="137" y="1"/>
                      <a:pt x="0" y="137"/>
                      <a:pt x="0" y="303"/>
                    </a:cubicBezTo>
                    <a:lnTo>
                      <a:pt x="0" y="2416"/>
                    </a:lnTo>
                    <a:lnTo>
                      <a:pt x="604" y="2416"/>
                    </a:lnTo>
                    <a:lnTo>
                      <a:pt x="604" y="303"/>
                    </a:lnTo>
                    <a:cubicBezTo>
                      <a:pt x="604" y="135"/>
                      <a:pt x="468" y="1"/>
                      <a:pt x="302"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6"/>
              <p:cNvSpPr/>
              <p:nvPr/>
            </p:nvSpPr>
            <p:spPr>
              <a:xfrm>
                <a:off x="1971700" y="1103775"/>
                <a:ext cx="15100" cy="98175"/>
              </a:xfrm>
              <a:custGeom>
                <a:rect b="b" l="l" r="r" t="t"/>
                <a:pathLst>
                  <a:path extrusionOk="0" h="3927" w="604">
                    <a:moveTo>
                      <a:pt x="0" y="1"/>
                    </a:moveTo>
                    <a:lnTo>
                      <a:pt x="0" y="3927"/>
                    </a:lnTo>
                    <a:lnTo>
                      <a:pt x="603" y="3927"/>
                    </a:lnTo>
                    <a:lnTo>
                      <a:pt x="60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6"/>
              <p:cNvSpPr/>
              <p:nvPr/>
            </p:nvSpPr>
            <p:spPr>
              <a:xfrm>
                <a:off x="1971700" y="1133975"/>
                <a:ext cx="15100" cy="15125"/>
              </a:xfrm>
              <a:custGeom>
                <a:rect b="b" l="l" r="r" t="t"/>
                <a:pathLst>
                  <a:path extrusionOk="0" h="605" w="604">
                    <a:moveTo>
                      <a:pt x="0" y="1"/>
                    </a:moveTo>
                    <a:lnTo>
                      <a:pt x="0" y="605"/>
                    </a:lnTo>
                    <a:lnTo>
                      <a:pt x="603" y="605"/>
                    </a:lnTo>
                    <a:lnTo>
                      <a:pt x="60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45" name="Google Shape;2545;p66"/>
          <p:cNvGrpSpPr/>
          <p:nvPr/>
        </p:nvGrpSpPr>
        <p:grpSpPr>
          <a:xfrm>
            <a:off x="6997554" y="3926745"/>
            <a:ext cx="438554" cy="513007"/>
            <a:chOff x="6733462" y="4090883"/>
            <a:chExt cx="438554" cy="513007"/>
          </a:xfrm>
        </p:grpSpPr>
        <p:sp>
          <p:nvSpPr>
            <p:cNvPr id="2546" name="Google Shape;2546;p66"/>
            <p:cNvSpPr/>
            <p:nvPr/>
          </p:nvSpPr>
          <p:spPr>
            <a:xfrm>
              <a:off x="6733462" y="4090883"/>
              <a:ext cx="438554" cy="513007"/>
            </a:xfrm>
            <a:custGeom>
              <a:rect b="b" l="l" r="r" t="t"/>
              <a:pathLst>
                <a:path extrusionOk="0" h="18728" w="16010">
                  <a:moveTo>
                    <a:pt x="11630" y="9433"/>
                  </a:moveTo>
                  <a:lnTo>
                    <a:pt x="11630" y="9854"/>
                  </a:lnTo>
                  <a:cubicBezTo>
                    <a:pt x="11631" y="9879"/>
                    <a:pt x="11634" y="9904"/>
                    <a:pt x="11639" y="9926"/>
                  </a:cubicBezTo>
                  <a:cubicBezTo>
                    <a:pt x="11489" y="10042"/>
                    <a:pt x="11350" y="10173"/>
                    <a:pt x="11227" y="10317"/>
                  </a:cubicBezTo>
                  <a:cubicBezTo>
                    <a:pt x="10820" y="10792"/>
                    <a:pt x="10574" y="11406"/>
                    <a:pt x="10574" y="12081"/>
                  </a:cubicBezTo>
                  <a:lnTo>
                    <a:pt x="10574" y="12084"/>
                  </a:lnTo>
                  <a:cubicBezTo>
                    <a:pt x="10574" y="12427"/>
                    <a:pt x="10853" y="12650"/>
                    <a:pt x="11142" y="12650"/>
                  </a:cubicBezTo>
                  <a:cubicBezTo>
                    <a:pt x="11154" y="12650"/>
                    <a:pt x="11165" y="12650"/>
                    <a:pt x="11177" y="12649"/>
                  </a:cubicBezTo>
                  <a:lnTo>
                    <a:pt x="11177" y="13520"/>
                  </a:lnTo>
                  <a:lnTo>
                    <a:pt x="9109" y="12547"/>
                  </a:lnTo>
                  <a:cubicBezTo>
                    <a:pt x="8896" y="12447"/>
                    <a:pt x="8762" y="12235"/>
                    <a:pt x="8762" y="12000"/>
                  </a:cubicBezTo>
                  <a:lnTo>
                    <a:pt x="8762" y="11063"/>
                  </a:lnTo>
                  <a:lnTo>
                    <a:pt x="8762" y="10675"/>
                  </a:lnTo>
                  <a:cubicBezTo>
                    <a:pt x="9994" y="10400"/>
                    <a:pt x="10964" y="9885"/>
                    <a:pt x="11630" y="9433"/>
                  </a:cubicBezTo>
                  <a:close/>
                  <a:moveTo>
                    <a:pt x="6950" y="0"/>
                  </a:moveTo>
                  <a:cubicBezTo>
                    <a:pt x="4459" y="0"/>
                    <a:pt x="2408" y="1885"/>
                    <a:pt x="2146" y="4308"/>
                  </a:cubicBezTo>
                  <a:cubicBezTo>
                    <a:pt x="2146" y="4311"/>
                    <a:pt x="2146" y="4314"/>
                    <a:pt x="2145" y="4317"/>
                  </a:cubicBezTo>
                  <a:cubicBezTo>
                    <a:pt x="2141" y="4348"/>
                    <a:pt x="2138" y="4380"/>
                    <a:pt x="2136" y="4412"/>
                  </a:cubicBezTo>
                  <a:cubicBezTo>
                    <a:pt x="2136" y="4415"/>
                    <a:pt x="2136" y="4417"/>
                    <a:pt x="2135" y="4421"/>
                  </a:cubicBezTo>
                  <a:cubicBezTo>
                    <a:pt x="2132" y="4453"/>
                    <a:pt x="2130" y="4486"/>
                    <a:pt x="2127" y="4519"/>
                  </a:cubicBezTo>
                  <a:lnTo>
                    <a:pt x="2127" y="4520"/>
                  </a:lnTo>
                  <a:cubicBezTo>
                    <a:pt x="2125" y="4553"/>
                    <a:pt x="2123" y="4584"/>
                    <a:pt x="2122" y="4616"/>
                  </a:cubicBezTo>
                  <a:cubicBezTo>
                    <a:pt x="2122" y="4621"/>
                    <a:pt x="2122" y="4626"/>
                    <a:pt x="2121" y="4632"/>
                  </a:cubicBezTo>
                  <a:cubicBezTo>
                    <a:pt x="2120" y="4663"/>
                    <a:pt x="2118" y="4693"/>
                    <a:pt x="2118" y="4723"/>
                  </a:cubicBezTo>
                  <a:lnTo>
                    <a:pt x="2118" y="4740"/>
                  </a:lnTo>
                  <a:cubicBezTo>
                    <a:pt x="2118" y="4772"/>
                    <a:pt x="2117" y="4802"/>
                    <a:pt x="2117" y="4835"/>
                  </a:cubicBezTo>
                  <a:cubicBezTo>
                    <a:pt x="2117" y="5033"/>
                    <a:pt x="2109" y="5227"/>
                    <a:pt x="2099" y="5417"/>
                  </a:cubicBezTo>
                  <a:lnTo>
                    <a:pt x="2100" y="5417"/>
                  </a:lnTo>
                  <a:cubicBezTo>
                    <a:pt x="2043" y="6484"/>
                    <a:pt x="1822" y="7430"/>
                    <a:pt x="1439" y="8174"/>
                  </a:cubicBezTo>
                  <a:cubicBezTo>
                    <a:pt x="1310" y="8422"/>
                    <a:pt x="1362" y="8725"/>
                    <a:pt x="1575" y="8908"/>
                  </a:cubicBezTo>
                  <a:cubicBezTo>
                    <a:pt x="2146" y="9397"/>
                    <a:pt x="3371" y="10282"/>
                    <a:pt x="5135" y="10676"/>
                  </a:cubicBezTo>
                  <a:lnTo>
                    <a:pt x="5135" y="11065"/>
                  </a:lnTo>
                  <a:lnTo>
                    <a:pt x="5135" y="12001"/>
                  </a:lnTo>
                  <a:cubicBezTo>
                    <a:pt x="5135" y="12234"/>
                    <a:pt x="4999" y="12448"/>
                    <a:pt x="4787" y="12548"/>
                  </a:cubicBezTo>
                  <a:lnTo>
                    <a:pt x="3595" y="13110"/>
                  </a:lnTo>
                  <a:lnTo>
                    <a:pt x="1041" y="14311"/>
                  </a:lnTo>
                  <a:cubicBezTo>
                    <a:pt x="405" y="14610"/>
                    <a:pt x="1" y="15248"/>
                    <a:pt x="1" y="15951"/>
                  </a:cubicBezTo>
                  <a:lnTo>
                    <a:pt x="1" y="17820"/>
                  </a:lnTo>
                  <a:cubicBezTo>
                    <a:pt x="1" y="18322"/>
                    <a:pt x="406" y="18727"/>
                    <a:pt x="908" y="18727"/>
                  </a:cubicBezTo>
                  <a:lnTo>
                    <a:pt x="15705" y="18727"/>
                  </a:lnTo>
                  <a:cubicBezTo>
                    <a:pt x="15861" y="18727"/>
                    <a:pt x="15989" y="18607"/>
                    <a:pt x="16005" y="18456"/>
                  </a:cubicBezTo>
                  <a:cubicBezTo>
                    <a:pt x="16006" y="18446"/>
                    <a:pt x="16006" y="18436"/>
                    <a:pt x="16006" y="18425"/>
                  </a:cubicBezTo>
                  <a:lnTo>
                    <a:pt x="16006" y="18080"/>
                  </a:lnTo>
                  <a:cubicBezTo>
                    <a:pt x="16006" y="17737"/>
                    <a:pt x="15813" y="17423"/>
                    <a:pt x="15505" y="17270"/>
                  </a:cubicBezTo>
                  <a:lnTo>
                    <a:pt x="14529" y="16781"/>
                  </a:lnTo>
                  <a:cubicBezTo>
                    <a:pt x="14386" y="16710"/>
                    <a:pt x="14280" y="16587"/>
                    <a:pt x="14229" y="16443"/>
                  </a:cubicBezTo>
                  <a:cubicBezTo>
                    <a:pt x="14231" y="16443"/>
                    <a:pt x="14232" y="16442"/>
                    <a:pt x="14233" y="16442"/>
                  </a:cubicBezTo>
                  <a:cubicBezTo>
                    <a:pt x="14210" y="16377"/>
                    <a:pt x="14195" y="16310"/>
                    <a:pt x="14195" y="16242"/>
                  </a:cubicBezTo>
                  <a:lnTo>
                    <a:pt x="14195" y="15807"/>
                  </a:lnTo>
                  <a:cubicBezTo>
                    <a:pt x="14909" y="15468"/>
                    <a:pt x="15403" y="14740"/>
                    <a:pt x="15403" y="13896"/>
                  </a:cubicBezTo>
                  <a:lnTo>
                    <a:pt x="15403" y="13293"/>
                  </a:lnTo>
                  <a:cubicBezTo>
                    <a:pt x="15403" y="13460"/>
                    <a:pt x="15537" y="13594"/>
                    <a:pt x="15705" y="13594"/>
                  </a:cubicBezTo>
                  <a:cubicBezTo>
                    <a:pt x="15871" y="13594"/>
                    <a:pt x="16006" y="13460"/>
                    <a:pt x="16006" y="13293"/>
                  </a:cubicBezTo>
                  <a:lnTo>
                    <a:pt x="16006" y="12182"/>
                  </a:lnTo>
                  <a:cubicBezTo>
                    <a:pt x="16010" y="11285"/>
                    <a:pt x="15594" y="10466"/>
                    <a:pt x="14939" y="9945"/>
                  </a:cubicBezTo>
                  <a:cubicBezTo>
                    <a:pt x="14949" y="9916"/>
                    <a:pt x="14952" y="9886"/>
                    <a:pt x="14952" y="9854"/>
                  </a:cubicBezTo>
                  <a:lnTo>
                    <a:pt x="14952" y="9195"/>
                  </a:lnTo>
                  <a:cubicBezTo>
                    <a:pt x="14952" y="9021"/>
                    <a:pt x="14810" y="8892"/>
                    <a:pt x="14650" y="8892"/>
                  </a:cubicBezTo>
                  <a:cubicBezTo>
                    <a:pt x="14613" y="8892"/>
                    <a:pt x="14576" y="8899"/>
                    <a:pt x="14539" y="8913"/>
                  </a:cubicBezTo>
                  <a:lnTo>
                    <a:pt x="13512" y="9318"/>
                  </a:lnTo>
                  <a:cubicBezTo>
                    <a:pt x="13440" y="9346"/>
                    <a:pt x="13365" y="9361"/>
                    <a:pt x="13290" y="9361"/>
                  </a:cubicBezTo>
                  <a:cubicBezTo>
                    <a:pt x="13214" y="9361"/>
                    <a:pt x="13139" y="9346"/>
                    <a:pt x="13068" y="9318"/>
                  </a:cubicBezTo>
                  <a:lnTo>
                    <a:pt x="12226" y="8985"/>
                  </a:lnTo>
                  <a:cubicBezTo>
                    <a:pt x="12259" y="8959"/>
                    <a:pt x="12290" y="8931"/>
                    <a:pt x="12320" y="8907"/>
                  </a:cubicBezTo>
                  <a:cubicBezTo>
                    <a:pt x="12533" y="8724"/>
                    <a:pt x="12584" y="8421"/>
                    <a:pt x="12456" y="8173"/>
                  </a:cubicBezTo>
                  <a:cubicBezTo>
                    <a:pt x="12035" y="7356"/>
                    <a:pt x="11812" y="6293"/>
                    <a:pt x="11783" y="5094"/>
                  </a:cubicBezTo>
                  <a:cubicBezTo>
                    <a:pt x="11784" y="5094"/>
                    <a:pt x="11784" y="5094"/>
                    <a:pt x="11786" y="5093"/>
                  </a:cubicBezTo>
                  <a:cubicBezTo>
                    <a:pt x="11784" y="5007"/>
                    <a:pt x="11781" y="4922"/>
                    <a:pt x="11781" y="4833"/>
                  </a:cubicBezTo>
                  <a:cubicBezTo>
                    <a:pt x="11781" y="2317"/>
                    <a:pt x="9857" y="250"/>
                    <a:pt x="7400" y="23"/>
                  </a:cubicBezTo>
                  <a:cubicBezTo>
                    <a:pt x="7397" y="23"/>
                    <a:pt x="7395" y="23"/>
                    <a:pt x="7391" y="21"/>
                  </a:cubicBezTo>
                  <a:lnTo>
                    <a:pt x="7292" y="14"/>
                  </a:lnTo>
                  <a:cubicBezTo>
                    <a:pt x="7287" y="14"/>
                    <a:pt x="7283" y="13"/>
                    <a:pt x="7277" y="13"/>
                  </a:cubicBezTo>
                  <a:cubicBezTo>
                    <a:pt x="7246" y="9"/>
                    <a:pt x="7212" y="8"/>
                    <a:pt x="7180" y="7"/>
                  </a:cubicBezTo>
                  <a:cubicBezTo>
                    <a:pt x="7175" y="7"/>
                    <a:pt x="7170" y="7"/>
                    <a:pt x="7164" y="5"/>
                  </a:cubicBezTo>
                  <a:cubicBezTo>
                    <a:pt x="7131" y="4"/>
                    <a:pt x="7099" y="3"/>
                    <a:pt x="7066" y="2"/>
                  </a:cubicBezTo>
                  <a:lnTo>
                    <a:pt x="7053" y="2"/>
                  </a:lnTo>
                  <a:cubicBezTo>
                    <a:pt x="7020" y="0"/>
                    <a:pt x="6985" y="0"/>
                    <a:pt x="695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7" name="Google Shape;2547;p66"/>
            <p:cNvGrpSpPr/>
            <p:nvPr/>
          </p:nvGrpSpPr>
          <p:grpSpPr>
            <a:xfrm>
              <a:off x="6752664" y="4113311"/>
              <a:ext cx="400150" cy="468150"/>
              <a:chOff x="5465950" y="3256325"/>
              <a:chExt cx="400150" cy="468150"/>
            </a:xfrm>
          </p:grpSpPr>
          <p:sp>
            <p:nvSpPr>
              <p:cNvPr id="2548" name="Google Shape;2548;p66"/>
              <p:cNvSpPr/>
              <p:nvPr/>
            </p:nvSpPr>
            <p:spPr>
              <a:xfrm>
                <a:off x="5498675" y="3256325"/>
                <a:ext cx="281875" cy="271825"/>
              </a:xfrm>
              <a:custGeom>
                <a:rect b="b" l="l" r="r" t="t"/>
                <a:pathLst>
                  <a:path extrusionOk="0" h="10873" w="11275">
                    <a:moveTo>
                      <a:pt x="5637" y="0"/>
                    </a:moveTo>
                    <a:cubicBezTo>
                      <a:pt x="2969" y="0"/>
                      <a:pt x="806" y="2164"/>
                      <a:pt x="806" y="4831"/>
                    </a:cubicBezTo>
                    <a:cubicBezTo>
                      <a:pt x="806" y="6136"/>
                      <a:pt x="580" y="7295"/>
                      <a:pt x="129" y="8170"/>
                    </a:cubicBezTo>
                    <a:cubicBezTo>
                      <a:pt x="0" y="8419"/>
                      <a:pt x="52" y="8722"/>
                      <a:pt x="264" y="8904"/>
                    </a:cubicBezTo>
                    <a:cubicBezTo>
                      <a:pt x="1016" y="9548"/>
                      <a:pt x="2893" y="10872"/>
                      <a:pt x="5637" y="10872"/>
                    </a:cubicBezTo>
                    <a:cubicBezTo>
                      <a:pt x="8381" y="10872"/>
                      <a:pt x="10258" y="9548"/>
                      <a:pt x="11009" y="8904"/>
                    </a:cubicBezTo>
                    <a:cubicBezTo>
                      <a:pt x="11223" y="8722"/>
                      <a:pt x="11274" y="8419"/>
                      <a:pt x="11146" y="8170"/>
                    </a:cubicBezTo>
                    <a:cubicBezTo>
                      <a:pt x="10695" y="7295"/>
                      <a:pt x="10469" y="6136"/>
                      <a:pt x="10469" y="4831"/>
                    </a:cubicBezTo>
                    <a:cubicBezTo>
                      <a:pt x="10469" y="2164"/>
                      <a:pt x="8305" y="0"/>
                      <a:pt x="563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6"/>
              <p:cNvSpPr/>
              <p:nvPr/>
            </p:nvSpPr>
            <p:spPr>
              <a:xfrm>
                <a:off x="5465950" y="3505450"/>
                <a:ext cx="347325" cy="218975"/>
              </a:xfrm>
              <a:custGeom>
                <a:rect b="b" l="l" r="r" t="t"/>
                <a:pathLst>
                  <a:path extrusionOk="0" h="8759" w="13893">
                    <a:moveTo>
                      <a:pt x="5135" y="0"/>
                    </a:moveTo>
                    <a:lnTo>
                      <a:pt x="5135" y="2033"/>
                    </a:lnTo>
                    <a:cubicBezTo>
                      <a:pt x="5135" y="2266"/>
                      <a:pt x="4999" y="2480"/>
                      <a:pt x="4788" y="2580"/>
                    </a:cubicBezTo>
                    <a:lnTo>
                      <a:pt x="1041" y="4343"/>
                    </a:lnTo>
                    <a:cubicBezTo>
                      <a:pt x="405" y="4642"/>
                      <a:pt x="1" y="5280"/>
                      <a:pt x="1" y="5983"/>
                    </a:cubicBezTo>
                    <a:lnTo>
                      <a:pt x="1" y="7852"/>
                    </a:lnTo>
                    <a:cubicBezTo>
                      <a:pt x="1" y="8353"/>
                      <a:pt x="406" y="8758"/>
                      <a:pt x="908" y="8758"/>
                    </a:cubicBezTo>
                    <a:lnTo>
                      <a:pt x="12988" y="8758"/>
                    </a:lnTo>
                    <a:cubicBezTo>
                      <a:pt x="13488" y="8758"/>
                      <a:pt x="13893" y="8353"/>
                      <a:pt x="13893" y="7852"/>
                    </a:cubicBezTo>
                    <a:lnTo>
                      <a:pt x="13893" y="5983"/>
                    </a:lnTo>
                    <a:cubicBezTo>
                      <a:pt x="13892" y="5280"/>
                      <a:pt x="13487" y="4642"/>
                      <a:pt x="12851" y="4343"/>
                    </a:cubicBezTo>
                    <a:lnTo>
                      <a:pt x="9105" y="2580"/>
                    </a:lnTo>
                    <a:cubicBezTo>
                      <a:pt x="8892" y="2480"/>
                      <a:pt x="8758" y="2268"/>
                      <a:pt x="8758" y="2033"/>
                    </a:cubicBezTo>
                    <a:lnTo>
                      <a:pt x="875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6"/>
              <p:cNvSpPr/>
              <p:nvPr/>
            </p:nvSpPr>
            <p:spPr>
              <a:xfrm>
                <a:off x="5594300" y="3505450"/>
                <a:ext cx="90600" cy="37775"/>
              </a:xfrm>
              <a:custGeom>
                <a:rect b="b" l="l" r="r" t="t"/>
                <a:pathLst>
                  <a:path extrusionOk="0" h="1511" w="3624">
                    <a:moveTo>
                      <a:pt x="1" y="0"/>
                    </a:moveTo>
                    <a:lnTo>
                      <a:pt x="1" y="1096"/>
                    </a:lnTo>
                    <a:cubicBezTo>
                      <a:pt x="550" y="1358"/>
                      <a:pt x="1164" y="1510"/>
                      <a:pt x="1812" y="1510"/>
                    </a:cubicBezTo>
                    <a:cubicBezTo>
                      <a:pt x="2462" y="1510"/>
                      <a:pt x="3074" y="1359"/>
                      <a:pt x="3624" y="1096"/>
                    </a:cubicBezTo>
                    <a:lnTo>
                      <a:pt x="36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5549000" y="3339375"/>
                <a:ext cx="181225" cy="188775"/>
              </a:xfrm>
              <a:custGeom>
                <a:rect b="b" l="l" r="r" t="t"/>
                <a:pathLst>
                  <a:path extrusionOk="0" h="7551" w="7249">
                    <a:moveTo>
                      <a:pt x="1" y="0"/>
                    </a:moveTo>
                    <a:lnTo>
                      <a:pt x="1" y="3926"/>
                    </a:lnTo>
                    <a:cubicBezTo>
                      <a:pt x="1" y="5927"/>
                      <a:pt x="1623" y="7550"/>
                      <a:pt x="3624" y="7550"/>
                    </a:cubicBezTo>
                    <a:cubicBezTo>
                      <a:pt x="5626" y="7550"/>
                      <a:pt x="7248" y="5927"/>
                      <a:pt x="7249" y="3926"/>
                    </a:cubicBezTo>
                    <a:lnTo>
                      <a:pt x="724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5581525" y="3339375"/>
                <a:ext cx="148700" cy="67975"/>
              </a:xfrm>
              <a:custGeom>
                <a:rect b="b" l="l" r="r" t="t"/>
                <a:pathLst>
                  <a:path extrusionOk="0" h="2719" w="5948">
                    <a:moveTo>
                      <a:pt x="0" y="0"/>
                    </a:moveTo>
                    <a:cubicBezTo>
                      <a:pt x="1080" y="1637"/>
                      <a:pt x="2933" y="2718"/>
                      <a:pt x="5042" y="2718"/>
                    </a:cubicBezTo>
                    <a:cubicBezTo>
                      <a:pt x="5351" y="2718"/>
                      <a:pt x="5651" y="2688"/>
                      <a:pt x="5948" y="2642"/>
                    </a:cubicBezTo>
                    <a:lnTo>
                      <a:pt x="59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5549000" y="3339375"/>
                <a:ext cx="104000" cy="188775"/>
              </a:xfrm>
              <a:custGeom>
                <a:rect b="b" l="l" r="r" t="t"/>
                <a:pathLst>
                  <a:path extrusionOk="0" h="7551" w="4160">
                    <a:moveTo>
                      <a:pt x="1" y="0"/>
                    </a:moveTo>
                    <a:lnTo>
                      <a:pt x="1" y="3926"/>
                    </a:lnTo>
                    <a:cubicBezTo>
                      <a:pt x="1" y="5928"/>
                      <a:pt x="1624" y="7550"/>
                      <a:pt x="3624" y="7550"/>
                    </a:cubicBezTo>
                    <a:cubicBezTo>
                      <a:pt x="3807" y="7550"/>
                      <a:pt x="3983" y="7532"/>
                      <a:pt x="4160" y="7506"/>
                    </a:cubicBezTo>
                    <a:cubicBezTo>
                      <a:pt x="2412" y="7247"/>
                      <a:pt x="1070" y="5745"/>
                      <a:pt x="1070" y="3925"/>
                    </a:cubicBezTo>
                    <a:lnTo>
                      <a:pt x="107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5607325" y="3458450"/>
                <a:ext cx="64550" cy="22650"/>
              </a:xfrm>
              <a:custGeom>
                <a:rect b="b" l="l" r="r" t="t"/>
                <a:pathLst>
                  <a:path extrusionOk="0" h="906" w="2582">
                    <a:moveTo>
                      <a:pt x="336" y="0"/>
                    </a:moveTo>
                    <a:cubicBezTo>
                      <a:pt x="255" y="0"/>
                      <a:pt x="175" y="32"/>
                      <a:pt x="115" y="96"/>
                    </a:cubicBezTo>
                    <a:cubicBezTo>
                      <a:pt x="1" y="217"/>
                      <a:pt x="7" y="407"/>
                      <a:pt x="129" y="522"/>
                    </a:cubicBezTo>
                    <a:cubicBezTo>
                      <a:pt x="386" y="762"/>
                      <a:pt x="820" y="906"/>
                      <a:pt x="1291" y="906"/>
                    </a:cubicBezTo>
                    <a:cubicBezTo>
                      <a:pt x="1762" y="906"/>
                      <a:pt x="2198" y="762"/>
                      <a:pt x="2454" y="522"/>
                    </a:cubicBezTo>
                    <a:cubicBezTo>
                      <a:pt x="2575" y="408"/>
                      <a:pt x="2582" y="217"/>
                      <a:pt x="2467" y="96"/>
                    </a:cubicBezTo>
                    <a:cubicBezTo>
                      <a:pt x="2408" y="32"/>
                      <a:pt x="2328" y="0"/>
                      <a:pt x="2247" y="0"/>
                    </a:cubicBezTo>
                    <a:cubicBezTo>
                      <a:pt x="2173" y="0"/>
                      <a:pt x="2099" y="28"/>
                      <a:pt x="2041" y="82"/>
                    </a:cubicBezTo>
                    <a:cubicBezTo>
                      <a:pt x="1933" y="183"/>
                      <a:pt x="1671" y="303"/>
                      <a:pt x="1291" y="303"/>
                    </a:cubicBezTo>
                    <a:cubicBezTo>
                      <a:pt x="913" y="303"/>
                      <a:pt x="651" y="182"/>
                      <a:pt x="541" y="82"/>
                    </a:cubicBezTo>
                    <a:cubicBezTo>
                      <a:pt x="483" y="27"/>
                      <a:pt x="410" y="0"/>
                      <a:pt x="33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5590850" y="3403575"/>
                <a:ext cx="15100" cy="22650"/>
              </a:xfrm>
              <a:custGeom>
                <a:rect b="b" l="l" r="r" t="t"/>
                <a:pathLst>
                  <a:path extrusionOk="0" h="906" w="604">
                    <a:moveTo>
                      <a:pt x="301" y="0"/>
                    </a:moveTo>
                    <a:cubicBezTo>
                      <a:pt x="135" y="0"/>
                      <a:pt x="0" y="135"/>
                      <a:pt x="0" y="301"/>
                    </a:cubicBezTo>
                    <a:lnTo>
                      <a:pt x="0" y="603"/>
                    </a:lnTo>
                    <a:cubicBezTo>
                      <a:pt x="0" y="771"/>
                      <a:pt x="135" y="905"/>
                      <a:pt x="301" y="905"/>
                    </a:cubicBezTo>
                    <a:cubicBezTo>
                      <a:pt x="468" y="905"/>
                      <a:pt x="603" y="769"/>
                      <a:pt x="603" y="603"/>
                    </a:cubicBezTo>
                    <a:lnTo>
                      <a:pt x="603" y="301"/>
                    </a:lnTo>
                    <a:cubicBezTo>
                      <a:pt x="603" y="135"/>
                      <a:pt x="468"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5673275" y="3403575"/>
                <a:ext cx="15100" cy="22650"/>
              </a:xfrm>
              <a:custGeom>
                <a:rect b="b" l="l" r="r" t="t"/>
                <a:pathLst>
                  <a:path extrusionOk="0" h="906" w="604">
                    <a:moveTo>
                      <a:pt x="301" y="0"/>
                    </a:moveTo>
                    <a:cubicBezTo>
                      <a:pt x="135" y="0"/>
                      <a:pt x="0" y="135"/>
                      <a:pt x="0" y="301"/>
                    </a:cubicBezTo>
                    <a:lnTo>
                      <a:pt x="0" y="603"/>
                    </a:lnTo>
                    <a:cubicBezTo>
                      <a:pt x="0" y="771"/>
                      <a:pt x="135" y="905"/>
                      <a:pt x="301" y="905"/>
                    </a:cubicBezTo>
                    <a:cubicBezTo>
                      <a:pt x="469" y="905"/>
                      <a:pt x="603" y="769"/>
                      <a:pt x="603" y="603"/>
                    </a:cubicBezTo>
                    <a:lnTo>
                      <a:pt x="603" y="301"/>
                    </a:lnTo>
                    <a:cubicBezTo>
                      <a:pt x="603" y="135"/>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5518350" y="3256325"/>
                <a:ext cx="242175" cy="135925"/>
              </a:xfrm>
              <a:custGeom>
                <a:rect b="b" l="l" r="r" t="t"/>
                <a:pathLst>
                  <a:path extrusionOk="0" h="5437" w="9687">
                    <a:moveTo>
                      <a:pt x="4850" y="0"/>
                    </a:moveTo>
                    <a:cubicBezTo>
                      <a:pt x="4503" y="0"/>
                      <a:pt x="4165" y="38"/>
                      <a:pt x="3838" y="109"/>
                    </a:cubicBezTo>
                    <a:lnTo>
                      <a:pt x="3838" y="108"/>
                    </a:lnTo>
                    <a:lnTo>
                      <a:pt x="3642" y="154"/>
                    </a:lnTo>
                    <a:lnTo>
                      <a:pt x="3641" y="159"/>
                    </a:lnTo>
                    <a:cubicBezTo>
                      <a:pt x="1557" y="698"/>
                      <a:pt x="19" y="2583"/>
                      <a:pt x="19" y="4832"/>
                    </a:cubicBezTo>
                    <a:cubicBezTo>
                      <a:pt x="19" y="5030"/>
                      <a:pt x="11" y="5224"/>
                      <a:pt x="0" y="5414"/>
                    </a:cubicBezTo>
                    <a:cubicBezTo>
                      <a:pt x="1251" y="5290"/>
                      <a:pt x="2346" y="4640"/>
                      <a:pt x="3062" y="3689"/>
                    </a:cubicBezTo>
                    <a:cubicBezTo>
                      <a:pt x="3122" y="3611"/>
                      <a:pt x="3211" y="3571"/>
                      <a:pt x="3301" y="3571"/>
                    </a:cubicBezTo>
                    <a:cubicBezTo>
                      <a:pt x="3377" y="3571"/>
                      <a:pt x="3454" y="3600"/>
                      <a:pt x="3512" y="3659"/>
                    </a:cubicBezTo>
                    <a:cubicBezTo>
                      <a:pt x="4580" y="4755"/>
                      <a:pt x="6067" y="5436"/>
                      <a:pt x="7719" y="5436"/>
                    </a:cubicBezTo>
                    <a:cubicBezTo>
                      <a:pt x="8411" y="5436"/>
                      <a:pt x="9071" y="5311"/>
                      <a:pt x="9687" y="5092"/>
                    </a:cubicBezTo>
                    <a:cubicBezTo>
                      <a:pt x="9686" y="5005"/>
                      <a:pt x="9682" y="4920"/>
                      <a:pt x="9682" y="4832"/>
                    </a:cubicBezTo>
                    <a:cubicBezTo>
                      <a:pt x="9682" y="2164"/>
                      <a:pt x="7518" y="0"/>
                      <a:pt x="48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5588400" y="3256325"/>
                <a:ext cx="170325" cy="113275"/>
              </a:xfrm>
              <a:custGeom>
                <a:rect b="b" l="l" r="r" t="t"/>
                <a:pathLst>
                  <a:path extrusionOk="0" h="4531" w="6813">
                    <a:moveTo>
                      <a:pt x="2048" y="0"/>
                    </a:moveTo>
                    <a:cubicBezTo>
                      <a:pt x="1701" y="0"/>
                      <a:pt x="1363" y="38"/>
                      <a:pt x="1036" y="109"/>
                    </a:cubicBezTo>
                    <a:lnTo>
                      <a:pt x="1036" y="108"/>
                    </a:lnTo>
                    <a:lnTo>
                      <a:pt x="840" y="154"/>
                    </a:lnTo>
                    <a:lnTo>
                      <a:pt x="839" y="159"/>
                    </a:lnTo>
                    <a:cubicBezTo>
                      <a:pt x="547" y="234"/>
                      <a:pt x="268" y="339"/>
                      <a:pt x="0" y="464"/>
                    </a:cubicBezTo>
                    <a:cubicBezTo>
                      <a:pt x="367" y="2767"/>
                      <a:pt x="2359" y="4530"/>
                      <a:pt x="4765" y="4530"/>
                    </a:cubicBezTo>
                    <a:cubicBezTo>
                      <a:pt x="5498" y="4530"/>
                      <a:pt x="6191" y="4362"/>
                      <a:pt x="6813" y="4070"/>
                    </a:cubicBezTo>
                    <a:cubicBezTo>
                      <a:pt x="6448" y="1764"/>
                      <a:pt x="4457" y="0"/>
                      <a:pt x="204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5491625" y="3583975"/>
                <a:ext cx="295950" cy="140500"/>
              </a:xfrm>
              <a:custGeom>
                <a:rect b="b" l="l" r="r" t="t"/>
                <a:pathLst>
                  <a:path extrusionOk="0" h="5620" w="11838">
                    <a:moveTo>
                      <a:pt x="2568" y="1"/>
                    </a:moveTo>
                    <a:lnTo>
                      <a:pt x="14" y="1202"/>
                    </a:lnTo>
                    <a:cubicBezTo>
                      <a:pt x="9" y="1204"/>
                      <a:pt x="5" y="1208"/>
                      <a:pt x="1" y="1210"/>
                    </a:cubicBezTo>
                    <a:lnTo>
                      <a:pt x="646" y="1855"/>
                    </a:lnTo>
                    <a:cubicBezTo>
                      <a:pt x="928" y="2138"/>
                      <a:pt x="1088" y="2522"/>
                      <a:pt x="1088" y="2923"/>
                    </a:cubicBezTo>
                    <a:lnTo>
                      <a:pt x="1088" y="5619"/>
                    </a:lnTo>
                    <a:lnTo>
                      <a:pt x="10751" y="5619"/>
                    </a:lnTo>
                    <a:lnTo>
                      <a:pt x="10751" y="2923"/>
                    </a:lnTo>
                    <a:cubicBezTo>
                      <a:pt x="10751" y="2522"/>
                      <a:pt x="10910" y="2138"/>
                      <a:pt x="11192" y="1855"/>
                    </a:cubicBezTo>
                    <a:lnTo>
                      <a:pt x="11838" y="1210"/>
                    </a:lnTo>
                    <a:cubicBezTo>
                      <a:pt x="11833" y="1208"/>
                      <a:pt x="11829" y="1204"/>
                      <a:pt x="11824" y="1202"/>
                    </a:cubicBezTo>
                    <a:lnTo>
                      <a:pt x="9271" y="1"/>
                    </a:lnTo>
                    <a:lnTo>
                      <a:pt x="6575" y="2829"/>
                    </a:lnTo>
                    <a:cubicBezTo>
                      <a:pt x="6396" y="3016"/>
                      <a:pt x="6158" y="3110"/>
                      <a:pt x="5919" y="3110"/>
                    </a:cubicBezTo>
                    <a:cubicBezTo>
                      <a:pt x="5680" y="3110"/>
                      <a:pt x="5441" y="3016"/>
                      <a:pt x="5263" y="2829"/>
                    </a:cubicBezTo>
                    <a:lnTo>
                      <a:pt x="2568"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5730200" y="3641325"/>
                <a:ext cx="135900" cy="83075"/>
              </a:xfrm>
              <a:custGeom>
                <a:rect b="b" l="l" r="r" t="t"/>
                <a:pathLst>
                  <a:path extrusionOk="0" h="3323" w="5436">
                    <a:moveTo>
                      <a:pt x="1813" y="0"/>
                    </a:moveTo>
                    <a:lnTo>
                      <a:pt x="1813" y="835"/>
                    </a:lnTo>
                    <a:cubicBezTo>
                      <a:pt x="1813" y="1064"/>
                      <a:pt x="1683" y="1273"/>
                      <a:pt x="1479" y="1376"/>
                    </a:cubicBezTo>
                    <a:lnTo>
                      <a:pt x="502" y="1865"/>
                    </a:lnTo>
                    <a:cubicBezTo>
                      <a:pt x="195" y="2019"/>
                      <a:pt x="1" y="2332"/>
                      <a:pt x="1" y="2675"/>
                    </a:cubicBezTo>
                    <a:lnTo>
                      <a:pt x="1" y="3020"/>
                    </a:lnTo>
                    <a:cubicBezTo>
                      <a:pt x="1" y="3188"/>
                      <a:pt x="135" y="3322"/>
                      <a:pt x="303" y="3322"/>
                    </a:cubicBezTo>
                    <a:lnTo>
                      <a:pt x="5135" y="3322"/>
                    </a:lnTo>
                    <a:cubicBezTo>
                      <a:pt x="5301" y="3322"/>
                      <a:pt x="5436" y="3188"/>
                      <a:pt x="5436" y="3020"/>
                    </a:cubicBezTo>
                    <a:lnTo>
                      <a:pt x="5436" y="2675"/>
                    </a:lnTo>
                    <a:cubicBezTo>
                      <a:pt x="5436" y="2332"/>
                      <a:pt x="5243" y="2019"/>
                      <a:pt x="4936" y="1865"/>
                    </a:cubicBezTo>
                    <a:lnTo>
                      <a:pt x="3959" y="1376"/>
                    </a:lnTo>
                    <a:cubicBezTo>
                      <a:pt x="3754" y="1273"/>
                      <a:pt x="3625" y="1064"/>
                      <a:pt x="3625" y="835"/>
                    </a:cubicBezTo>
                    <a:lnTo>
                      <a:pt x="362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5730175" y="3682150"/>
                <a:ext cx="135925" cy="42250"/>
              </a:xfrm>
              <a:custGeom>
                <a:rect b="b" l="l" r="r" t="t"/>
                <a:pathLst>
                  <a:path extrusionOk="0" h="1690" w="5437">
                    <a:moveTo>
                      <a:pt x="965" y="1"/>
                    </a:moveTo>
                    <a:lnTo>
                      <a:pt x="501" y="232"/>
                    </a:lnTo>
                    <a:cubicBezTo>
                      <a:pt x="195" y="386"/>
                      <a:pt x="1" y="699"/>
                      <a:pt x="1" y="1042"/>
                    </a:cubicBezTo>
                    <a:lnTo>
                      <a:pt x="1" y="1387"/>
                    </a:lnTo>
                    <a:cubicBezTo>
                      <a:pt x="1" y="1555"/>
                      <a:pt x="135" y="1689"/>
                      <a:pt x="303" y="1689"/>
                    </a:cubicBezTo>
                    <a:lnTo>
                      <a:pt x="5134" y="1689"/>
                    </a:lnTo>
                    <a:cubicBezTo>
                      <a:pt x="5301" y="1689"/>
                      <a:pt x="5436" y="1555"/>
                      <a:pt x="5436" y="1387"/>
                    </a:cubicBezTo>
                    <a:lnTo>
                      <a:pt x="5436" y="1042"/>
                    </a:lnTo>
                    <a:cubicBezTo>
                      <a:pt x="5437" y="699"/>
                      <a:pt x="5244" y="386"/>
                      <a:pt x="4937" y="232"/>
                    </a:cubicBezTo>
                    <a:lnTo>
                      <a:pt x="4473" y="1"/>
                    </a:lnTo>
                    <a:cubicBezTo>
                      <a:pt x="4151" y="645"/>
                      <a:pt x="3487" y="1087"/>
                      <a:pt x="2719" y="1087"/>
                    </a:cubicBezTo>
                    <a:cubicBezTo>
                      <a:pt x="1951" y="1087"/>
                      <a:pt x="1287" y="645"/>
                      <a:pt x="965"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5774500" y="3641375"/>
                <a:ext cx="47275" cy="30200"/>
              </a:xfrm>
              <a:custGeom>
                <a:rect b="b" l="l" r="r" t="t"/>
                <a:pathLst>
                  <a:path extrusionOk="0" h="1208" w="1891">
                    <a:moveTo>
                      <a:pt x="40" y="0"/>
                    </a:moveTo>
                    <a:lnTo>
                      <a:pt x="40" y="835"/>
                    </a:lnTo>
                    <a:cubicBezTo>
                      <a:pt x="40" y="905"/>
                      <a:pt x="24" y="972"/>
                      <a:pt x="1" y="1035"/>
                    </a:cubicBezTo>
                    <a:cubicBezTo>
                      <a:pt x="297" y="1144"/>
                      <a:pt x="613" y="1207"/>
                      <a:pt x="946" y="1207"/>
                    </a:cubicBezTo>
                    <a:cubicBezTo>
                      <a:pt x="1279" y="1207"/>
                      <a:pt x="1596" y="1144"/>
                      <a:pt x="1891" y="1035"/>
                    </a:cubicBezTo>
                    <a:cubicBezTo>
                      <a:pt x="1868" y="971"/>
                      <a:pt x="1853" y="904"/>
                      <a:pt x="1853" y="835"/>
                    </a:cubicBezTo>
                    <a:lnTo>
                      <a:pt x="185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5745300" y="3543200"/>
                <a:ext cx="105725" cy="113275"/>
              </a:xfrm>
              <a:custGeom>
                <a:rect b="b" l="l" r="r" t="t"/>
                <a:pathLst>
                  <a:path extrusionOk="0" h="4531" w="4229">
                    <a:moveTo>
                      <a:pt x="1" y="0"/>
                    </a:moveTo>
                    <a:lnTo>
                      <a:pt x="1" y="2416"/>
                    </a:lnTo>
                    <a:cubicBezTo>
                      <a:pt x="1" y="3584"/>
                      <a:pt x="947" y="4530"/>
                      <a:pt x="2114" y="4530"/>
                    </a:cubicBezTo>
                    <a:cubicBezTo>
                      <a:pt x="3281" y="4530"/>
                      <a:pt x="4229" y="3584"/>
                      <a:pt x="4229" y="2417"/>
                    </a:cubicBezTo>
                    <a:lnTo>
                      <a:pt x="422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5745300" y="3543200"/>
                <a:ext cx="105725" cy="113375"/>
              </a:xfrm>
              <a:custGeom>
                <a:rect b="b" l="l" r="r" t="t"/>
                <a:pathLst>
                  <a:path extrusionOk="0" h="4535" w="4229">
                    <a:moveTo>
                      <a:pt x="1" y="0"/>
                    </a:moveTo>
                    <a:lnTo>
                      <a:pt x="1" y="2311"/>
                    </a:lnTo>
                    <a:cubicBezTo>
                      <a:pt x="1" y="3384"/>
                      <a:pt x="589" y="4161"/>
                      <a:pt x="1506" y="4444"/>
                    </a:cubicBezTo>
                    <a:cubicBezTo>
                      <a:pt x="1708" y="4507"/>
                      <a:pt x="1906" y="4534"/>
                      <a:pt x="2098" y="4534"/>
                    </a:cubicBezTo>
                    <a:cubicBezTo>
                      <a:pt x="2260" y="4534"/>
                      <a:pt x="2417" y="4515"/>
                      <a:pt x="2567" y="4482"/>
                    </a:cubicBezTo>
                    <a:cubicBezTo>
                      <a:pt x="1617" y="4274"/>
                      <a:pt x="906" y="3429"/>
                      <a:pt x="906" y="2417"/>
                    </a:cubicBezTo>
                    <a:lnTo>
                      <a:pt x="906" y="1306"/>
                    </a:lnTo>
                    <a:cubicBezTo>
                      <a:pt x="906" y="1061"/>
                      <a:pt x="1106" y="885"/>
                      <a:pt x="1328" y="885"/>
                    </a:cubicBezTo>
                    <a:cubicBezTo>
                      <a:pt x="1391" y="885"/>
                      <a:pt x="1456" y="899"/>
                      <a:pt x="1518" y="930"/>
                    </a:cubicBezTo>
                    <a:cubicBezTo>
                      <a:pt x="1986" y="1159"/>
                      <a:pt x="2444" y="1304"/>
                      <a:pt x="2843" y="1429"/>
                    </a:cubicBezTo>
                    <a:cubicBezTo>
                      <a:pt x="3094" y="1508"/>
                      <a:pt x="3330" y="1582"/>
                      <a:pt x="3532" y="1664"/>
                    </a:cubicBezTo>
                    <a:cubicBezTo>
                      <a:pt x="3593" y="1689"/>
                      <a:pt x="3624" y="1750"/>
                      <a:pt x="3624" y="1814"/>
                    </a:cubicBezTo>
                    <a:cubicBezTo>
                      <a:pt x="3624" y="2203"/>
                      <a:pt x="3870" y="2531"/>
                      <a:pt x="4213" y="2660"/>
                    </a:cubicBezTo>
                    <a:cubicBezTo>
                      <a:pt x="4223" y="2580"/>
                      <a:pt x="4229" y="2501"/>
                      <a:pt x="4229" y="2418"/>
                    </a:cubicBezTo>
                    <a:lnTo>
                      <a:pt x="422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5541875" y="3583975"/>
                <a:ext cx="195500" cy="92850"/>
              </a:xfrm>
              <a:custGeom>
                <a:rect b="b" l="l" r="r" t="t"/>
                <a:pathLst>
                  <a:path extrusionOk="0" h="3714" w="7820">
                    <a:moveTo>
                      <a:pt x="559" y="1"/>
                    </a:moveTo>
                    <a:lnTo>
                      <a:pt x="0" y="264"/>
                    </a:lnTo>
                    <a:lnTo>
                      <a:pt x="2817" y="3245"/>
                    </a:lnTo>
                    <a:cubicBezTo>
                      <a:pt x="3100" y="3542"/>
                      <a:pt x="3498" y="3714"/>
                      <a:pt x="3909" y="3714"/>
                    </a:cubicBezTo>
                    <a:cubicBezTo>
                      <a:pt x="4320" y="3714"/>
                      <a:pt x="4718" y="3542"/>
                      <a:pt x="5005" y="3244"/>
                    </a:cubicBezTo>
                    <a:lnTo>
                      <a:pt x="7819" y="264"/>
                    </a:lnTo>
                    <a:lnTo>
                      <a:pt x="7262" y="1"/>
                    </a:lnTo>
                    <a:lnTo>
                      <a:pt x="4566" y="2829"/>
                    </a:lnTo>
                    <a:cubicBezTo>
                      <a:pt x="4388" y="3016"/>
                      <a:pt x="4149" y="3110"/>
                      <a:pt x="3911" y="3110"/>
                    </a:cubicBezTo>
                    <a:cubicBezTo>
                      <a:pt x="3671" y="3110"/>
                      <a:pt x="3433" y="3016"/>
                      <a:pt x="3254" y="2829"/>
                    </a:cubicBezTo>
                    <a:lnTo>
                      <a:pt x="55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5518800" y="3679125"/>
                <a:ext cx="15100" cy="45300"/>
              </a:xfrm>
              <a:custGeom>
                <a:rect b="b" l="l" r="r" t="t"/>
                <a:pathLst>
                  <a:path extrusionOk="0" h="1812" w="604">
                    <a:moveTo>
                      <a:pt x="1" y="0"/>
                    </a:moveTo>
                    <a:lnTo>
                      <a:pt x="1" y="1811"/>
                    </a:lnTo>
                    <a:lnTo>
                      <a:pt x="604" y="1811"/>
                    </a:lnTo>
                    <a:lnTo>
                      <a:pt x="604" y="603"/>
                    </a:lnTo>
                    <a:cubicBezTo>
                      <a:pt x="604" y="270"/>
                      <a:pt x="335" y="0"/>
                      <a:pt x="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5774525" y="3611175"/>
                <a:ext cx="47225" cy="22675"/>
              </a:xfrm>
              <a:custGeom>
                <a:rect b="b" l="l" r="r" t="t"/>
                <a:pathLst>
                  <a:path extrusionOk="0" h="907" w="1889">
                    <a:moveTo>
                      <a:pt x="340" y="0"/>
                    </a:moveTo>
                    <a:cubicBezTo>
                      <a:pt x="273" y="0"/>
                      <a:pt x="206" y="22"/>
                      <a:pt x="150" y="67"/>
                    </a:cubicBezTo>
                    <a:cubicBezTo>
                      <a:pt x="21" y="173"/>
                      <a:pt x="1" y="363"/>
                      <a:pt x="107" y="492"/>
                    </a:cubicBezTo>
                    <a:cubicBezTo>
                      <a:pt x="319" y="754"/>
                      <a:pt x="625" y="906"/>
                      <a:pt x="945" y="906"/>
                    </a:cubicBezTo>
                    <a:cubicBezTo>
                      <a:pt x="1264" y="906"/>
                      <a:pt x="1570" y="754"/>
                      <a:pt x="1783" y="492"/>
                    </a:cubicBezTo>
                    <a:cubicBezTo>
                      <a:pt x="1889" y="363"/>
                      <a:pt x="1869" y="173"/>
                      <a:pt x="1740" y="67"/>
                    </a:cubicBezTo>
                    <a:cubicBezTo>
                      <a:pt x="1683" y="22"/>
                      <a:pt x="1616" y="1"/>
                      <a:pt x="1550" y="1"/>
                    </a:cubicBezTo>
                    <a:cubicBezTo>
                      <a:pt x="1462" y="1"/>
                      <a:pt x="1375" y="39"/>
                      <a:pt x="1315" y="112"/>
                    </a:cubicBezTo>
                    <a:cubicBezTo>
                      <a:pt x="1214" y="235"/>
                      <a:pt x="1079" y="296"/>
                      <a:pt x="944" y="296"/>
                    </a:cubicBezTo>
                    <a:cubicBezTo>
                      <a:pt x="809" y="296"/>
                      <a:pt x="675" y="235"/>
                      <a:pt x="575" y="112"/>
                    </a:cubicBezTo>
                    <a:cubicBezTo>
                      <a:pt x="515" y="39"/>
                      <a:pt x="428"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5767925" y="3580975"/>
                <a:ext cx="15150" cy="22675"/>
              </a:xfrm>
              <a:custGeom>
                <a:rect b="b" l="l" r="r" t="t"/>
                <a:pathLst>
                  <a:path extrusionOk="0" h="907" w="606">
                    <a:moveTo>
                      <a:pt x="303" y="0"/>
                    </a:moveTo>
                    <a:cubicBezTo>
                      <a:pt x="135" y="0"/>
                      <a:pt x="1" y="136"/>
                      <a:pt x="1" y="302"/>
                    </a:cubicBezTo>
                    <a:lnTo>
                      <a:pt x="1" y="604"/>
                    </a:lnTo>
                    <a:cubicBezTo>
                      <a:pt x="1" y="771"/>
                      <a:pt x="135" y="906"/>
                      <a:pt x="303" y="906"/>
                    </a:cubicBezTo>
                    <a:cubicBezTo>
                      <a:pt x="470" y="906"/>
                      <a:pt x="606" y="770"/>
                      <a:pt x="604" y="604"/>
                    </a:cubicBezTo>
                    <a:lnTo>
                      <a:pt x="604" y="302"/>
                    </a:lnTo>
                    <a:cubicBezTo>
                      <a:pt x="604" y="136"/>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5813250" y="3580975"/>
                <a:ext cx="15100" cy="22675"/>
              </a:xfrm>
              <a:custGeom>
                <a:rect b="b" l="l" r="r" t="t"/>
                <a:pathLst>
                  <a:path extrusionOk="0" h="907" w="604">
                    <a:moveTo>
                      <a:pt x="303" y="0"/>
                    </a:moveTo>
                    <a:cubicBezTo>
                      <a:pt x="135" y="0"/>
                      <a:pt x="1" y="136"/>
                      <a:pt x="1" y="302"/>
                    </a:cubicBezTo>
                    <a:lnTo>
                      <a:pt x="1" y="604"/>
                    </a:lnTo>
                    <a:cubicBezTo>
                      <a:pt x="1" y="771"/>
                      <a:pt x="135" y="906"/>
                      <a:pt x="303" y="906"/>
                    </a:cubicBezTo>
                    <a:cubicBezTo>
                      <a:pt x="469" y="906"/>
                      <a:pt x="604" y="770"/>
                      <a:pt x="604" y="604"/>
                    </a:cubicBezTo>
                    <a:lnTo>
                      <a:pt x="604" y="302"/>
                    </a:lnTo>
                    <a:cubicBezTo>
                      <a:pt x="604" y="136"/>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5730175" y="3504875"/>
                <a:ext cx="67975" cy="67725"/>
              </a:xfrm>
              <a:custGeom>
                <a:rect b="b" l="l" r="r" t="t"/>
                <a:pathLst>
                  <a:path extrusionOk="0" h="2709" w="2719">
                    <a:moveTo>
                      <a:pt x="1044" y="1"/>
                    </a:moveTo>
                    <a:cubicBezTo>
                      <a:pt x="411" y="499"/>
                      <a:pt x="1" y="1270"/>
                      <a:pt x="1" y="2138"/>
                    </a:cubicBezTo>
                    <a:lnTo>
                      <a:pt x="1" y="2142"/>
                    </a:lnTo>
                    <a:cubicBezTo>
                      <a:pt x="1" y="2484"/>
                      <a:pt x="280" y="2708"/>
                      <a:pt x="570" y="2708"/>
                    </a:cubicBezTo>
                    <a:cubicBezTo>
                      <a:pt x="716" y="2708"/>
                      <a:pt x="865" y="2651"/>
                      <a:pt x="982" y="2524"/>
                    </a:cubicBezTo>
                    <a:lnTo>
                      <a:pt x="2719" y="628"/>
                    </a:lnTo>
                    <a:lnTo>
                      <a:pt x="1044"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5746525" y="3490375"/>
                <a:ext cx="119575" cy="105725"/>
              </a:xfrm>
              <a:custGeom>
                <a:rect b="b" l="l" r="r" t="t"/>
                <a:pathLst>
                  <a:path extrusionOk="0" h="4229" w="4783">
                    <a:moveTo>
                      <a:pt x="2063" y="0"/>
                    </a:moveTo>
                    <a:cubicBezTo>
                      <a:pt x="1236" y="0"/>
                      <a:pt x="498" y="372"/>
                      <a:pt x="0" y="954"/>
                    </a:cubicBezTo>
                    <a:cubicBezTo>
                      <a:pt x="1075" y="2657"/>
                      <a:pt x="2634" y="2784"/>
                      <a:pt x="3701" y="3214"/>
                    </a:cubicBezTo>
                    <a:cubicBezTo>
                      <a:pt x="3991" y="3331"/>
                      <a:pt x="4179" y="3614"/>
                      <a:pt x="4179" y="3926"/>
                    </a:cubicBezTo>
                    <a:cubicBezTo>
                      <a:pt x="4179" y="4094"/>
                      <a:pt x="4313" y="4228"/>
                      <a:pt x="4480" y="4228"/>
                    </a:cubicBezTo>
                    <a:cubicBezTo>
                      <a:pt x="4647" y="4228"/>
                      <a:pt x="4782" y="4094"/>
                      <a:pt x="4782" y="3926"/>
                    </a:cubicBezTo>
                    <a:lnTo>
                      <a:pt x="4782" y="2816"/>
                    </a:lnTo>
                    <a:cubicBezTo>
                      <a:pt x="4783" y="1323"/>
                      <a:pt x="3625" y="38"/>
                      <a:pt x="2136" y="1"/>
                    </a:cubicBezTo>
                    <a:cubicBezTo>
                      <a:pt x="2111" y="1"/>
                      <a:pt x="2087" y="0"/>
                      <a:pt x="206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5756550" y="3478550"/>
                <a:ext cx="83150" cy="31675"/>
              </a:xfrm>
              <a:custGeom>
                <a:rect b="b" l="l" r="r" t="t"/>
                <a:pathLst>
                  <a:path extrusionOk="0" h="1267" w="3326">
                    <a:moveTo>
                      <a:pt x="303" y="1"/>
                    </a:moveTo>
                    <a:cubicBezTo>
                      <a:pt x="143" y="1"/>
                      <a:pt x="1" y="130"/>
                      <a:pt x="1" y="303"/>
                    </a:cubicBezTo>
                    <a:lnTo>
                      <a:pt x="1" y="963"/>
                    </a:lnTo>
                    <a:cubicBezTo>
                      <a:pt x="1" y="1136"/>
                      <a:pt x="143" y="1266"/>
                      <a:pt x="304" y="1266"/>
                    </a:cubicBezTo>
                    <a:cubicBezTo>
                      <a:pt x="340" y="1266"/>
                      <a:pt x="378" y="1259"/>
                      <a:pt x="415" y="1245"/>
                    </a:cubicBezTo>
                    <a:lnTo>
                      <a:pt x="1442" y="840"/>
                    </a:lnTo>
                    <a:cubicBezTo>
                      <a:pt x="1513" y="812"/>
                      <a:pt x="1588" y="798"/>
                      <a:pt x="1663" y="798"/>
                    </a:cubicBezTo>
                    <a:cubicBezTo>
                      <a:pt x="1738" y="798"/>
                      <a:pt x="1813" y="812"/>
                      <a:pt x="1885" y="840"/>
                    </a:cubicBezTo>
                    <a:lnTo>
                      <a:pt x="2912" y="1245"/>
                    </a:lnTo>
                    <a:cubicBezTo>
                      <a:pt x="2949" y="1259"/>
                      <a:pt x="2986" y="1266"/>
                      <a:pt x="3023" y="1266"/>
                    </a:cubicBezTo>
                    <a:cubicBezTo>
                      <a:pt x="3183" y="1266"/>
                      <a:pt x="3326" y="1136"/>
                      <a:pt x="3326" y="963"/>
                    </a:cubicBezTo>
                    <a:lnTo>
                      <a:pt x="3326" y="303"/>
                    </a:lnTo>
                    <a:cubicBezTo>
                      <a:pt x="3326" y="130"/>
                      <a:pt x="3184" y="1"/>
                      <a:pt x="3023" y="1"/>
                    </a:cubicBezTo>
                    <a:cubicBezTo>
                      <a:pt x="2987" y="1"/>
                      <a:pt x="2949" y="8"/>
                      <a:pt x="2912" y="22"/>
                    </a:cubicBezTo>
                    <a:lnTo>
                      <a:pt x="1885" y="426"/>
                    </a:lnTo>
                    <a:cubicBezTo>
                      <a:pt x="1813" y="454"/>
                      <a:pt x="1738" y="468"/>
                      <a:pt x="1663" y="468"/>
                    </a:cubicBezTo>
                    <a:cubicBezTo>
                      <a:pt x="1588" y="468"/>
                      <a:pt x="1513" y="454"/>
                      <a:pt x="1442" y="426"/>
                    </a:cubicBezTo>
                    <a:lnTo>
                      <a:pt x="415" y="22"/>
                    </a:lnTo>
                    <a:cubicBezTo>
                      <a:pt x="378" y="8"/>
                      <a:pt x="340" y="1"/>
                      <a:pt x="3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73" name="Google Shape;2573;p66"/>
          <p:cNvGrpSpPr/>
          <p:nvPr/>
        </p:nvGrpSpPr>
        <p:grpSpPr>
          <a:xfrm>
            <a:off x="4361257" y="3393570"/>
            <a:ext cx="421488" cy="513007"/>
            <a:chOff x="7420632" y="4090883"/>
            <a:chExt cx="421488" cy="513007"/>
          </a:xfrm>
        </p:grpSpPr>
        <p:sp>
          <p:nvSpPr>
            <p:cNvPr id="2574" name="Google Shape;2574;p66"/>
            <p:cNvSpPr/>
            <p:nvPr/>
          </p:nvSpPr>
          <p:spPr>
            <a:xfrm>
              <a:off x="7420632" y="4090883"/>
              <a:ext cx="421488" cy="513007"/>
            </a:xfrm>
            <a:custGeom>
              <a:rect b="b" l="l" r="r" t="t"/>
              <a:pathLst>
                <a:path extrusionOk="0" h="18728" w="15387">
                  <a:moveTo>
                    <a:pt x="6938" y="0"/>
                  </a:moveTo>
                  <a:cubicBezTo>
                    <a:pt x="6911" y="0"/>
                    <a:pt x="6886" y="0"/>
                    <a:pt x="6859" y="1"/>
                  </a:cubicBezTo>
                  <a:lnTo>
                    <a:pt x="6840" y="1"/>
                  </a:lnTo>
                  <a:cubicBezTo>
                    <a:pt x="6816" y="1"/>
                    <a:pt x="6790" y="3"/>
                    <a:pt x="6766" y="4"/>
                  </a:cubicBezTo>
                  <a:lnTo>
                    <a:pt x="6763" y="4"/>
                  </a:lnTo>
                  <a:cubicBezTo>
                    <a:pt x="4179" y="97"/>
                    <a:pt x="2113" y="2220"/>
                    <a:pt x="2113" y="4828"/>
                  </a:cubicBezTo>
                  <a:cubicBezTo>
                    <a:pt x="2113" y="7656"/>
                    <a:pt x="2113" y="10417"/>
                    <a:pt x="1635" y="12249"/>
                  </a:cubicBezTo>
                  <a:cubicBezTo>
                    <a:pt x="1566" y="12516"/>
                    <a:pt x="1684" y="12792"/>
                    <a:pt x="1924" y="12927"/>
                  </a:cubicBezTo>
                  <a:cubicBezTo>
                    <a:pt x="2168" y="13062"/>
                    <a:pt x="2515" y="13239"/>
                    <a:pt x="2952" y="13416"/>
                  </a:cubicBezTo>
                  <a:lnTo>
                    <a:pt x="1041" y="14316"/>
                  </a:lnTo>
                  <a:cubicBezTo>
                    <a:pt x="406" y="14616"/>
                    <a:pt x="0" y="15233"/>
                    <a:pt x="0" y="15934"/>
                  </a:cubicBezTo>
                  <a:lnTo>
                    <a:pt x="0" y="15954"/>
                  </a:lnTo>
                  <a:lnTo>
                    <a:pt x="0" y="17802"/>
                  </a:lnTo>
                  <a:lnTo>
                    <a:pt x="0" y="17823"/>
                  </a:lnTo>
                  <a:cubicBezTo>
                    <a:pt x="0" y="18322"/>
                    <a:pt x="406" y="18728"/>
                    <a:pt x="906" y="18728"/>
                  </a:cubicBezTo>
                  <a:lnTo>
                    <a:pt x="12974" y="18728"/>
                  </a:lnTo>
                  <a:cubicBezTo>
                    <a:pt x="13040" y="18728"/>
                    <a:pt x="13102" y="18721"/>
                    <a:pt x="13164" y="18707"/>
                  </a:cubicBezTo>
                  <a:lnTo>
                    <a:pt x="15085" y="18707"/>
                  </a:lnTo>
                  <a:cubicBezTo>
                    <a:pt x="15252" y="18707"/>
                    <a:pt x="15387" y="18572"/>
                    <a:pt x="15387" y="18406"/>
                  </a:cubicBezTo>
                  <a:lnTo>
                    <a:pt x="15387" y="17851"/>
                  </a:lnTo>
                  <a:cubicBezTo>
                    <a:pt x="15386" y="17457"/>
                    <a:pt x="15135" y="17112"/>
                    <a:pt x="14766" y="16988"/>
                  </a:cubicBezTo>
                  <a:lnTo>
                    <a:pt x="13877" y="16692"/>
                  </a:lnTo>
                  <a:lnTo>
                    <a:pt x="13877" y="15949"/>
                  </a:lnTo>
                  <a:lnTo>
                    <a:pt x="13877" y="15928"/>
                  </a:lnTo>
                  <a:cubicBezTo>
                    <a:pt x="13877" y="15826"/>
                    <a:pt x="13868" y="15725"/>
                    <a:pt x="13851" y="15625"/>
                  </a:cubicBezTo>
                  <a:cubicBezTo>
                    <a:pt x="14412" y="15245"/>
                    <a:pt x="14782" y="14603"/>
                    <a:pt x="14782" y="13876"/>
                  </a:cubicBezTo>
                  <a:cubicBezTo>
                    <a:pt x="15116" y="13876"/>
                    <a:pt x="15386" y="13606"/>
                    <a:pt x="15386" y="13272"/>
                  </a:cubicBezTo>
                  <a:cubicBezTo>
                    <a:pt x="15386" y="12938"/>
                    <a:pt x="15116" y="12669"/>
                    <a:pt x="14782" y="12669"/>
                  </a:cubicBezTo>
                  <a:lnTo>
                    <a:pt x="14782" y="12281"/>
                  </a:lnTo>
                  <a:lnTo>
                    <a:pt x="14782" y="11616"/>
                  </a:lnTo>
                  <a:cubicBezTo>
                    <a:pt x="15087" y="11420"/>
                    <a:pt x="15268" y="11056"/>
                    <a:pt x="15203" y="10668"/>
                  </a:cubicBezTo>
                  <a:lnTo>
                    <a:pt x="15126" y="10206"/>
                  </a:lnTo>
                  <a:cubicBezTo>
                    <a:pt x="15102" y="10061"/>
                    <a:pt x="14976" y="9954"/>
                    <a:pt x="14828" y="9954"/>
                  </a:cubicBezTo>
                  <a:lnTo>
                    <a:pt x="12340" y="9954"/>
                  </a:lnTo>
                  <a:cubicBezTo>
                    <a:pt x="12181" y="9954"/>
                    <a:pt x="12031" y="9995"/>
                    <a:pt x="11900" y="10068"/>
                  </a:cubicBezTo>
                  <a:cubicBezTo>
                    <a:pt x="11817" y="9108"/>
                    <a:pt x="11785" y="8043"/>
                    <a:pt x="11772" y="6932"/>
                  </a:cubicBezTo>
                  <a:cubicBezTo>
                    <a:pt x="11766" y="6329"/>
                    <a:pt x="11765" y="5715"/>
                    <a:pt x="11765" y="5095"/>
                  </a:cubicBezTo>
                  <a:lnTo>
                    <a:pt x="11765" y="5089"/>
                  </a:lnTo>
                  <a:lnTo>
                    <a:pt x="11765" y="4827"/>
                  </a:lnTo>
                  <a:cubicBezTo>
                    <a:pt x="11765" y="3496"/>
                    <a:pt x="11226" y="2291"/>
                    <a:pt x="10355" y="1418"/>
                  </a:cubicBezTo>
                  <a:lnTo>
                    <a:pt x="10351" y="1414"/>
                  </a:lnTo>
                  <a:lnTo>
                    <a:pt x="10347" y="1411"/>
                  </a:lnTo>
                  <a:cubicBezTo>
                    <a:pt x="9474" y="539"/>
                    <a:pt x="8268" y="0"/>
                    <a:pt x="693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66"/>
            <p:cNvGrpSpPr/>
            <p:nvPr/>
          </p:nvGrpSpPr>
          <p:grpSpPr>
            <a:xfrm>
              <a:off x="7439026" y="4113298"/>
              <a:ext cx="384700" cy="468175"/>
              <a:chOff x="6000375" y="3256300"/>
              <a:chExt cx="384700" cy="468175"/>
            </a:xfrm>
          </p:grpSpPr>
          <p:sp>
            <p:nvSpPr>
              <p:cNvPr id="2576" name="Google Shape;2576;p66"/>
              <p:cNvSpPr/>
              <p:nvPr/>
            </p:nvSpPr>
            <p:spPr>
              <a:xfrm>
                <a:off x="6039525" y="3256300"/>
                <a:ext cx="268725" cy="354475"/>
              </a:xfrm>
              <a:custGeom>
                <a:rect b="b" l="l" r="r" t="t"/>
                <a:pathLst>
                  <a:path extrusionOk="0" h="14179" w="10749">
                    <a:moveTo>
                      <a:pt x="5374" y="0"/>
                    </a:moveTo>
                    <a:cubicBezTo>
                      <a:pt x="2708" y="0"/>
                      <a:pt x="548" y="2160"/>
                      <a:pt x="548" y="4826"/>
                    </a:cubicBezTo>
                    <a:cubicBezTo>
                      <a:pt x="548" y="7654"/>
                      <a:pt x="548" y="10416"/>
                      <a:pt x="70" y="12247"/>
                    </a:cubicBezTo>
                    <a:cubicBezTo>
                      <a:pt x="1" y="12514"/>
                      <a:pt x="119" y="12790"/>
                      <a:pt x="359" y="12925"/>
                    </a:cubicBezTo>
                    <a:cubicBezTo>
                      <a:pt x="1125" y="13355"/>
                      <a:pt x="2919" y="14179"/>
                      <a:pt x="5373" y="14179"/>
                    </a:cubicBezTo>
                    <a:cubicBezTo>
                      <a:pt x="7827" y="14179"/>
                      <a:pt x="9621" y="13355"/>
                      <a:pt x="10390" y="12925"/>
                    </a:cubicBezTo>
                    <a:cubicBezTo>
                      <a:pt x="10631" y="12790"/>
                      <a:pt x="10748" y="12514"/>
                      <a:pt x="10679" y="12247"/>
                    </a:cubicBezTo>
                    <a:cubicBezTo>
                      <a:pt x="10201" y="10416"/>
                      <a:pt x="10201" y="7654"/>
                      <a:pt x="10201" y="4826"/>
                    </a:cubicBezTo>
                    <a:cubicBezTo>
                      <a:pt x="10201" y="2160"/>
                      <a:pt x="8040" y="0"/>
                      <a:pt x="537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6000375" y="3505200"/>
                <a:ext cx="346950" cy="218750"/>
              </a:xfrm>
              <a:custGeom>
                <a:rect b="b" l="l" r="r" t="t"/>
                <a:pathLst>
                  <a:path extrusionOk="0" h="8750" w="13878">
                    <a:moveTo>
                      <a:pt x="5129" y="0"/>
                    </a:moveTo>
                    <a:lnTo>
                      <a:pt x="5129" y="2030"/>
                    </a:lnTo>
                    <a:cubicBezTo>
                      <a:pt x="5129" y="2264"/>
                      <a:pt x="4993" y="2496"/>
                      <a:pt x="4782" y="2596"/>
                    </a:cubicBezTo>
                    <a:lnTo>
                      <a:pt x="1041" y="4359"/>
                    </a:lnTo>
                    <a:cubicBezTo>
                      <a:pt x="406" y="4657"/>
                      <a:pt x="0" y="5275"/>
                      <a:pt x="0" y="5976"/>
                    </a:cubicBezTo>
                    <a:lnTo>
                      <a:pt x="0" y="7844"/>
                    </a:lnTo>
                    <a:cubicBezTo>
                      <a:pt x="0" y="8344"/>
                      <a:pt x="406" y="8750"/>
                      <a:pt x="905" y="8750"/>
                    </a:cubicBezTo>
                    <a:lnTo>
                      <a:pt x="12973" y="8750"/>
                    </a:lnTo>
                    <a:cubicBezTo>
                      <a:pt x="13472" y="8750"/>
                      <a:pt x="13878" y="8344"/>
                      <a:pt x="13878" y="7844"/>
                    </a:cubicBezTo>
                    <a:lnTo>
                      <a:pt x="13878" y="5976"/>
                    </a:lnTo>
                    <a:cubicBezTo>
                      <a:pt x="13878" y="5275"/>
                      <a:pt x="13472" y="4637"/>
                      <a:pt x="12838" y="4338"/>
                    </a:cubicBezTo>
                    <a:lnTo>
                      <a:pt x="9095" y="2596"/>
                    </a:lnTo>
                    <a:cubicBezTo>
                      <a:pt x="8884" y="2497"/>
                      <a:pt x="8748" y="2264"/>
                      <a:pt x="8748" y="2030"/>
                    </a:cubicBezTo>
                    <a:lnTo>
                      <a:pt x="87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6000375" y="3581000"/>
                <a:ext cx="346950" cy="143475"/>
              </a:xfrm>
              <a:custGeom>
                <a:rect b="b" l="l" r="r" t="t"/>
                <a:pathLst>
                  <a:path extrusionOk="0" h="5739" w="13878">
                    <a:moveTo>
                      <a:pt x="3855" y="0"/>
                    </a:moveTo>
                    <a:lnTo>
                      <a:pt x="1041" y="1327"/>
                    </a:lnTo>
                    <a:cubicBezTo>
                      <a:pt x="406" y="1625"/>
                      <a:pt x="0" y="2263"/>
                      <a:pt x="0" y="2965"/>
                    </a:cubicBezTo>
                    <a:lnTo>
                      <a:pt x="0" y="4832"/>
                    </a:lnTo>
                    <a:cubicBezTo>
                      <a:pt x="0" y="5333"/>
                      <a:pt x="406" y="5738"/>
                      <a:pt x="905" y="5738"/>
                    </a:cubicBezTo>
                    <a:lnTo>
                      <a:pt x="12973" y="5738"/>
                    </a:lnTo>
                    <a:cubicBezTo>
                      <a:pt x="13472" y="5738"/>
                      <a:pt x="13878" y="5333"/>
                      <a:pt x="13878" y="4832"/>
                    </a:cubicBezTo>
                    <a:lnTo>
                      <a:pt x="13878" y="2965"/>
                    </a:lnTo>
                    <a:cubicBezTo>
                      <a:pt x="13878" y="2262"/>
                      <a:pt x="13472" y="1624"/>
                      <a:pt x="12838" y="1327"/>
                    </a:cubicBezTo>
                    <a:lnTo>
                      <a:pt x="10023" y="0"/>
                    </a:lnTo>
                    <a:lnTo>
                      <a:pt x="7844" y="1212"/>
                    </a:lnTo>
                    <a:lnTo>
                      <a:pt x="7160" y="3265"/>
                    </a:lnTo>
                    <a:cubicBezTo>
                      <a:pt x="7124" y="3371"/>
                      <a:pt x="7032" y="3424"/>
                      <a:pt x="6939" y="3424"/>
                    </a:cubicBezTo>
                    <a:cubicBezTo>
                      <a:pt x="6846" y="3424"/>
                      <a:pt x="6754" y="3371"/>
                      <a:pt x="6718" y="3265"/>
                    </a:cubicBezTo>
                    <a:lnTo>
                      <a:pt x="6034" y="1212"/>
                    </a:lnTo>
                    <a:lnTo>
                      <a:pt x="3855"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6091550" y="3562575"/>
                <a:ext cx="59725" cy="74050"/>
              </a:xfrm>
              <a:custGeom>
                <a:rect b="b" l="l" r="r" t="t"/>
                <a:pathLst>
                  <a:path extrusionOk="0" h="2962" w="2389">
                    <a:moveTo>
                      <a:pt x="839" y="1"/>
                    </a:moveTo>
                    <a:cubicBezTo>
                      <a:pt x="763" y="1"/>
                      <a:pt x="686" y="29"/>
                      <a:pt x="627" y="87"/>
                    </a:cubicBezTo>
                    <a:lnTo>
                      <a:pt x="112" y="603"/>
                    </a:lnTo>
                    <a:cubicBezTo>
                      <a:pt x="29" y="688"/>
                      <a:pt x="1" y="812"/>
                      <a:pt x="42" y="923"/>
                    </a:cubicBezTo>
                    <a:lnTo>
                      <a:pt x="733" y="2765"/>
                    </a:lnTo>
                    <a:cubicBezTo>
                      <a:pt x="780" y="2890"/>
                      <a:pt x="896" y="2962"/>
                      <a:pt x="1016" y="2962"/>
                    </a:cubicBezTo>
                    <a:cubicBezTo>
                      <a:pt x="1082" y="2962"/>
                      <a:pt x="1148" y="2941"/>
                      <a:pt x="1205" y="2896"/>
                    </a:cubicBezTo>
                    <a:lnTo>
                      <a:pt x="2388" y="1949"/>
                    </a:lnTo>
                    <a:lnTo>
                      <a:pt x="1087" y="127"/>
                    </a:lnTo>
                    <a:cubicBezTo>
                      <a:pt x="1026" y="43"/>
                      <a:pt x="933" y="1"/>
                      <a:pt x="839"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6196450" y="3562575"/>
                <a:ext cx="59725" cy="74050"/>
              </a:xfrm>
              <a:custGeom>
                <a:rect b="b" l="l" r="r" t="t"/>
                <a:pathLst>
                  <a:path extrusionOk="0" h="2962" w="2389">
                    <a:moveTo>
                      <a:pt x="1549" y="1"/>
                    </a:moveTo>
                    <a:cubicBezTo>
                      <a:pt x="1456" y="1"/>
                      <a:pt x="1362" y="43"/>
                      <a:pt x="1302" y="127"/>
                    </a:cubicBezTo>
                    <a:lnTo>
                      <a:pt x="1" y="1949"/>
                    </a:lnTo>
                    <a:lnTo>
                      <a:pt x="1185" y="2896"/>
                    </a:lnTo>
                    <a:cubicBezTo>
                      <a:pt x="1242" y="2941"/>
                      <a:pt x="1308" y="2962"/>
                      <a:pt x="1373" y="2962"/>
                    </a:cubicBezTo>
                    <a:cubicBezTo>
                      <a:pt x="1493" y="2962"/>
                      <a:pt x="1610" y="2890"/>
                      <a:pt x="1657" y="2765"/>
                    </a:cubicBezTo>
                    <a:lnTo>
                      <a:pt x="2347" y="923"/>
                    </a:lnTo>
                    <a:cubicBezTo>
                      <a:pt x="2388" y="812"/>
                      <a:pt x="2362" y="688"/>
                      <a:pt x="2278" y="603"/>
                    </a:cubicBezTo>
                    <a:lnTo>
                      <a:pt x="1762" y="87"/>
                    </a:lnTo>
                    <a:cubicBezTo>
                      <a:pt x="1702" y="29"/>
                      <a:pt x="1625" y="1"/>
                      <a:pt x="1549"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6166275" y="3656525"/>
                <a:ext cx="15125" cy="67900"/>
              </a:xfrm>
              <a:custGeom>
                <a:rect b="b" l="l" r="r" t="t"/>
                <a:pathLst>
                  <a:path extrusionOk="0" h="2716" w="605">
                    <a:moveTo>
                      <a:pt x="1" y="0"/>
                    </a:moveTo>
                    <a:lnTo>
                      <a:pt x="1" y="2715"/>
                    </a:lnTo>
                    <a:lnTo>
                      <a:pt x="605" y="2715"/>
                    </a:lnTo>
                    <a:lnTo>
                      <a:pt x="605" y="0"/>
                    </a:lnTo>
                    <a:lnTo>
                      <a:pt x="524" y="244"/>
                    </a:lnTo>
                    <a:cubicBezTo>
                      <a:pt x="488" y="350"/>
                      <a:pt x="396" y="403"/>
                      <a:pt x="303" y="403"/>
                    </a:cubicBezTo>
                    <a:cubicBezTo>
                      <a:pt x="210" y="403"/>
                      <a:pt x="118" y="350"/>
                      <a:pt x="82" y="2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6008225" y="3618900"/>
                <a:ext cx="60100" cy="105500"/>
              </a:xfrm>
              <a:custGeom>
                <a:rect b="b" l="l" r="r" t="t"/>
                <a:pathLst>
                  <a:path extrusionOk="0" h="4220" w="2404">
                    <a:moveTo>
                      <a:pt x="419" y="1"/>
                    </a:moveTo>
                    <a:cubicBezTo>
                      <a:pt x="254" y="122"/>
                      <a:pt x="113" y="269"/>
                      <a:pt x="0" y="435"/>
                    </a:cubicBezTo>
                    <a:lnTo>
                      <a:pt x="1534" y="1969"/>
                    </a:lnTo>
                    <a:cubicBezTo>
                      <a:pt x="1703" y="2137"/>
                      <a:pt x="1800" y="2370"/>
                      <a:pt x="1800" y="2608"/>
                    </a:cubicBezTo>
                    <a:lnTo>
                      <a:pt x="1800" y="4219"/>
                    </a:lnTo>
                    <a:lnTo>
                      <a:pt x="2403" y="4219"/>
                    </a:lnTo>
                    <a:lnTo>
                      <a:pt x="2403" y="2610"/>
                    </a:lnTo>
                    <a:cubicBezTo>
                      <a:pt x="2402" y="2206"/>
                      <a:pt x="2245" y="1827"/>
                      <a:pt x="1960" y="1542"/>
                    </a:cubicBezTo>
                    <a:lnTo>
                      <a:pt x="419"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6068275" y="3686700"/>
                <a:ext cx="15100" cy="37725"/>
              </a:xfrm>
              <a:custGeom>
                <a:rect b="b" l="l" r="r" t="t"/>
                <a:pathLst>
                  <a:path extrusionOk="0" h="1509" w="604">
                    <a:moveTo>
                      <a:pt x="0" y="0"/>
                    </a:moveTo>
                    <a:lnTo>
                      <a:pt x="0" y="1508"/>
                    </a:lnTo>
                    <a:lnTo>
                      <a:pt x="603" y="1508"/>
                    </a:lnTo>
                    <a:lnTo>
                      <a:pt x="603" y="603"/>
                    </a:lnTo>
                    <a:cubicBezTo>
                      <a:pt x="603" y="271"/>
                      <a:pt x="333" y="0"/>
                      <a:pt x="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6"/>
              <p:cNvSpPr/>
              <p:nvPr/>
            </p:nvSpPr>
            <p:spPr>
              <a:xfrm>
                <a:off x="6128600" y="3505200"/>
                <a:ext cx="90525" cy="37750"/>
              </a:xfrm>
              <a:custGeom>
                <a:rect b="b" l="l" r="r" t="t"/>
                <a:pathLst>
                  <a:path extrusionOk="0" h="1510" w="3621">
                    <a:moveTo>
                      <a:pt x="1" y="0"/>
                    </a:moveTo>
                    <a:lnTo>
                      <a:pt x="1" y="1095"/>
                    </a:lnTo>
                    <a:lnTo>
                      <a:pt x="0" y="1095"/>
                    </a:lnTo>
                    <a:cubicBezTo>
                      <a:pt x="550" y="1357"/>
                      <a:pt x="1162" y="1509"/>
                      <a:pt x="1810" y="1509"/>
                    </a:cubicBezTo>
                    <a:cubicBezTo>
                      <a:pt x="2458" y="1509"/>
                      <a:pt x="3071" y="1357"/>
                      <a:pt x="3621" y="1095"/>
                    </a:cubicBezTo>
                    <a:lnTo>
                      <a:pt x="362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6083350" y="3339275"/>
                <a:ext cx="181025" cy="188550"/>
              </a:xfrm>
              <a:custGeom>
                <a:rect b="b" l="l" r="r" t="t"/>
                <a:pathLst>
                  <a:path extrusionOk="0" h="7542" w="7241">
                    <a:moveTo>
                      <a:pt x="1806" y="0"/>
                    </a:moveTo>
                    <a:cubicBezTo>
                      <a:pt x="1587" y="0"/>
                      <a:pt x="1370" y="57"/>
                      <a:pt x="1185" y="172"/>
                    </a:cubicBezTo>
                    <a:cubicBezTo>
                      <a:pt x="743" y="448"/>
                      <a:pt x="0" y="1078"/>
                      <a:pt x="0" y="2188"/>
                    </a:cubicBezTo>
                    <a:lnTo>
                      <a:pt x="0" y="3802"/>
                    </a:lnTo>
                    <a:cubicBezTo>
                      <a:pt x="0" y="5795"/>
                      <a:pt x="1559" y="7505"/>
                      <a:pt x="3553" y="7541"/>
                    </a:cubicBezTo>
                    <a:cubicBezTo>
                      <a:pt x="3576" y="7541"/>
                      <a:pt x="3598" y="7542"/>
                      <a:pt x="3621" y="7542"/>
                    </a:cubicBezTo>
                    <a:cubicBezTo>
                      <a:pt x="5620" y="7542"/>
                      <a:pt x="7241" y="5921"/>
                      <a:pt x="7241" y="3921"/>
                    </a:cubicBezTo>
                    <a:lnTo>
                      <a:pt x="724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6147850" y="3339275"/>
                <a:ext cx="116525" cy="53700"/>
              </a:xfrm>
              <a:custGeom>
                <a:rect b="b" l="l" r="r" t="t"/>
                <a:pathLst>
                  <a:path extrusionOk="0" h="2148" w="4661">
                    <a:moveTo>
                      <a:pt x="0" y="0"/>
                    </a:moveTo>
                    <a:cubicBezTo>
                      <a:pt x="808" y="508"/>
                      <a:pt x="1692" y="823"/>
                      <a:pt x="2482" y="1103"/>
                    </a:cubicBezTo>
                    <a:cubicBezTo>
                      <a:pt x="3467" y="1454"/>
                      <a:pt x="4197" y="1735"/>
                      <a:pt x="4661" y="2147"/>
                    </a:cubicBezTo>
                    <a:lnTo>
                      <a:pt x="466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6113500" y="3422225"/>
                <a:ext cx="37750" cy="15100"/>
              </a:xfrm>
              <a:custGeom>
                <a:rect b="b" l="l" r="r" t="t"/>
                <a:pathLst>
                  <a:path extrusionOk="0" h="604" w="1510">
                    <a:moveTo>
                      <a:pt x="0" y="0"/>
                    </a:moveTo>
                    <a:lnTo>
                      <a:pt x="0" y="603"/>
                    </a:lnTo>
                    <a:lnTo>
                      <a:pt x="1509" y="603"/>
                    </a:lnTo>
                    <a:lnTo>
                      <a:pt x="150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6196450" y="3422225"/>
                <a:ext cx="37750" cy="15100"/>
              </a:xfrm>
              <a:custGeom>
                <a:rect b="b" l="l" r="r" t="t"/>
                <a:pathLst>
                  <a:path extrusionOk="0" h="604" w="1510">
                    <a:moveTo>
                      <a:pt x="1" y="0"/>
                    </a:moveTo>
                    <a:lnTo>
                      <a:pt x="1" y="603"/>
                    </a:lnTo>
                    <a:lnTo>
                      <a:pt x="1510" y="603"/>
                    </a:lnTo>
                    <a:lnTo>
                      <a:pt x="151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6083350" y="3345475"/>
                <a:ext cx="103875" cy="182350"/>
              </a:xfrm>
              <a:custGeom>
                <a:rect b="b" l="l" r="r" t="t"/>
                <a:pathLst>
                  <a:path extrusionOk="0" h="7294" w="4155">
                    <a:moveTo>
                      <a:pt x="1068" y="1"/>
                    </a:moveTo>
                    <a:cubicBezTo>
                      <a:pt x="624" y="309"/>
                      <a:pt x="0" y="920"/>
                      <a:pt x="0" y="1939"/>
                    </a:cubicBezTo>
                    <a:lnTo>
                      <a:pt x="0" y="3673"/>
                    </a:lnTo>
                    <a:cubicBezTo>
                      <a:pt x="0" y="5673"/>
                      <a:pt x="1621" y="7293"/>
                      <a:pt x="3620" y="7293"/>
                    </a:cubicBezTo>
                    <a:cubicBezTo>
                      <a:pt x="3803" y="7293"/>
                      <a:pt x="3980" y="7276"/>
                      <a:pt x="4154" y="7250"/>
                    </a:cubicBezTo>
                    <a:cubicBezTo>
                      <a:pt x="2409" y="6991"/>
                      <a:pt x="1068" y="5491"/>
                      <a:pt x="1068" y="3673"/>
                    </a:cubicBezTo>
                    <a:lnTo>
                      <a:pt x="106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6141600" y="3460725"/>
                <a:ext cx="64575" cy="22625"/>
              </a:xfrm>
              <a:custGeom>
                <a:rect b="b" l="l" r="r" t="t"/>
                <a:pathLst>
                  <a:path extrusionOk="0" h="905" w="2583">
                    <a:moveTo>
                      <a:pt x="336" y="0"/>
                    </a:moveTo>
                    <a:cubicBezTo>
                      <a:pt x="255" y="0"/>
                      <a:pt x="175" y="32"/>
                      <a:pt x="115" y="95"/>
                    </a:cubicBezTo>
                    <a:cubicBezTo>
                      <a:pt x="1" y="218"/>
                      <a:pt x="7" y="408"/>
                      <a:pt x="129" y="522"/>
                    </a:cubicBezTo>
                    <a:cubicBezTo>
                      <a:pt x="385" y="761"/>
                      <a:pt x="819" y="905"/>
                      <a:pt x="1290" y="905"/>
                    </a:cubicBezTo>
                    <a:cubicBezTo>
                      <a:pt x="1761" y="905"/>
                      <a:pt x="2195" y="762"/>
                      <a:pt x="2454" y="522"/>
                    </a:cubicBezTo>
                    <a:cubicBezTo>
                      <a:pt x="2575" y="409"/>
                      <a:pt x="2582" y="218"/>
                      <a:pt x="2467" y="95"/>
                    </a:cubicBezTo>
                    <a:cubicBezTo>
                      <a:pt x="2408" y="32"/>
                      <a:pt x="2328" y="1"/>
                      <a:pt x="2248" y="1"/>
                    </a:cubicBezTo>
                    <a:cubicBezTo>
                      <a:pt x="2173" y="1"/>
                      <a:pt x="2099" y="28"/>
                      <a:pt x="2041" y="82"/>
                    </a:cubicBezTo>
                    <a:cubicBezTo>
                      <a:pt x="1932" y="185"/>
                      <a:pt x="1670" y="303"/>
                      <a:pt x="1291" y="303"/>
                    </a:cubicBezTo>
                    <a:cubicBezTo>
                      <a:pt x="911" y="303"/>
                      <a:pt x="651" y="183"/>
                      <a:pt x="541" y="82"/>
                    </a:cubicBezTo>
                    <a:cubicBezTo>
                      <a:pt x="483" y="27"/>
                      <a:pt x="409" y="0"/>
                      <a:pt x="33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6125150" y="3403375"/>
                <a:ext cx="15100" cy="22650"/>
              </a:xfrm>
              <a:custGeom>
                <a:rect b="b" l="l" r="r" t="t"/>
                <a:pathLst>
                  <a:path extrusionOk="0" h="906" w="604">
                    <a:moveTo>
                      <a:pt x="302" y="0"/>
                    </a:moveTo>
                    <a:cubicBezTo>
                      <a:pt x="135" y="0"/>
                      <a:pt x="0" y="135"/>
                      <a:pt x="0" y="302"/>
                    </a:cubicBezTo>
                    <a:lnTo>
                      <a:pt x="0" y="604"/>
                    </a:lnTo>
                    <a:cubicBezTo>
                      <a:pt x="0" y="771"/>
                      <a:pt x="135" y="905"/>
                      <a:pt x="302" y="905"/>
                    </a:cubicBezTo>
                    <a:cubicBezTo>
                      <a:pt x="469" y="905"/>
                      <a:pt x="603" y="771"/>
                      <a:pt x="603" y="604"/>
                    </a:cubicBezTo>
                    <a:lnTo>
                      <a:pt x="603" y="302"/>
                    </a:lnTo>
                    <a:cubicBezTo>
                      <a:pt x="603"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6075825" y="3399625"/>
                <a:ext cx="37725" cy="15100"/>
              </a:xfrm>
              <a:custGeom>
                <a:rect b="b" l="l" r="r" t="t"/>
                <a:pathLst>
                  <a:path extrusionOk="0" h="604" w="1509">
                    <a:moveTo>
                      <a:pt x="301" y="0"/>
                    </a:moveTo>
                    <a:cubicBezTo>
                      <a:pt x="135" y="0"/>
                      <a:pt x="0" y="135"/>
                      <a:pt x="0" y="302"/>
                    </a:cubicBezTo>
                    <a:cubicBezTo>
                      <a:pt x="0" y="469"/>
                      <a:pt x="135" y="603"/>
                      <a:pt x="301" y="603"/>
                    </a:cubicBezTo>
                    <a:lnTo>
                      <a:pt x="1207" y="603"/>
                    </a:lnTo>
                    <a:cubicBezTo>
                      <a:pt x="1372" y="603"/>
                      <a:pt x="1508" y="468"/>
                      <a:pt x="1508" y="302"/>
                    </a:cubicBezTo>
                    <a:cubicBezTo>
                      <a:pt x="1508" y="135"/>
                      <a:pt x="1373" y="0"/>
                      <a:pt x="120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6207450" y="3403375"/>
                <a:ext cx="15100" cy="22650"/>
              </a:xfrm>
              <a:custGeom>
                <a:rect b="b" l="l" r="r" t="t"/>
                <a:pathLst>
                  <a:path extrusionOk="0" h="906" w="604">
                    <a:moveTo>
                      <a:pt x="303" y="0"/>
                    </a:moveTo>
                    <a:cubicBezTo>
                      <a:pt x="135" y="0"/>
                      <a:pt x="1" y="135"/>
                      <a:pt x="1" y="302"/>
                    </a:cubicBezTo>
                    <a:lnTo>
                      <a:pt x="1" y="604"/>
                    </a:lnTo>
                    <a:cubicBezTo>
                      <a:pt x="1" y="771"/>
                      <a:pt x="135" y="905"/>
                      <a:pt x="303" y="905"/>
                    </a:cubicBezTo>
                    <a:cubicBezTo>
                      <a:pt x="469" y="905"/>
                      <a:pt x="604" y="771"/>
                      <a:pt x="604" y="604"/>
                    </a:cubicBezTo>
                    <a:lnTo>
                      <a:pt x="604" y="302"/>
                    </a:lnTo>
                    <a:cubicBezTo>
                      <a:pt x="604" y="135"/>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6234150" y="3399625"/>
                <a:ext cx="37750" cy="15100"/>
              </a:xfrm>
              <a:custGeom>
                <a:rect b="b" l="l" r="r" t="t"/>
                <a:pathLst>
                  <a:path extrusionOk="0" h="604" w="1510">
                    <a:moveTo>
                      <a:pt x="303" y="0"/>
                    </a:moveTo>
                    <a:cubicBezTo>
                      <a:pt x="136" y="0"/>
                      <a:pt x="1" y="135"/>
                      <a:pt x="1" y="302"/>
                    </a:cubicBezTo>
                    <a:cubicBezTo>
                      <a:pt x="1" y="469"/>
                      <a:pt x="136" y="603"/>
                      <a:pt x="303" y="603"/>
                    </a:cubicBezTo>
                    <a:lnTo>
                      <a:pt x="1208" y="603"/>
                    </a:lnTo>
                    <a:cubicBezTo>
                      <a:pt x="1374" y="603"/>
                      <a:pt x="1510" y="468"/>
                      <a:pt x="1510" y="302"/>
                    </a:cubicBezTo>
                    <a:cubicBezTo>
                      <a:pt x="1510" y="135"/>
                      <a:pt x="1374" y="0"/>
                      <a:pt x="120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6149925" y="3399625"/>
                <a:ext cx="47850" cy="26775"/>
              </a:xfrm>
              <a:custGeom>
                <a:rect b="b" l="l" r="r" t="t"/>
                <a:pathLst>
                  <a:path extrusionOk="0" h="1071" w="1914">
                    <a:moveTo>
                      <a:pt x="957" y="0"/>
                    </a:moveTo>
                    <a:cubicBezTo>
                      <a:pt x="534" y="0"/>
                      <a:pt x="169" y="274"/>
                      <a:pt x="48" y="683"/>
                    </a:cubicBezTo>
                    <a:cubicBezTo>
                      <a:pt x="1" y="844"/>
                      <a:pt x="92" y="1011"/>
                      <a:pt x="252" y="1058"/>
                    </a:cubicBezTo>
                    <a:cubicBezTo>
                      <a:pt x="280" y="1066"/>
                      <a:pt x="309" y="1070"/>
                      <a:pt x="337" y="1070"/>
                    </a:cubicBezTo>
                    <a:cubicBezTo>
                      <a:pt x="468" y="1070"/>
                      <a:pt x="589" y="985"/>
                      <a:pt x="627" y="854"/>
                    </a:cubicBezTo>
                    <a:cubicBezTo>
                      <a:pt x="670" y="704"/>
                      <a:pt x="804" y="603"/>
                      <a:pt x="957" y="603"/>
                    </a:cubicBezTo>
                    <a:cubicBezTo>
                      <a:pt x="1111" y="603"/>
                      <a:pt x="1245" y="704"/>
                      <a:pt x="1289" y="854"/>
                    </a:cubicBezTo>
                    <a:cubicBezTo>
                      <a:pt x="1327" y="985"/>
                      <a:pt x="1446" y="1069"/>
                      <a:pt x="1577" y="1069"/>
                    </a:cubicBezTo>
                    <a:cubicBezTo>
                      <a:pt x="1605" y="1069"/>
                      <a:pt x="1634" y="1065"/>
                      <a:pt x="1662" y="1058"/>
                    </a:cubicBezTo>
                    <a:cubicBezTo>
                      <a:pt x="1823" y="1011"/>
                      <a:pt x="1913" y="842"/>
                      <a:pt x="1866" y="683"/>
                    </a:cubicBezTo>
                    <a:cubicBezTo>
                      <a:pt x="1746" y="274"/>
                      <a:pt x="1381" y="0"/>
                      <a:pt x="95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6249225" y="3640925"/>
                <a:ext cx="135825" cy="83025"/>
              </a:xfrm>
              <a:custGeom>
                <a:rect b="b" l="l" r="r" t="t"/>
                <a:pathLst>
                  <a:path extrusionOk="0" h="3321" w="5433">
                    <a:moveTo>
                      <a:pt x="1812" y="1"/>
                    </a:moveTo>
                    <a:lnTo>
                      <a:pt x="1812" y="990"/>
                    </a:lnTo>
                    <a:cubicBezTo>
                      <a:pt x="1812" y="1120"/>
                      <a:pt x="1729" y="1236"/>
                      <a:pt x="1605" y="1277"/>
                    </a:cubicBezTo>
                    <a:lnTo>
                      <a:pt x="620" y="1605"/>
                    </a:lnTo>
                    <a:cubicBezTo>
                      <a:pt x="251" y="1729"/>
                      <a:pt x="1" y="2074"/>
                      <a:pt x="1" y="2464"/>
                    </a:cubicBezTo>
                    <a:lnTo>
                      <a:pt x="1" y="3019"/>
                    </a:lnTo>
                    <a:cubicBezTo>
                      <a:pt x="1" y="3185"/>
                      <a:pt x="135" y="3321"/>
                      <a:pt x="303" y="3321"/>
                    </a:cubicBezTo>
                    <a:lnTo>
                      <a:pt x="5130" y="3321"/>
                    </a:lnTo>
                    <a:cubicBezTo>
                      <a:pt x="5296" y="3321"/>
                      <a:pt x="5431" y="3185"/>
                      <a:pt x="5431" y="3019"/>
                    </a:cubicBezTo>
                    <a:lnTo>
                      <a:pt x="5431" y="2464"/>
                    </a:lnTo>
                    <a:cubicBezTo>
                      <a:pt x="5433" y="2074"/>
                      <a:pt x="5182" y="1729"/>
                      <a:pt x="4813" y="1605"/>
                    </a:cubicBezTo>
                    <a:lnTo>
                      <a:pt x="3829" y="1277"/>
                    </a:lnTo>
                    <a:cubicBezTo>
                      <a:pt x="3706" y="1235"/>
                      <a:pt x="3622" y="1120"/>
                      <a:pt x="3622" y="990"/>
                    </a:cubicBezTo>
                    <a:lnTo>
                      <a:pt x="3622"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6249300" y="3676950"/>
                <a:ext cx="135775" cy="47000"/>
              </a:xfrm>
              <a:custGeom>
                <a:rect b="b" l="l" r="r" t="t"/>
                <a:pathLst>
                  <a:path extrusionOk="0" h="1880" w="5431">
                    <a:moveTo>
                      <a:pt x="1111" y="0"/>
                    </a:moveTo>
                    <a:lnTo>
                      <a:pt x="619" y="164"/>
                    </a:lnTo>
                    <a:cubicBezTo>
                      <a:pt x="250" y="288"/>
                      <a:pt x="1" y="633"/>
                      <a:pt x="1" y="1023"/>
                    </a:cubicBezTo>
                    <a:lnTo>
                      <a:pt x="1" y="1578"/>
                    </a:lnTo>
                    <a:cubicBezTo>
                      <a:pt x="1" y="1744"/>
                      <a:pt x="136" y="1880"/>
                      <a:pt x="303" y="1880"/>
                    </a:cubicBezTo>
                    <a:lnTo>
                      <a:pt x="5129" y="1880"/>
                    </a:lnTo>
                    <a:cubicBezTo>
                      <a:pt x="5296" y="1880"/>
                      <a:pt x="5431" y="1744"/>
                      <a:pt x="5431" y="1578"/>
                    </a:cubicBezTo>
                    <a:lnTo>
                      <a:pt x="5431" y="1023"/>
                    </a:lnTo>
                    <a:cubicBezTo>
                      <a:pt x="5430" y="633"/>
                      <a:pt x="5179" y="288"/>
                      <a:pt x="4810" y="164"/>
                    </a:cubicBezTo>
                    <a:lnTo>
                      <a:pt x="4319" y="0"/>
                    </a:lnTo>
                    <a:cubicBezTo>
                      <a:pt x="4017" y="577"/>
                      <a:pt x="3412" y="973"/>
                      <a:pt x="2715" y="973"/>
                    </a:cubicBezTo>
                    <a:cubicBezTo>
                      <a:pt x="2018" y="973"/>
                      <a:pt x="1413" y="577"/>
                      <a:pt x="111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6294275" y="3640925"/>
                <a:ext cx="45750" cy="30175"/>
              </a:xfrm>
              <a:custGeom>
                <a:rect b="b" l="l" r="r" t="t"/>
                <a:pathLst>
                  <a:path extrusionOk="0" h="1207" w="1830">
                    <a:moveTo>
                      <a:pt x="10" y="1"/>
                    </a:moveTo>
                    <a:lnTo>
                      <a:pt x="10" y="990"/>
                    </a:lnTo>
                    <a:cubicBezTo>
                      <a:pt x="10" y="1010"/>
                      <a:pt x="5" y="1028"/>
                      <a:pt x="1" y="1048"/>
                    </a:cubicBezTo>
                    <a:cubicBezTo>
                      <a:pt x="287" y="1150"/>
                      <a:pt x="594" y="1207"/>
                      <a:pt x="915" y="1207"/>
                    </a:cubicBezTo>
                    <a:cubicBezTo>
                      <a:pt x="1236" y="1207"/>
                      <a:pt x="1543" y="1149"/>
                      <a:pt x="1829" y="1048"/>
                    </a:cubicBezTo>
                    <a:cubicBezTo>
                      <a:pt x="1825" y="1028"/>
                      <a:pt x="1820" y="1011"/>
                      <a:pt x="1820" y="990"/>
                    </a:cubicBezTo>
                    <a:lnTo>
                      <a:pt x="182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6110125" y="3256325"/>
                <a:ext cx="184600" cy="173500"/>
              </a:xfrm>
              <a:custGeom>
                <a:rect b="b" l="l" r="r" t="t"/>
                <a:pathLst>
                  <a:path extrusionOk="0" h="6940" w="7384">
                    <a:moveTo>
                      <a:pt x="2549" y="0"/>
                    </a:moveTo>
                    <a:cubicBezTo>
                      <a:pt x="1612" y="0"/>
                      <a:pt x="741" y="271"/>
                      <a:pt x="0" y="734"/>
                    </a:cubicBezTo>
                    <a:cubicBezTo>
                      <a:pt x="1739" y="4711"/>
                      <a:pt x="7376" y="3149"/>
                      <a:pt x="7376" y="6939"/>
                    </a:cubicBezTo>
                    <a:cubicBezTo>
                      <a:pt x="7376" y="6939"/>
                      <a:pt x="7381" y="6935"/>
                      <a:pt x="7383" y="6934"/>
                    </a:cubicBezTo>
                    <a:cubicBezTo>
                      <a:pt x="7376" y="6245"/>
                      <a:pt x="7376" y="5537"/>
                      <a:pt x="7376" y="4827"/>
                    </a:cubicBezTo>
                    <a:cubicBezTo>
                      <a:pt x="7376" y="2162"/>
                      <a:pt x="5215" y="0"/>
                      <a:pt x="254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6098425" y="3392050"/>
                <a:ext cx="68650" cy="60375"/>
              </a:xfrm>
              <a:custGeom>
                <a:rect b="b" l="l" r="r" t="t"/>
                <a:pathLst>
                  <a:path extrusionOk="0" h="2415" w="2746">
                    <a:moveTo>
                      <a:pt x="1777" y="605"/>
                    </a:moveTo>
                    <a:cubicBezTo>
                      <a:pt x="1883" y="605"/>
                      <a:pt x="1980" y="648"/>
                      <a:pt x="2044" y="724"/>
                    </a:cubicBezTo>
                    <a:cubicBezTo>
                      <a:pt x="2076" y="762"/>
                      <a:pt x="2127" y="842"/>
                      <a:pt x="2108" y="952"/>
                    </a:cubicBezTo>
                    <a:lnTo>
                      <a:pt x="2058" y="1242"/>
                    </a:lnTo>
                    <a:cubicBezTo>
                      <a:pt x="2000" y="1573"/>
                      <a:pt x="1697" y="1812"/>
                      <a:pt x="1336" y="1812"/>
                    </a:cubicBezTo>
                    <a:cubicBezTo>
                      <a:pt x="933" y="1812"/>
                      <a:pt x="604" y="1507"/>
                      <a:pt x="604" y="1134"/>
                    </a:cubicBezTo>
                    <a:lnTo>
                      <a:pt x="604" y="906"/>
                    </a:lnTo>
                    <a:cubicBezTo>
                      <a:pt x="604" y="740"/>
                      <a:pt x="753" y="605"/>
                      <a:pt x="938" y="605"/>
                    </a:cubicBezTo>
                    <a:close/>
                    <a:moveTo>
                      <a:pt x="937" y="0"/>
                    </a:moveTo>
                    <a:cubicBezTo>
                      <a:pt x="421" y="0"/>
                      <a:pt x="0" y="406"/>
                      <a:pt x="0" y="905"/>
                    </a:cubicBezTo>
                    <a:lnTo>
                      <a:pt x="0" y="1132"/>
                    </a:lnTo>
                    <a:cubicBezTo>
                      <a:pt x="0" y="1839"/>
                      <a:pt x="599" y="2414"/>
                      <a:pt x="1335" y="2414"/>
                    </a:cubicBezTo>
                    <a:cubicBezTo>
                      <a:pt x="1989" y="2414"/>
                      <a:pt x="2543" y="1964"/>
                      <a:pt x="2652" y="1346"/>
                    </a:cubicBezTo>
                    <a:lnTo>
                      <a:pt x="2703" y="1057"/>
                    </a:lnTo>
                    <a:cubicBezTo>
                      <a:pt x="2746" y="800"/>
                      <a:pt x="2676" y="536"/>
                      <a:pt x="2505" y="335"/>
                    </a:cubicBezTo>
                    <a:cubicBezTo>
                      <a:pt x="2326" y="122"/>
                      <a:pt x="2061" y="0"/>
                      <a:pt x="177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6180625" y="3392050"/>
                <a:ext cx="68675" cy="60375"/>
              </a:xfrm>
              <a:custGeom>
                <a:rect b="b" l="l" r="r" t="t"/>
                <a:pathLst>
                  <a:path extrusionOk="0" h="2415" w="2747">
                    <a:moveTo>
                      <a:pt x="1808" y="603"/>
                    </a:moveTo>
                    <a:cubicBezTo>
                      <a:pt x="1992" y="603"/>
                      <a:pt x="2142" y="738"/>
                      <a:pt x="2142" y="905"/>
                    </a:cubicBezTo>
                    <a:lnTo>
                      <a:pt x="2142" y="1132"/>
                    </a:lnTo>
                    <a:cubicBezTo>
                      <a:pt x="2142" y="1506"/>
                      <a:pt x="1813" y="1810"/>
                      <a:pt x="1410" y="1810"/>
                    </a:cubicBezTo>
                    <a:cubicBezTo>
                      <a:pt x="1050" y="1810"/>
                      <a:pt x="746" y="1572"/>
                      <a:pt x="688" y="1241"/>
                    </a:cubicBezTo>
                    <a:lnTo>
                      <a:pt x="638" y="952"/>
                    </a:lnTo>
                    <a:cubicBezTo>
                      <a:pt x="619" y="843"/>
                      <a:pt x="670" y="762"/>
                      <a:pt x="703" y="724"/>
                    </a:cubicBezTo>
                    <a:cubicBezTo>
                      <a:pt x="766" y="648"/>
                      <a:pt x="864" y="605"/>
                      <a:pt x="970" y="605"/>
                    </a:cubicBezTo>
                    <a:lnTo>
                      <a:pt x="970" y="603"/>
                    </a:lnTo>
                    <a:close/>
                    <a:moveTo>
                      <a:pt x="970" y="0"/>
                    </a:moveTo>
                    <a:cubicBezTo>
                      <a:pt x="684" y="0"/>
                      <a:pt x="420" y="121"/>
                      <a:pt x="241" y="335"/>
                    </a:cubicBezTo>
                    <a:cubicBezTo>
                      <a:pt x="72" y="538"/>
                      <a:pt x="0" y="800"/>
                      <a:pt x="45" y="1057"/>
                    </a:cubicBezTo>
                    <a:lnTo>
                      <a:pt x="95" y="1346"/>
                    </a:lnTo>
                    <a:cubicBezTo>
                      <a:pt x="205" y="1964"/>
                      <a:pt x="757" y="2414"/>
                      <a:pt x="1412" y="2414"/>
                    </a:cubicBezTo>
                    <a:cubicBezTo>
                      <a:pt x="2147" y="2414"/>
                      <a:pt x="2747" y="1839"/>
                      <a:pt x="2747" y="1132"/>
                    </a:cubicBezTo>
                    <a:lnTo>
                      <a:pt x="2747" y="905"/>
                    </a:lnTo>
                    <a:cubicBezTo>
                      <a:pt x="2747" y="406"/>
                      <a:pt x="2327" y="0"/>
                      <a:pt x="180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6249275" y="3544775"/>
                <a:ext cx="135800" cy="111250"/>
              </a:xfrm>
              <a:custGeom>
                <a:rect b="b" l="l" r="r" t="t"/>
                <a:pathLst>
                  <a:path extrusionOk="0" h="4450" w="5432">
                    <a:moveTo>
                      <a:pt x="604" y="0"/>
                    </a:moveTo>
                    <a:lnTo>
                      <a:pt x="604" y="1132"/>
                    </a:lnTo>
                    <a:cubicBezTo>
                      <a:pt x="271" y="1132"/>
                      <a:pt x="1" y="1401"/>
                      <a:pt x="1" y="1735"/>
                    </a:cubicBezTo>
                    <a:cubicBezTo>
                      <a:pt x="1" y="2068"/>
                      <a:pt x="270" y="2339"/>
                      <a:pt x="604" y="2339"/>
                    </a:cubicBezTo>
                    <a:cubicBezTo>
                      <a:pt x="604" y="3505"/>
                      <a:pt x="1549" y="4450"/>
                      <a:pt x="2716" y="4450"/>
                    </a:cubicBezTo>
                    <a:cubicBezTo>
                      <a:pt x="3884" y="4450"/>
                      <a:pt x="4829" y="3505"/>
                      <a:pt x="4829" y="2339"/>
                    </a:cubicBezTo>
                    <a:cubicBezTo>
                      <a:pt x="5163" y="2339"/>
                      <a:pt x="5432" y="2069"/>
                      <a:pt x="5432" y="1735"/>
                    </a:cubicBezTo>
                    <a:cubicBezTo>
                      <a:pt x="5431" y="1402"/>
                      <a:pt x="5160" y="1132"/>
                      <a:pt x="4827" y="1132"/>
                    </a:cubicBezTo>
                    <a:lnTo>
                      <a:pt x="482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6293550" y="3610800"/>
                <a:ext cx="47125" cy="22625"/>
              </a:xfrm>
              <a:custGeom>
                <a:rect b="b" l="l" r="r" t="t"/>
                <a:pathLst>
                  <a:path extrusionOk="0" h="905" w="1885">
                    <a:moveTo>
                      <a:pt x="340" y="0"/>
                    </a:moveTo>
                    <a:cubicBezTo>
                      <a:pt x="274" y="0"/>
                      <a:pt x="206" y="22"/>
                      <a:pt x="150" y="68"/>
                    </a:cubicBezTo>
                    <a:cubicBezTo>
                      <a:pt x="21" y="172"/>
                      <a:pt x="1" y="362"/>
                      <a:pt x="107" y="491"/>
                    </a:cubicBezTo>
                    <a:cubicBezTo>
                      <a:pt x="320" y="754"/>
                      <a:pt x="624" y="905"/>
                      <a:pt x="944" y="905"/>
                    </a:cubicBezTo>
                    <a:cubicBezTo>
                      <a:pt x="1263" y="905"/>
                      <a:pt x="1568" y="754"/>
                      <a:pt x="1780" y="491"/>
                    </a:cubicBezTo>
                    <a:cubicBezTo>
                      <a:pt x="1885" y="363"/>
                      <a:pt x="1865" y="173"/>
                      <a:pt x="1736" y="68"/>
                    </a:cubicBezTo>
                    <a:cubicBezTo>
                      <a:pt x="1680" y="22"/>
                      <a:pt x="1613" y="0"/>
                      <a:pt x="1546" y="0"/>
                    </a:cubicBezTo>
                    <a:cubicBezTo>
                      <a:pt x="1459" y="0"/>
                      <a:pt x="1372" y="38"/>
                      <a:pt x="1313" y="112"/>
                    </a:cubicBezTo>
                    <a:cubicBezTo>
                      <a:pt x="1213" y="235"/>
                      <a:pt x="1078" y="296"/>
                      <a:pt x="943" y="296"/>
                    </a:cubicBezTo>
                    <a:cubicBezTo>
                      <a:pt x="809" y="296"/>
                      <a:pt x="674" y="235"/>
                      <a:pt x="574" y="112"/>
                    </a:cubicBezTo>
                    <a:cubicBezTo>
                      <a:pt x="515" y="38"/>
                      <a:pt x="428"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6332225" y="3580575"/>
                <a:ext cx="15100" cy="22675"/>
              </a:xfrm>
              <a:custGeom>
                <a:rect b="b" l="l" r="r" t="t"/>
                <a:pathLst>
                  <a:path extrusionOk="0" h="907" w="604">
                    <a:moveTo>
                      <a:pt x="302" y="1"/>
                    </a:moveTo>
                    <a:cubicBezTo>
                      <a:pt x="135" y="1"/>
                      <a:pt x="1" y="137"/>
                      <a:pt x="1" y="303"/>
                    </a:cubicBezTo>
                    <a:lnTo>
                      <a:pt x="1" y="605"/>
                    </a:lnTo>
                    <a:cubicBezTo>
                      <a:pt x="1" y="771"/>
                      <a:pt x="135" y="907"/>
                      <a:pt x="302" y="907"/>
                    </a:cubicBezTo>
                    <a:cubicBezTo>
                      <a:pt x="469" y="907"/>
                      <a:pt x="604" y="771"/>
                      <a:pt x="604" y="605"/>
                    </a:cubicBezTo>
                    <a:lnTo>
                      <a:pt x="604" y="303"/>
                    </a:lnTo>
                    <a:cubicBezTo>
                      <a:pt x="604" y="137"/>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6286950" y="3580575"/>
                <a:ext cx="15125" cy="22675"/>
              </a:xfrm>
              <a:custGeom>
                <a:rect b="b" l="l" r="r" t="t"/>
                <a:pathLst>
                  <a:path extrusionOk="0" h="907" w="605">
                    <a:moveTo>
                      <a:pt x="303" y="1"/>
                    </a:moveTo>
                    <a:cubicBezTo>
                      <a:pt x="135" y="1"/>
                      <a:pt x="1" y="137"/>
                      <a:pt x="1" y="303"/>
                    </a:cubicBezTo>
                    <a:lnTo>
                      <a:pt x="1" y="605"/>
                    </a:lnTo>
                    <a:cubicBezTo>
                      <a:pt x="1" y="771"/>
                      <a:pt x="135" y="907"/>
                      <a:pt x="303" y="907"/>
                    </a:cubicBezTo>
                    <a:cubicBezTo>
                      <a:pt x="469" y="907"/>
                      <a:pt x="605" y="771"/>
                      <a:pt x="605" y="605"/>
                    </a:cubicBezTo>
                    <a:lnTo>
                      <a:pt x="605" y="303"/>
                    </a:lnTo>
                    <a:cubicBezTo>
                      <a:pt x="605" y="137"/>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6249225" y="3544725"/>
                <a:ext cx="120700" cy="111300"/>
              </a:xfrm>
              <a:custGeom>
                <a:rect b="b" l="l" r="r" t="t"/>
                <a:pathLst>
                  <a:path extrusionOk="0" h="4452" w="4828">
                    <a:moveTo>
                      <a:pt x="605" y="1"/>
                    </a:moveTo>
                    <a:lnTo>
                      <a:pt x="605" y="2"/>
                    </a:lnTo>
                    <a:lnTo>
                      <a:pt x="605" y="1134"/>
                    </a:lnTo>
                    <a:cubicBezTo>
                      <a:pt x="272" y="1134"/>
                      <a:pt x="1" y="1403"/>
                      <a:pt x="1" y="1737"/>
                    </a:cubicBezTo>
                    <a:cubicBezTo>
                      <a:pt x="1" y="2070"/>
                      <a:pt x="271" y="2341"/>
                      <a:pt x="605" y="2341"/>
                    </a:cubicBezTo>
                    <a:cubicBezTo>
                      <a:pt x="605" y="3507"/>
                      <a:pt x="1550" y="4452"/>
                      <a:pt x="2717" y="4452"/>
                    </a:cubicBezTo>
                    <a:cubicBezTo>
                      <a:pt x="2872" y="4452"/>
                      <a:pt x="3024" y="4433"/>
                      <a:pt x="3169" y="4402"/>
                    </a:cubicBezTo>
                    <a:cubicBezTo>
                      <a:pt x="2220" y="4193"/>
                      <a:pt x="1510" y="3350"/>
                      <a:pt x="1510" y="2339"/>
                    </a:cubicBezTo>
                    <a:lnTo>
                      <a:pt x="1510" y="1434"/>
                    </a:lnTo>
                    <a:cubicBezTo>
                      <a:pt x="1510" y="1101"/>
                      <a:pt x="1780" y="831"/>
                      <a:pt x="2114" y="831"/>
                    </a:cubicBezTo>
                    <a:lnTo>
                      <a:pt x="4320" y="831"/>
                    </a:lnTo>
                    <a:cubicBezTo>
                      <a:pt x="4495" y="831"/>
                      <a:pt x="4668" y="801"/>
                      <a:pt x="4828" y="745"/>
                    </a:cubicBezTo>
                    <a:lnTo>
                      <a:pt x="482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6279375" y="3505200"/>
                <a:ext cx="103500" cy="45300"/>
              </a:xfrm>
              <a:custGeom>
                <a:rect b="b" l="l" r="r" t="t"/>
                <a:pathLst>
                  <a:path extrusionOk="0" h="1812" w="4140">
                    <a:moveTo>
                      <a:pt x="1180" y="0"/>
                    </a:moveTo>
                    <a:cubicBezTo>
                      <a:pt x="680" y="0"/>
                      <a:pt x="274" y="406"/>
                      <a:pt x="274" y="905"/>
                    </a:cubicBezTo>
                    <a:lnTo>
                      <a:pt x="1" y="1811"/>
                    </a:lnTo>
                    <a:lnTo>
                      <a:pt x="3113" y="1811"/>
                    </a:lnTo>
                    <a:cubicBezTo>
                      <a:pt x="3697" y="1811"/>
                      <a:pt x="4140" y="1288"/>
                      <a:pt x="4043" y="714"/>
                    </a:cubicBezTo>
                    <a:lnTo>
                      <a:pt x="3966" y="252"/>
                    </a:lnTo>
                    <a:cubicBezTo>
                      <a:pt x="3941" y="107"/>
                      <a:pt x="3816" y="0"/>
                      <a:pt x="366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6256775" y="3522250"/>
                <a:ext cx="30200" cy="52825"/>
              </a:xfrm>
              <a:custGeom>
                <a:rect b="b" l="l" r="r" t="t"/>
                <a:pathLst>
                  <a:path extrusionOk="0" h="2113" w="1208">
                    <a:moveTo>
                      <a:pt x="906" y="0"/>
                    </a:moveTo>
                    <a:cubicBezTo>
                      <a:pt x="407" y="0"/>
                      <a:pt x="1" y="406"/>
                      <a:pt x="1" y="905"/>
                    </a:cubicBezTo>
                    <a:lnTo>
                      <a:pt x="1" y="2112"/>
                    </a:lnTo>
                    <a:cubicBezTo>
                      <a:pt x="668" y="2112"/>
                      <a:pt x="1208" y="1572"/>
                      <a:pt x="1208" y="905"/>
                    </a:cubicBezTo>
                    <a:lnTo>
                      <a:pt x="1208"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09" name="Google Shape;2609;p66"/>
          <p:cNvSpPr txBox="1"/>
          <p:nvPr>
            <p:ph idx="1" type="subTitle"/>
          </p:nvPr>
        </p:nvSpPr>
        <p:spPr>
          <a:xfrm>
            <a:off x="910675" y="2021954"/>
            <a:ext cx="2048100" cy="55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610" name="Google Shape;2610;p66"/>
          <p:cNvSpPr txBox="1"/>
          <p:nvPr>
            <p:ph idx="2" type="subTitle"/>
          </p:nvPr>
        </p:nvSpPr>
        <p:spPr>
          <a:xfrm>
            <a:off x="3551725" y="1488715"/>
            <a:ext cx="2048100" cy="55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only planet known to harbor life</a:t>
            </a:r>
            <a:endParaRPr/>
          </a:p>
        </p:txBody>
      </p:sp>
      <p:sp>
        <p:nvSpPr>
          <p:cNvPr id="2611" name="Google Shape;2611;p66"/>
          <p:cNvSpPr txBox="1"/>
          <p:nvPr>
            <p:ph idx="3" type="subTitle"/>
          </p:nvPr>
        </p:nvSpPr>
        <p:spPr>
          <a:xfrm>
            <a:off x="6192800" y="2021954"/>
            <a:ext cx="2048100" cy="55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612" name="Google Shape;2612;p66"/>
          <p:cNvSpPr txBox="1"/>
          <p:nvPr>
            <p:ph idx="4" type="subTitle"/>
          </p:nvPr>
        </p:nvSpPr>
        <p:spPr>
          <a:xfrm>
            <a:off x="903131" y="3015488"/>
            <a:ext cx="20481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Unique</a:t>
            </a:r>
            <a:endParaRPr/>
          </a:p>
        </p:txBody>
      </p:sp>
      <p:sp>
        <p:nvSpPr>
          <p:cNvPr id="2613" name="Google Shape;2613;p66"/>
          <p:cNvSpPr txBox="1"/>
          <p:nvPr>
            <p:ph idx="5" type="subTitle"/>
          </p:nvPr>
        </p:nvSpPr>
        <p:spPr>
          <a:xfrm>
            <a:off x="3551719" y="2482850"/>
            <a:ext cx="20481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Lovable</a:t>
            </a:r>
            <a:endParaRPr/>
          </a:p>
        </p:txBody>
      </p:sp>
      <p:sp>
        <p:nvSpPr>
          <p:cNvPr id="2614" name="Google Shape;2614;p66"/>
          <p:cNvSpPr txBox="1"/>
          <p:nvPr>
            <p:ph idx="6" type="subTitle"/>
          </p:nvPr>
        </p:nvSpPr>
        <p:spPr>
          <a:xfrm>
            <a:off x="6192781" y="3015438"/>
            <a:ext cx="20481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Sincere</a:t>
            </a:r>
            <a:endParaRPr/>
          </a:p>
        </p:txBody>
      </p:sp>
      <p:cxnSp>
        <p:nvCxnSpPr>
          <p:cNvPr id="2615" name="Google Shape;2615;p66"/>
          <p:cNvCxnSpPr>
            <a:endCxn id="2518" idx="2"/>
          </p:cNvCxnSpPr>
          <p:nvPr/>
        </p:nvCxnSpPr>
        <p:spPr>
          <a:xfrm rot="10800000">
            <a:off x="4575769" y="2999450"/>
            <a:ext cx="0" cy="369300"/>
          </a:xfrm>
          <a:prstGeom prst="straightConnector1">
            <a:avLst/>
          </a:prstGeom>
          <a:noFill/>
          <a:ln cap="flat" cmpd="sng" w="19050">
            <a:solidFill>
              <a:schemeClr val="dk1"/>
            </a:solidFill>
            <a:prstDash val="dash"/>
            <a:round/>
            <a:headEnd len="med" w="med" type="none"/>
            <a:tailEnd len="med" w="med" type="none"/>
          </a:ln>
        </p:spPr>
      </p:cxnSp>
      <p:cxnSp>
        <p:nvCxnSpPr>
          <p:cNvPr id="2616" name="Google Shape;2616;p66"/>
          <p:cNvCxnSpPr>
            <a:stCxn id="2517" idx="2"/>
          </p:cNvCxnSpPr>
          <p:nvPr/>
        </p:nvCxnSpPr>
        <p:spPr>
          <a:xfrm>
            <a:off x="1934706" y="3532038"/>
            <a:ext cx="0" cy="385800"/>
          </a:xfrm>
          <a:prstGeom prst="straightConnector1">
            <a:avLst/>
          </a:prstGeom>
          <a:noFill/>
          <a:ln cap="flat" cmpd="sng" w="19050">
            <a:solidFill>
              <a:schemeClr val="dk1"/>
            </a:solidFill>
            <a:prstDash val="dash"/>
            <a:round/>
            <a:headEnd len="med" w="med" type="none"/>
            <a:tailEnd len="med" w="med" type="none"/>
          </a:ln>
        </p:spPr>
      </p:cxnSp>
      <p:cxnSp>
        <p:nvCxnSpPr>
          <p:cNvPr id="2617" name="Google Shape;2617;p66"/>
          <p:cNvCxnSpPr/>
          <p:nvPr/>
        </p:nvCxnSpPr>
        <p:spPr>
          <a:xfrm flipH="1" rot="10800000">
            <a:off x="2079275" y="3582075"/>
            <a:ext cx="2305500" cy="5619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2618" name="Google Shape;2618;p66"/>
          <p:cNvCxnSpPr/>
          <p:nvPr/>
        </p:nvCxnSpPr>
        <p:spPr>
          <a:xfrm>
            <a:off x="4742225" y="3560325"/>
            <a:ext cx="2356500" cy="671100"/>
          </a:xfrm>
          <a:prstGeom prst="curvedConnector3">
            <a:avLst>
              <a:gd fmla="val 50000" name="adj1"/>
            </a:avLst>
          </a:prstGeom>
          <a:noFill/>
          <a:ln cap="flat" cmpd="sng" w="19050">
            <a:solidFill>
              <a:schemeClr val="dk1"/>
            </a:solidFill>
            <a:prstDash val="dash"/>
            <a:round/>
            <a:headEnd len="med" w="med" type="none"/>
            <a:tailEnd len="med" w="med" type="none"/>
          </a:ln>
        </p:spPr>
      </p:cxnSp>
      <p:cxnSp>
        <p:nvCxnSpPr>
          <p:cNvPr id="2619" name="Google Shape;2619;p66"/>
          <p:cNvCxnSpPr>
            <a:stCxn id="2612" idx="0"/>
          </p:cNvCxnSpPr>
          <p:nvPr/>
        </p:nvCxnSpPr>
        <p:spPr>
          <a:xfrm>
            <a:off x="1927181" y="3015488"/>
            <a:ext cx="0" cy="0"/>
          </a:xfrm>
          <a:prstGeom prst="straightConnector1">
            <a:avLst/>
          </a:prstGeom>
          <a:noFill/>
          <a:ln cap="flat" cmpd="sng" w="9525">
            <a:solidFill>
              <a:schemeClr val="dk2"/>
            </a:solidFill>
            <a:prstDash val="solid"/>
            <a:round/>
            <a:headEnd len="med" w="med" type="none"/>
            <a:tailEnd len="med" w="med" type="none"/>
          </a:ln>
        </p:spPr>
      </p:cxnSp>
      <p:cxnSp>
        <p:nvCxnSpPr>
          <p:cNvPr id="2620" name="Google Shape;2620;p66"/>
          <p:cNvCxnSpPr>
            <a:stCxn id="2609" idx="2"/>
            <a:endCxn id="2517" idx="0"/>
          </p:cNvCxnSpPr>
          <p:nvPr/>
        </p:nvCxnSpPr>
        <p:spPr>
          <a:xfrm>
            <a:off x="1934725" y="2573654"/>
            <a:ext cx="0" cy="409800"/>
          </a:xfrm>
          <a:prstGeom prst="straightConnector1">
            <a:avLst/>
          </a:prstGeom>
          <a:noFill/>
          <a:ln cap="flat" cmpd="sng" w="19050">
            <a:solidFill>
              <a:schemeClr val="dk1"/>
            </a:solidFill>
            <a:prstDash val="dash"/>
            <a:round/>
            <a:headEnd len="med" w="med" type="none"/>
            <a:tailEnd len="med" w="med" type="none"/>
          </a:ln>
        </p:spPr>
      </p:cxnSp>
      <p:cxnSp>
        <p:nvCxnSpPr>
          <p:cNvPr id="2621" name="Google Shape;2621;p66"/>
          <p:cNvCxnSpPr>
            <a:stCxn id="2610" idx="2"/>
            <a:endCxn id="2518" idx="0"/>
          </p:cNvCxnSpPr>
          <p:nvPr/>
        </p:nvCxnSpPr>
        <p:spPr>
          <a:xfrm>
            <a:off x="4575775" y="2040415"/>
            <a:ext cx="0" cy="410400"/>
          </a:xfrm>
          <a:prstGeom prst="straightConnector1">
            <a:avLst/>
          </a:prstGeom>
          <a:noFill/>
          <a:ln cap="flat" cmpd="sng" w="19050">
            <a:solidFill>
              <a:schemeClr val="dk1"/>
            </a:solidFill>
            <a:prstDash val="dash"/>
            <a:round/>
            <a:headEnd len="med" w="med" type="none"/>
            <a:tailEnd len="med" w="med" type="none"/>
          </a:ln>
        </p:spPr>
      </p:cxnSp>
      <p:cxnSp>
        <p:nvCxnSpPr>
          <p:cNvPr id="2622" name="Google Shape;2622;p66"/>
          <p:cNvCxnSpPr>
            <a:stCxn id="2611" idx="2"/>
            <a:endCxn id="2516" idx="0"/>
          </p:cNvCxnSpPr>
          <p:nvPr/>
        </p:nvCxnSpPr>
        <p:spPr>
          <a:xfrm>
            <a:off x="7216850" y="2573654"/>
            <a:ext cx="0" cy="409800"/>
          </a:xfrm>
          <a:prstGeom prst="straightConnector1">
            <a:avLst/>
          </a:prstGeom>
          <a:noFill/>
          <a:ln cap="flat" cmpd="sng" w="19050">
            <a:solidFill>
              <a:schemeClr val="dk1"/>
            </a:solidFill>
            <a:prstDash val="dash"/>
            <a:round/>
            <a:headEnd len="med" w="med" type="none"/>
            <a:tailEnd len="med" w="med" type="none"/>
          </a:ln>
        </p:spPr>
      </p:cxnSp>
      <p:grpSp>
        <p:nvGrpSpPr>
          <p:cNvPr id="2623" name="Google Shape;2623;p66"/>
          <p:cNvGrpSpPr/>
          <p:nvPr/>
        </p:nvGrpSpPr>
        <p:grpSpPr>
          <a:xfrm flipH="1" rot="2311965">
            <a:off x="5771513" y="764792"/>
            <a:ext cx="861449" cy="852311"/>
            <a:chOff x="8304175" y="-24624"/>
            <a:chExt cx="861396" cy="852258"/>
          </a:xfrm>
        </p:grpSpPr>
        <p:sp>
          <p:nvSpPr>
            <p:cNvPr id="2624" name="Google Shape;2624;p66"/>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5" name="Google Shape;2625;p66"/>
            <p:cNvGrpSpPr/>
            <p:nvPr/>
          </p:nvGrpSpPr>
          <p:grpSpPr>
            <a:xfrm rot="1478876">
              <a:off x="8407124" y="83046"/>
              <a:ext cx="655499" cy="636920"/>
              <a:chOff x="4594993" y="5098696"/>
              <a:chExt cx="287425" cy="279279"/>
            </a:xfrm>
          </p:grpSpPr>
          <p:sp>
            <p:nvSpPr>
              <p:cNvPr id="2626" name="Google Shape;2626;p66"/>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28" name="Google Shape;2628;p66"/>
          <p:cNvGrpSpPr/>
          <p:nvPr/>
        </p:nvGrpSpPr>
        <p:grpSpPr>
          <a:xfrm rot="5400000">
            <a:off x="813249" y="1548424"/>
            <a:ext cx="346935" cy="344874"/>
            <a:chOff x="7134111" y="276438"/>
            <a:chExt cx="347004" cy="344943"/>
          </a:xfrm>
        </p:grpSpPr>
        <p:sp>
          <p:nvSpPr>
            <p:cNvPr id="2629" name="Google Shape;2629;p66"/>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1" name="Google Shape;2631;p66"/>
          <p:cNvSpPr/>
          <p:nvPr/>
        </p:nvSpPr>
        <p:spPr>
          <a:xfrm>
            <a:off x="7216826" y="1365971"/>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5860925" y="41236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8574700" y="13971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3145801" y="415294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285876" y="260624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rot="1962175">
            <a:off x="4648728" y="4867918"/>
            <a:ext cx="182494" cy="181431"/>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3030175" y="170148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535050" y="4036138"/>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9" name="Google Shape;2639;p66"/>
          <p:cNvGrpSpPr/>
          <p:nvPr/>
        </p:nvGrpSpPr>
        <p:grpSpPr>
          <a:xfrm flipH="1" rot="1582220">
            <a:off x="4563022" y="496704"/>
            <a:ext cx="861452" cy="852314"/>
            <a:chOff x="8304175" y="-24624"/>
            <a:chExt cx="861396" cy="852258"/>
          </a:xfrm>
        </p:grpSpPr>
        <p:sp>
          <p:nvSpPr>
            <p:cNvPr id="2640" name="Google Shape;2640;p66"/>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1" name="Google Shape;2641;p66"/>
            <p:cNvGrpSpPr/>
            <p:nvPr/>
          </p:nvGrpSpPr>
          <p:grpSpPr>
            <a:xfrm rot="1478876">
              <a:off x="8407124" y="83046"/>
              <a:ext cx="655499" cy="636920"/>
              <a:chOff x="4594993" y="5098696"/>
              <a:chExt cx="287425" cy="279279"/>
            </a:xfrm>
          </p:grpSpPr>
          <p:sp>
            <p:nvSpPr>
              <p:cNvPr id="2642" name="Google Shape;2642;p66"/>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44" name="Google Shape;2644;p66"/>
          <p:cNvSpPr/>
          <p:nvPr/>
        </p:nvSpPr>
        <p:spPr>
          <a:xfrm>
            <a:off x="5640951" y="650996"/>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5" name="Google Shape;2645;p66"/>
          <p:cNvGrpSpPr/>
          <p:nvPr/>
        </p:nvGrpSpPr>
        <p:grpSpPr>
          <a:xfrm rot="1810708">
            <a:off x="7832067" y="653071"/>
            <a:ext cx="346938" cy="344878"/>
            <a:chOff x="7134111" y="276438"/>
            <a:chExt cx="347004" cy="344943"/>
          </a:xfrm>
        </p:grpSpPr>
        <p:sp>
          <p:nvSpPr>
            <p:cNvPr id="2646" name="Google Shape;2646;p66"/>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1" name="Shape 2651"/>
        <p:cNvGrpSpPr/>
        <p:nvPr/>
      </p:nvGrpSpPr>
      <p:grpSpPr>
        <a:xfrm>
          <a:off x="0" y="0"/>
          <a:ext cx="0" cy="0"/>
          <a:chOff x="0" y="0"/>
          <a:chExt cx="0" cy="0"/>
        </a:xfrm>
      </p:grpSpPr>
      <p:grpSp>
        <p:nvGrpSpPr>
          <p:cNvPr id="2652" name="Google Shape;2652;p67"/>
          <p:cNvGrpSpPr/>
          <p:nvPr/>
        </p:nvGrpSpPr>
        <p:grpSpPr>
          <a:xfrm>
            <a:off x="5235371" y="1496373"/>
            <a:ext cx="3051587" cy="2327358"/>
            <a:chOff x="5195600" y="1497568"/>
            <a:chExt cx="3135300" cy="2390957"/>
          </a:xfrm>
        </p:grpSpPr>
        <p:sp>
          <p:nvSpPr>
            <p:cNvPr id="2653" name="Google Shape;2653;p67"/>
            <p:cNvSpPr/>
            <p:nvPr/>
          </p:nvSpPr>
          <p:spPr>
            <a:xfrm>
              <a:off x="5195600" y="1497568"/>
              <a:ext cx="3135300" cy="1961700"/>
            </a:xfrm>
            <a:prstGeom prst="roundRect">
              <a:avLst>
                <a:gd fmla="val 12460" name="adj"/>
              </a:avLst>
            </a:prstGeom>
            <a:solidFill>
              <a:schemeClr val="dk1"/>
            </a:solidFill>
            <a:ln cap="flat" cmpd="sng" w="38100">
              <a:solidFill>
                <a:schemeClr val="dk1"/>
              </a:solidFill>
              <a:prstDash val="solid"/>
              <a:round/>
              <a:headEnd len="sm" w="sm" type="none"/>
              <a:tailEnd len="sm" w="sm" type="none"/>
            </a:ln>
            <a:effectLst>
              <a:outerShdw rotWithShape="0" algn="bl" dir="3360000" dist="4762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6203450" y="3327160"/>
              <a:ext cx="1119600" cy="485100"/>
            </a:xfrm>
            <a:prstGeom prst="roundRect">
              <a:avLst>
                <a:gd fmla="val 16667" name="adj"/>
              </a:avLst>
            </a:pr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6150350" y="3742725"/>
              <a:ext cx="1225800" cy="145800"/>
            </a:xfrm>
            <a:prstGeom prst="roundRect">
              <a:avLst>
                <a:gd fmla="val 50000" name="adj"/>
              </a:avLst>
            </a:prstGeom>
            <a:solidFill>
              <a:schemeClr val="dk1"/>
            </a:solidFill>
            <a:ln cap="flat" cmpd="sng" w="76200">
              <a:solidFill>
                <a:schemeClr val="dk1"/>
              </a:solidFill>
              <a:prstDash val="solid"/>
              <a:round/>
              <a:headEnd len="sm" w="sm" type="none"/>
              <a:tailEnd len="sm" w="sm" type="none"/>
            </a:ln>
            <a:effectLst>
              <a:outerShdw rotWithShape="0" algn="bl" dir="3360000" dist="4762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67"/>
          <p:cNvGrpSpPr/>
          <p:nvPr/>
        </p:nvGrpSpPr>
        <p:grpSpPr>
          <a:xfrm>
            <a:off x="5278999" y="1517373"/>
            <a:ext cx="2968502" cy="2306356"/>
            <a:chOff x="5195600" y="1452576"/>
            <a:chExt cx="3135300" cy="2435949"/>
          </a:xfrm>
        </p:grpSpPr>
        <p:sp>
          <p:nvSpPr>
            <p:cNvPr id="2657" name="Google Shape;2657;p67"/>
            <p:cNvSpPr/>
            <p:nvPr/>
          </p:nvSpPr>
          <p:spPr>
            <a:xfrm>
              <a:off x="5195600" y="1452576"/>
              <a:ext cx="3135300" cy="1961700"/>
            </a:xfrm>
            <a:prstGeom prst="roundRect">
              <a:avLst>
                <a:gd fmla="val 1246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a:off x="6203450" y="3327160"/>
              <a:ext cx="1119600" cy="485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6150350" y="3742725"/>
              <a:ext cx="1225800" cy="1458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0" name="Google Shape;2660;p67"/>
          <p:cNvSpPr txBox="1"/>
          <p:nvPr>
            <p:ph type="title"/>
          </p:nvPr>
        </p:nvSpPr>
        <p:spPr>
          <a:xfrm>
            <a:off x="720000" y="1937225"/>
            <a:ext cx="4320300" cy="68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omputer mockup</a:t>
            </a:r>
            <a:endParaRPr/>
          </a:p>
        </p:txBody>
      </p:sp>
      <p:sp>
        <p:nvSpPr>
          <p:cNvPr id="2661" name="Google Shape;2661;p67"/>
          <p:cNvSpPr txBox="1"/>
          <p:nvPr>
            <p:ph idx="1" type="subTitle"/>
          </p:nvPr>
        </p:nvSpPr>
        <p:spPr>
          <a:xfrm>
            <a:off x="720000" y="2633600"/>
            <a:ext cx="4320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2662" name="Google Shape;2662;p67"/>
          <p:cNvPicPr preferRelativeResize="0"/>
          <p:nvPr/>
        </p:nvPicPr>
        <p:blipFill>
          <a:blip r:embed="rId3">
            <a:alphaModFix/>
          </a:blip>
          <a:stretch>
            <a:fillRect/>
          </a:stretch>
        </p:blipFill>
        <p:spPr>
          <a:xfrm>
            <a:off x="5353023" y="1652923"/>
            <a:ext cx="2819700" cy="1586100"/>
          </a:xfrm>
          <a:prstGeom prst="roundRect">
            <a:avLst>
              <a:gd fmla="val 9330" name="adj"/>
            </a:avLst>
          </a:prstGeom>
          <a:noFill/>
          <a:ln>
            <a:noFill/>
          </a:ln>
        </p:spPr>
      </p:pic>
      <p:grpSp>
        <p:nvGrpSpPr>
          <p:cNvPr id="2663" name="Google Shape;2663;p67"/>
          <p:cNvGrpSpPr/>
          <p:nvPr/>
        </p:nvGrpSpPr>
        <p:grpSpPr>
          <a:xfrm>
            <a:off x="7766885" y="747199"/>
            <a:ext cx="347004" cy="344943"/>
            <a:chOff x="7134111" y="276438"/>
            <a:chExt cx="347004" cy="344943"/>
          </a:xfrm>
        </p:grpSpPr>
        <p:sp>
          <p:nvSpPr>
            <p:cNvPr id="2664" name="Google Shape;2664;p67"/>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67"/>
          <p:cNvGrpSpPr/>
          <p:nvPr/>
        </p:nvGrpSpPr>
        <p:grpSpPr>
          <a:xfrm flipH="1" rot="7016347">
            <a:off x="5184647" y="3600732"/>
            <a:ext cx="861504" cy="852365"/>
            <a:chOff x="8304175" y="-24624"/>
            <a:chExt cx="861396" cy="852258"/>
          </a:xfrm>
        </p:grpSpPr>
        <p:sp>
          <p:nvSpPr>
            <p:cNvPr id="2667" name="Google Shape;2667;p67"/>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8" name="Google Shape;2668;p67"/>
            <p:cNvGrpSpPr/>
            <p:nvPr/>
          </p:nvGrpSpPr>
          <p:grpSpPr>
            <a:xfrm rot="1478876">
              <a:off x="8407124" y="83046"/>
              <a:ext cx="655499" cy="636920"/>
              <a:chOff x="4594993" y="5098696"/>
              <a:chExt cx="287425" cy="279279"/>
            </a:xfrm>
          </p:grpSpPr>
          <p:sp>
            <p:nvSpPr>
              <p:cNvPr id="2669" name="Google Shape;2669;p67"/>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71" name="Google Shape;2671;p67"/>
          <p:cNvSpPr/>
          <p:nvPr/>
        </p:nvSpPr>
        <p:spPr>
          <a:xfrm flipH="1">
            <a:off x="653665" y="40732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flipH="1">
            <a:off x="2657665" y="38885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3" name="Google Shape;2673;p67"/>
          <p:cNvGrpSpPr/>
          <p:nvPr/>
        </p:nvGrpSpPr>
        <p:grpSpPr>
          <a:xfrm rot="3266061">
            <a:off x="3980709" y="3854456"/>
            <a:ext cx="346983" cy="344922"/>
            <a:chOff x="7134111" y="276438"/>
            <a:chExt cx="347004" cy="344943"/>
          </a:xfrm>
        </p:grpSpPr>
        <p:sp>
          <p:nvSpPr>
            <p:cNvPr id="2674" name="Google Shape;2674;p67"/>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67"/>
          <p:cNvGrpSpPr/>
          <p:nvPr/>
        </p:nvGrpSpPr>
        <p:grpSpPr>
          <a:xfrm rot="3266061">
            <a:off x="4585734" y="1060556"/>
            <a:ext cx="346983" cy="344922"/>
            <a:chOff x="7134111" y="276438"/>
            <a:chExt cx="347004" cy="344943"/>
          </a:xfrm>
        </p:grpSpPr>
        <p:sp>
          <p:nvSpPr>
            <p:cNvPr id="2677" name="Google Shape;2677;p67"/>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9" name="Google Shape;2679;p67"/>
          <p:cNvSpPr/>
          <p:nvPr/>
        </p:nvSpPr>
        <p:spPr>
          <a:xfrm flipH="1">
            <a:off x="3374868" y="4222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flipH="1">
            <a:off x="6312368" y="9414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flipH="1">
            <a:off x="7946593" y="4042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flipH="1">
            <a:off x="7363415" y="42606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flipH="1">
            <a:off x="1752990" y="12620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flipH="1">
            <a:off x="3416268" y="14363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flipH="1">
            <a:off x="3557365" y="7683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flipH="1">
            <a:off x="870068" y="7213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6684203" y="3297036"/>
            <a:ext cx="158100" cy="15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1" name="Shape 2691"/>
        <p:cNvGrpSpPr/>
        <p:nvPr/>
      </p:nvGrpSpPr>
      <p:grpSpPr>
        <a:xfrm>
          <a:off x="0" y="0"/>
          <a:ext cx="0" cy="0"/>
          <a:chOff x="0" y="0"/>
          <a:chExt cx="0" cy="0"/>
        </a:xfrm>
      </p:grpSpPr>
      <p:sp>
        <p:nvSpPr>
          <p:cNvPr id="2692" name="Google Shape;2692;p68"/>
          <p:cNvSpPr txBox="1"/>
          <p:nvPr>
            <p:ph type="title"/>
          </p:nvPr>
        </p:nvSpPr>
        <p:spPr>
          <a:xfrm>
            <a:off x="4333675" y="1885950"/>
            <a:ext cx="3850500" cy="6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2693" name="Google Shape;2693;p68"/>
          <p:cNvSpPr txBox="1"/>
          <p:nvPr>
            <p:ph idx="1" type="subTitle"/>
          </p:nvPr>
        </p:nvSpPr>
        <p:spPr>
          <a:xfrm>
            <a:off x="4333875" y="2571750"/>
            <a:ext cx="3850500" cy="6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2694" name="Google Shape;2694;p68"/>
          <p:cNvGrpSpPr/>
          <p:nvPr/>
        </p:nvGrpSpPr>
        <p:grpSpPr>
          <a:xfrm>
            <a:off x="1192253" y="982745"/>
            <a:ext cx="2585100" cy="3134400"/>
            <a:chOff x="1192253" y="982745"/>
            <a:chExt cx="2585100" cy="3134400"/>
          </a:xfrm>
        </p:grpSpPr>
        <p:sp>
          <p:nvSpPr>
            <p:cNvPr id="2695" name="Google Shape;2695;p68"/>
            <p:cNvSpPr/>
            <p:nvPr/>
          </p:nvSpPr>
          <p:spPr>
            <a:xfrm>
              <a:off x="1192253" y="982745"/>
              <a:ext cx="2585100" cy="3134400"/>
            </a:xfrm>
            <a:prstGeom prst="roundRect">
              <a:avLst>
                <a:gd fmla="val 13137" name="adj"/>
              </a:avLst>
            </a:prstGeom>
            <a:solidFill>
              <a:schemeClr val="dk1"/>
            </a:solidFill>
            <a:ln>
              <a:noFill/>
            </a:ln>
            <a:effectLst>
              <a:outerShdw rotWithShape="0" algn="bl" dir="2820000" dist="4762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8"/>
            <p:cNvSpPr/>
            <p:nvPr/>
          </p:nvSpPr>
          <p:spPr>
            <a:xfrm>
              <a:off x="1252937" y="1079334"/>
              <a:ext cx="2457606" cy="2984836"/>
            </a:xfrm>
            <a:prstGeom prst="roundRect">
              <a:avLst>
                <a:gd fmla="val 1313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697" name="Google Shape;2697;p68"/>
          <p:cNvPicPr preferRelativeResize="0"/>
          <p:nvPr/>
        </p:nvPicPr>
        <p:blipFill rotWithShape="1">
          <a:blip r:embed="rId3">
            <a:alphaModFix/>
          </a:blip>
          <a:srcRect b="26066" l="0" r="0" t="4309"/>
          <a:stretch/>
        </p:blipFill>
        <p:spPr>
          <a:xfrm>
            <a:off x="1388500" y="1218600"/>
            <a:ext cx="2186400" cy="2706300"/>
          </a:xfrm>
          <a:prstGeom prst="roundRect">
            <a:avLst>
              <a:gd fmla="val 11192" name="adj"/>
            </a:avLst>
          </a:prstGeom>
          <a:noFill/>
          <a:ln>
            <a:noFill/>
          </a:ln>
        </p:spPr>
      </p:pic>
      <p:sp>
        <p:nvSpPr>
          <p:cNvPr id="2698" name="Google Shape;2698;p68"/>
          <p:cNvSpPr/>
          <p:nvPr/>
        </p:nvSpPr>
        <p:spPr>
          <a:xfrm>
            <a:off x="2402690" y="3845836"/>
            <a:ext cx="158100" cy="15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9" name="Google Shape;2699;p68"/>
          <p:cNvGrpSpPr/>
          <p:nvPr/>
        </p:nvGrpSpPr>
        <p:grpSpPr>
          <a:xfrm>
            <a:off x="6840335" y="1540999"/>
            <a:ext cx="347004" cy="344943"/>
            <a:chOff x="7134111" y="276438"/>
            <a:chExt cx="347004" cy="344943"/>
          </a:xfrm>
        </p:grpSpPr>
        <p:sp>
          <p:nvSpPr>
            <p:cNvPr id="2700" name="Google Shape;2700;p6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68"/>
          <p:cNvGrpSpPr/>
          <p:nvPr/>
        </p:nvGrpSpPr>
        <p:grpSpPr>
          <a:xfrm flipH="1" rot="7016347">
            <a:off x="3186184" y="3498694"/>
            <a:ext cx="861504" cy="852365"/>
            <a:chOff x="8304175" y="-24624"/>
            <a:chExt cx="861396" cy="852258"/>
          </a:xfrm>
        </p:grpSpPr>
        <p:sp>
          <p:nvSpPr>
            <p:cNvPr id="2703" name="Google Shape;2703;p68"/>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4" name="Google Shape;2704;p68"/>
            <p:cNvGrpSpPr/>
            <p:nvPr/>
          </p:nvGrpSpPr>
          <p:grpSpPr>
            <a:xfrm rot="1478876">
              <a:off x="8407124" y="83046"/>
              <a:ext cx="655499" cy="636920"/>
              <a:chOff x="4594993" y="5098696"/>
              <a:chExt cx="287425" cy="279279"/>
            </a:xfrm>
          </p:grpSpPr>
          <p:sp>
            <p:nvSpPr>
              <p:cNvPr id="2705" name="Google Shape;2705;p68"/>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8"/>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07" name="Google Shape;2707;p68"/>
          <p:cNvSpPr/>
          <p:nvPr/>
        </p:nvSpPr>
        <p:spPr>
          <a:xfrm flipH="1">
            <a:off x="713215" y="20427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8" name="Google Shape;2708;p68"/>
          <p:cNvGrpSpPr/>
          <p:nvPr/>
        </p:nvGrpSpPr>
        <p:grpSpPr>
          <a:xfrm rot="5958697">
            <a:off x="3926082" y="3284201"/>
            <a:ext cx="346996" cy="344935"/>
            <a:chOff x="7134111" y="276438"/>
            <a:chExt cx="347004" cy="344943"/>
          </a:xfrm>
        </p:grpSpPr>
        <p:sp>
          <p:nvSpPr>
            <p:cNvPr id="2709" name="Google Shape;2709;p6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68"/>
          <p:cNvGrpSpPr/>
          <p:nvPr/>
        </p:nvGrpSpPr>
        <p:grpSpPr>
          <a:xfrm rot="3266061">
            <a:off x="7249484" y="859706"/>
            <a:ext cx="346983" cy="344922"/>
            <a:chOff x="7134111" y="276438"/>
            <a:chExt cx="347004" cy="344943"/>
          </a:xfrm>
        </p:grpSpPr>
        <p:sp>
          <p:nvSpPr>
            <p:cNvPr id="2712" name="Google Shape;2712;p6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4" name="Google Shape;2714;p68"/>
          <p:cNvSpPr/>
          <p:nvPr/>
        </p:nvSpPr>
        <p:spPr>
          <a:xfrm flipH="1">
            <a:off x="1978693" y="30134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8"/>
          <p:cNvSpPr/>
          <p:nvPr/>
        </p:nvSpPr>
        <p:spPr>
          <a:xfrm flipH="1">
            <a:off x="7961193" y="37794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8"/>
          <p:cNvSpPr/>
          <p:nvPr/>
        </p:nvSpPr>
        <p:spPr>
          <a:xfrm flipH="1">
            <a:off x="5276343" y="41150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flipH="1">
            <a:off x="7363415" y="42606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flipH="1">
            <a:off x="7292790" y="15202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flipH="1">
            <a:off x="826293" y="9390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8"/>
          <p:cNvSpPr/>
          <p:nvPr/>
        </p:nvSpPr>
        <p:spPr>
          <a:xfrm flipH="1">
            <a:off x="2226743" y="29331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8"/>
          <p:cNvSpPr/>
          <p:nvPr/>
        </p:nvSpPr>
        <p:spPr>
          <a:xfrm flipH="1">
            <a:off x="6129868" y="352412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 name="Google Shape;2722;p68"/>
          <p:cNvGrpSpPr/>
          <p:nvPr/>
        </p:nvGrpSpPr>
        <p:grpSpPr>
          <a:xfrm rot="3266061">
            <a:off x="7685559" y="1483631"/>
            <a:ext cx="346983" cy="344922"/>
            <a:chOff x="7134111" y="276438"/>
            <a:chExt cx="347004" cy="344943"/>
          </a:xfrm>
        </p:grpSpPr>
        <p:sp>
          <p:nvSpPr>
            <p:cNvPr id="2723" name="Google Shape;2723;p68"/>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8"/>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5" name="Google Shape;2725;p68"/>
          <p:cNvSpPr/>
          <p:nvPr/>
        </p:nvSpPr>
        <p:spPr>
          <a:xfrm flipH="1">
            <a:off x="5415415" y="16487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8"/>
          <p:cNvSpPr/>
          <p:nvPr/>
        </p:nvSpPr>
        <p:spPr>
          <a:xfrm flipH="1">
            <a:off x="6042418" y="16782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flipH="1">
            <a:off x="4510318" y="8538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flipH="1">
            <a:off x="4101768" y="24224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2" name="Shape 2732"/>
        <p:cNvGrpSpPr/>
        <p:nvPr/>
      </p:nvGrpSpPr>
      <p:grpSpPr>
        <a:xfrm>
          <a:off x="0" y="0"/>
          <a:ext cx="0" cy="0"/>
          <a:chOff x="0" y="0"/>
          <a:chExt cx="0" cy="0"/>
        </a:xfrm>
      </p:grpSpPr>
      <p:sp>
        <p:nvSpPr>
          <p:cNvPr id="2733" name="Google Shape;2733;p69"/>
          <p:cNvSpPr txBox="1"/>
          <p:nvPr>
            <p:ph type="title"/>
          </p:nvPr>
        </p:nvSpPr>
        <p:spPr>
          <a:xfrm>
            <a:off x="720000" y="1937225"/>
            <a:ext cx="4320300" cy="68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2734" name="Google Shape;2734;p69"/>
          <p:cNvSpPr txBox="1"/>
          <p:nvPr>
            <p:ph idx="1" type="subTitle"/>
          </p:nvPr>
        </p:nvSpPr>
        <p:spPr>
          <a:xfrm>
            <a:off x="720000" y="2633600"/>
            <a:ext cx="43203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2735" name="Google Shape;2735;p69"/>
          <p:cNvGrpSpPr/>
          <p:nvPr/>
        </p:nvGrpSpPr>
        <p:grpSpPr>
          <a:xfrm>
            <a:off x="5300300" y="832125"/>
            <a:ext cx="2123100" cy="3536400"/>
            <a:chOff x="5789125" y="832125"/>
            <a:chExt cx="2123100" cy="3536400"/>
          </a:xfrm>
        </p:grpSpPr>
        <p:sp>
          <p:nvSpPr>
            <p:cNvPr id="2736" name="Google Shape;2736;p69"/>
            <p:cNvSpPr/>
            <p:nvPr/>
          </p:nvSpPr>
          <p:spPr>
            <a:xfrm>
              <a:off x="5789125" y="832125"/>
              <a:ext cx="2123100" cy="3536400"/>
            </a:xfrm>
            <a:prstGeom prst="roundRect">
              <a:avLst>
                <a:gd fmla="val 16667" name="adj"/>
              </a:avLst>
            </a:prstGeom>
            <a:solidFill>
              <a:schemeClr val="dk1"/>
            </a:solidFill>
            <a:ln>
              <a:noFill/>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5865775" y="904675"/>
              <a:ext cx="1969800" cy="3333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738" name="Google Shape;2738;p69"/>
          <p:cNvPicPr preferRelativeResize="0"/>
          <p:nvPr/>
        </p:nvPicPr>
        <p:blipFill>
          <a:blip r:embed="rId3">
            <a:alphaModFix/>
          </a:blip>
          <a:stretch>
            <a:fillRect/>
          </a:stretch>
        </p:blipFill>
        <p:spPr>
          <a:xfrm>
            <a:off x="5513450" y="1063225"/>
            <a:ext cx="1696800" cy="3016800"/>
          </a:xfrm>
          <a:prstGeom prst="roundRect">
            <a:avLst>
              <a:gd fmla="val 16667" name="adj"/>
            </a:avLst>
          </a:prstGeom>
          <a:noFill/>
          <a:ln>
            <a:noFill/>
          </a:ln>
        </p:spPr>
      </p:pic>
      <p:sp>
        <p:nvSpPr>
          <p:cNvPr id="2739" name="Google Shape;2739;p69"/>
          <p:cNvSpPr/>
          <p:nvPr/>
        </p:nvSpPr>
        <p:spPr>
          <a:xfrm>
            <a:off x="6282803" y="4014436"/>
            <a:ext cx="158100" cy="15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0" name="Google Shape;2740;p69"/>
          <p:cNvGrpSpPr/>
          <p:nvPr/>
        </p:nvGrpSpPr>
        <p:grpSpPr>
          <a:xfrm>
            <a:off x="6914310" y="1060537"/>
            <a:ext cx="347004" cy="344943"/>
            <a:chOff x="7134111" y="276438"/>
            <a:chExt cx="347004" cy="344943"/>
          </a:xfrm>
        </p:grpSpPr>
        <p:sp>
          <p:nvSpPr>
            <p:cNvPr id="2741" name="Google Shape;2741;p69"/>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69"/>
          <p:cNvGrpSpPr/>
          <p:nvPr/>
        </p:nvGrpSpPr>
        <p:grpSpPr>
          <a:xfrm flipH="1" rot="2933016">
            <a:off x="4973103" y="3600069"/>
            <a:ext cx="861539" cy="852400"/>
            <a:chOff x="8304175" y="-24624"/>
            <a:chExt cx="861396" cy="852258"/>
          </a:xfrm>
        </p:grpSpPr>
        <p:sp>
          <p:nvSpPr>
            <p:cNvPr id="2744" name="Google Shape;2744;p69"/>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5" name="Google Shape;2745;p69"/>
            <p:cNvGrpSpPr/>
            <p:nvPr/>
          </p:nvGrpSpPr>
          <p:grpSpPr>
            <a:xfrm rot="1478876">
              <a:off x="8407124" y="83046"/>
              <a:ext cx="655499" cy="636920"/>
              <a:chOff x="4594993" y="5098696"/>
              <a:chExt cx="287425" cy="279279"/>
            </a:xfrm>
          </p:grpSpPr>
          <p:sp>
            <p:nvSpPr>
              <p:cNvPr id="2746" name="Google Shape;2746;p69"/>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48" name="Google Shape;2748;p69"/>
          <p:cNvSpPr/>
          <p:nvPr/>
        </p:nvSpPr>
        <p:spPr>
          <a:xfrm flipH="1">
            <a:off x="3952543" y="16031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flipH="1">
            <a:off x="879840" y="42493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flipH="1">
            <a:off x="2022940" y="44065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1" name="Google Shape;2751;p69"/>
          <p:cNvGrpSpPr/>
          <p:nvPr/>
        </p:nvGrpSpPr>
        <p:grpSpPr>
          <a:xfrm rot="5400000">
            <a:off x="1340927" y="3515677"/>
            <a:ext cx="346969" cy="344909"/>
            <a:chOff x="7134111" y="276438"/>
            <a:chExt cx="347004" cy="344943"/>
          </a:xfrm>
        </p:grpSpPr>
        <p:sp>
          <p:nvSpPr>
            <p:cNvPr id="2752" name="Google Shape;2752;p69"/>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9"/>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69"/>
          <p:cNvGrpSpPr/>
          <p:nvPr/>
        </p:nvGrpSpPr>
        <p:grpSpPr>
          <a:xfrm rot="2126306">
            <a:off x="4481520" y="1972217"/>
            <a:ext cx="346987" cy="344927"/>
            <a:chOff x="7134111" y="276438"/>
            <a:chExt cx="347004" cy="344943"/>
          </a:xfrm>
        </p:grpSpPr>
        <p:sp>
          <p:nvSpPr>
            <p:cNvPr id="2755" name="Google Shape;2755;p69"/>
            <p:cNvSpPr/>
            <p:nvPr/>
          </p:nvSpPr>
          <p:spPr>
            <a:xfrm flipH="1">
              <a:off x="7134111" y="276438"/>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69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9"/>
            <p:cNvSpPr/>
            <p:nvPr/>
          </p:nvSpPr>
          <p:spPr>
            <a:xfrm flipH="1">
              <a:off x="7147597" y="299563"/>
              <a:ext cx="320043" cy="298698"/>
            </a:xfrm>
            <a:custGeom>
              <a:rect b="b" l="l" r="r" t="t"/>
              <a:pathLst>
                <a:path extrusionOk="0" h="6027" w="6064">
                  <a:moveTo>
                    <a:pt x="3132" y="1"/>
                  </a:moveTo>
                  <a:cubicBezTo>
                    <a:pt x="3099" y="1"/>
                    <a:pt x="3066" y="17"/>
                    <a:pt x="3046" y="49"/>
                  </a:cubicBezTo>
                  <a:lnTo>
                    <a:pt x="2479" y="1008"/>
                  </a:lnTo>
                  <a:cubicBezTo>
                    <a:pt x="2144" y="1572"/>
                    <a:pt x="1655" y="2030"/>
                    <a:pt x="1068" y="2325"/>
                  </a:cubicBezTo>
                  <a:lnTo>
                    <a:pt x="74" y="2826"/>
                  </a:lnTo>
                  <a:cubicBezTo>
                    <a:pt x="4" y="2860"/>
                    <a:pt x="1" y="2959"/>
                    <a:pt x="67" y="2998"/>
                  </a:cubicBezTo>
                  <a:lnTo>
                    <a:pt x="1026" y="3566"/>
                  </a:lnTo>
                  <a:cubicBezTo>
                    <a:pt x="1591" y="3900"/>
                    <a:pt x="2049" y="4390"/>
                    <a:pt x="2343" y="4977"/>
                  </a:cubicBezTo>
                  <a:lnTo>
                    <a:pt x="2844" y="5971"/>
                  </a:lnTo>
                  <a:cubicBezTo>
                    <a:pt x="2862" y="6008"/>
                    <a:pt x="2898" y="6026"/>
                    <a:pt x="2933" y="6026"/>
                  </a:cubicBezTo>
                  <a:cubicBezTo>
                    <a:pt x="2966" y="6026"/>
                    <a:pt x="2998" y="6010"/>
                    <a:pt x="3018" y="5978"/>
                  </a:cubicBezTo>
                  <a:lnTo>
                    <a:pt x="3584" y="5020"/>
                  </a:lnTo>
                  <a:cubicBezTo>
                    <a:pt x="3920" y="4455"/>
                    <a:pt x="4409" y="3997"/>
                    <a:pt x="4996" y="3703"/>
                  </a:cubicBezTo>
                  <a:lnTo>
                    <a:pt x="5990" y="3201"/>
                  </a:lnTo>
                  <a:cubicBezTo>
                    <a:pt x="6061" y="3166"/>
                    <a:pt x="6063" y="3068"/>
                    <a:pt x="5996" y="3028"/>
                  </a:cubicBezTo>
                  <a:lnTo>
                    <a:pt x="5038" y="2461"/>
                  </a:lnTo>
                  <a:cubicBezTo>
                    <a:pt x="4473" y="2126"/>
                    <a:pt x="4016" y="1637"/>
                    <a:pt x="3721" y="1050"/>
                  </a:cubicBezTo>
                  <a:lnTo>
                    <a:pt x="3219" y="55"/>
                  </a:lnTo>
                  <a:cubicBezTo>
                    <a:pt x="3202" y="19"/>
                    <a:pt x="3167" y="1"/>
                    <a:pt x="31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7" name="Google Shape;2757;p69"/>
          <p:cNvSpPr/>
          <p:nvPr/>
        </p:nvSpPr>
        <p:spPr>
          <a:xfrm flipH="1">
            <a:off x="3416268" y="39355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9"/>
          <p:cNvSpPr/>
          <p:nvPr/>
        </p:nvSpPr>
        <p:spPr>
          <a:xfrm flipH="1">
            <a:off x="6270593" y="11422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9"/>
          <p:cNvSpPr/>
          <p:nvPr/>
        </p:nvSpPr>
        <p:spPr>
          <a:xfrm flipH="1">
            <a:off x="7736318" y="34477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9"/>
          <p:cNvSpPr/>
          <p:nvPr/>
        </p:nvSpPr>
        <p:spPr>
          <a:xfrm flipH="1">
            <a:off x="2785002" y="1544763"/>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9"/>
          <p:cNvSpPr/>
          <p:nvPr/>
        </p:nvSpPr>
        <p:spPr>
          <a:xfrm flipH="1">
            <a:off x="7827490" y="18676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9"/>
          <p:cNvSpPr/>
          <p:nvPr/>
        </p:nvSpPr>
        <p:spPr>
          <a:xfrm flipH="1" rot="-1365713">
            <a:off x="2314324" y="3447744"/>
            <a:ext cx="182494" cy="181430"/>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9"/>
          <p:cNvSpPr/>
          <p:nvPr/>
        </p:nvSpPr>
        <p:spPr>
          <a:xfrm flipH="1">
            <a:off x="2380343" y="70384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9"/>
          <p:cNvSpPr/>
          <p:nvPr/>
        </p:nvSpPr>
        <p:spPr>
          <a:xfrm flipH="1">
            <a:off x="1091140" y="8852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9"/>
          <p:cNvSpPr/>
          <p:nvPr/>
        </p:nvSpPr>
        <p:spPr>
          <a:xfrm flipH="1">
            <a:off x="1307793" y="1686172"/>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9"/>
          <p:cNvSpPr/>
          <p:nvPr/>
        </p:nvSpPr>
        <p:spPr>
          <a:xfrm flipH="1" rot="1562497">
            <a:off x="7699835" y="558643"/>
            <a:ext cx="182506" cy="181422"/>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9"/>
          <p:cNvSpPr/>
          <p:nvPr/>
        </p:nvSpPr>
        <p:spPr>
          <a:xfrm flipH="1">
            <a:off x="7980690" y="29327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9"/>
          <p:cNvSpPr/>
          <p:nvPr/>
        </p:nvSpPr>
        <p:spPr>
          <a:xfrm flipH="1">
            <a:off x="4342990" y="39250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9"/>
          <p:cNvSpPr/>
          <p:nvPr/>
        </p:nvSpPr>
        <p:spPr>
          <a:xfrm flipH="1">
            <a:off x="4480743" y="974459"/>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3" name="Shape 2773"/>
        <p:cNvGrpSpPr/>
        <p:nvPr/>
      </p:nvGrpSpPr>
      <p:grpSpPr>
        <a:xfrm>
          <a:off x="0" y="0"/>
          <a:ext cx="0" cy="0"/>
          <a:chOff x="0" y="0"/>
          <a:chExt cx="0" cy="0"/>
        </a:xfrm>
      </p:grpSpPr>
      <p:grpSp>
        <p:nvGrpSpPr>
          <p:cNvPr id="2774" name="Google Shape;2774;p70"/>
          <p:cNvGrpSpPr/>
          <p:nvPr/>
        </p:nvGrpSpPr>
        <p:grpSpPr>
          <a:xfrm rot="-1499020">
            <a:off x="5664588" y="1066146"/>
            <a:ext cx="346955" cy="344894"/>
            <a:chOff x="7645611" y="957875"/>
            <a:chExt cx="347004" cy="344943"/>
          </a:xfrm>
        </p:grpSpPr>
        <p:sp>
          <p:nvSpPr>
            <p:cNvPr id="2775" name="Google Shape;2775;p70"/>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858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0"/>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 name="Google Shape;2777;p70"/>
          <p:cNvGrpSpPr/>
          <p:nvPr/>
        </p:nvGrpSpPr>
        <p:grpSpPr>
          <a:xfrm>
            <a:off x="8086245" y="3445913"/>
            <a:ext cx="346969" cy="344909"/>
            <a:chOff x="7645611" y="957875"/>
            <a:chExt cx="347004" cy="344943"/>
          </a:xfrm>
        </p:grpSpPr>
        <p:sp>
          <p:nvSpPr>
            <p:cNvPr id="2778" name="Google Shape;2778;p70"/>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0"/>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0" name="Google Shape;2780;p70"/>
          <p:cNvGrpSpPr/>
          <p:nvPr/>
        </p:nvGrpSpPr>
        <p:grpSpPr>
          <a:xfrm>
            <a:off x="5556945" y="3245525"/>
            <a:ext cx="346969" cy="344909"/>
            <a:chOff x="7645611" y="957875"/>
            <a:chExt cx="347004" cy="344943"/>
          </a:xfrm>
        </p:grpSpPr>
        <p:sp>
          <p:nvSpPr>
            <p:cNvPr id="2781" name="Google Shape;2781;p70"/>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0"/>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3" name="Google Shape;2783;p70"/>
          <p:cNvSpPr txBox="1"/>
          <p:nvPr>
            <p:ph type="title"/>
          </p:nvPr>
        </p:nvSpPr>
        <p:spPr>
          <a:xfrm>
            <a:off x="713275" y="587625"/>
            <a:ext cx="4680300" cy="119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2784" name="Google Shape;2784;p70"/>
          <p:cNvSpPr txBox="1"/>
          <p:nvPr>
            <p:ph idx="1" type="subTitle"/>
          </p:nvPr>
        </p:nvSpPr>
        <p:spPr>
          <a:xfrm>
            <a:off x="1981250" y="1771700"/>
            <a:ext cx="2144400" cy="11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latin typeface="Yeseva One"/>
                <a:ea typeface="Yeseva One"/>
                <a:cs typeface="Yeseva One"/>
                <a:sym typeface="Yeseva One"/>
              </a:rPr>
              <a:t>D</a:t>
            </a:r>
            <a:r>
              <a:rPr lang="en" sz="1700">
                <a:latin typeface="Yeseva One"/>
                <a:ea typeface="Yeseva One"/>
                <a:cs typeface="Yeseva One"/>
                <a:sym typeface="Yeseva One"/>
              </a:rPr>
              <a:t>o you have any questions?</a:t>
            </a:r>
            <a:endParaRPr sz="1700">
              <a:latin typeface="Yeseva One"/>
              <a:ea typeface="Yeseva One"/>
              <a:cs typeface="Yeseva One"/>
              <a:sym typeface="Yeseva One"/>
            </a:endParaRPr>
          </a:p>
          <a:p>
            <a:pPr indent="0" lvl="0" marL="0" rtl="0" algn="ctr">
              <a:spcBef>
                <a:spcPts val="0"/>
              </a:spcBef>
              <a:spcAft>
                <a:spcPts val="0"/>
              </a:spcAft>
              <a:buNone/>
            </a:pPr>
            <a:r>
              <a:rPr lang="en">
                <a:uFill>
                  <a:noFill/>
                </a:uFill>
                <a:hlinkClick r:id="rId3"/>
              </a:rPr>
              <a:t>youremail@freepik.com</a:t>
            </a:r>
            <a:r>
              <a:rPr lang="en"/>
              <a:t> +34 654 321 432 yourwebsite.com</a:t>
            </a:r>
            <a:endParaRPr/>
          </a:p>
        </p:txBody>
      </p:sp>
      <p:sp>
        <p:nvSpPr>
          <p:cNvPr id="2785" name="Google Shape;2785;p70"/>
          <p:cNvSpPr txBox="1"/>
          <p:nvPr/>
        </p:nvSpPr>
        <p:spPr>
          <a:xfrm>
            <a:off x="861475" y="4238625"/>
            <a:ext cx="4151700" cy="33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5"/>
                </a:solidFill>
                <a:latin typeface="Didact Gothic"/>
                <a:ea typeface="Didact Gothic"/>
                <a:cs typeface="Didact Gothic"/>
                <a:sym typeface="Didact Gothic"/>
              </a:rPr>
              <a:t>P</a:t>
            </a:r>
            <a:r>
              <a:rPr lang="en" sz="1200">
                <a:solidFill>
                  <a:schemeClr val="accent5"/>
                </a:solidFill>
                <a:latin typeface="Didact Gothic"/>
                <a:ea typeface="Didact Gothic"/>
                <a:cs typeface="Didact Gothic"/>
                <a:sym typeface="Didact Gothic"/>
              </a:rPr>
              <a:t>lease keep this slide for attribution</a:t>
            </a:r>
            <a:endParaRPr sz="1200">
              <a:solidFill>
                <a:schemeClr val="accent5"/>
              </a:solidFill>
              <a:latin typeface="Didact Gothic"/>
              <a:ea typeface="Didact Gothic"/>
              <a:cs typeface="Didact Gothic"/>
              <a:sym typeface="Didact Gothic"/>
            </a:endParaRPr>
          </a:p>
        </p:txBody>
      </p:sp>
      <p:grpSp>
        <p:nvGrpSpPr>
          <p:cNvPr id="2786" name="Google Shape;2786;p70"/>
          <p:cNvGrpSpPr/>
          <p:nvPr/>
        </p:nvGrpSpPr>
        <p:grpSpPr>
          <a:xfrm>
            <a:off x="5006392" y="933143"/>
            <a:ext cx="3901201" cy="3607631"/>
            <a:chOff x="4999717" y="933143"/>
            <a:chExt cx="3901201" cy="3607631"/>
          </a:xfrm>
        </p:grpSpPr>
        <p:grpSp>
          <p:nvGrpSpPr>
            <p:cNvPr id="2787" name="Google Shape;2787;p70"/>
            <p:cNvGrpSpPr/>
            <p:nvPr/>
          </p:nvGrpSpPr>
          <p:grpSpPr>
            <a:xfrm flipH="1" rot="-770346">
              <a:off x="5179982" y="1608173"/>
              <a:ext cx="1495821" cy="1792239"/>
              <a:chOff x="9582439" y="2710429"/>
              <a:chExt cx="1641443" cy="1967024"/>
            </a:xfrm>
          </p:grpSpPr>
          <p:sp>
            <p:nvSpPr>
              <p:cNvPr id="2788" name="Google Shape;2788;p70"/>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9" name="Google Shape;2789;p70"/>
              <p:cNvGrpSpPr/>
              <p:nvPr/>
            </p:nvGrpSpPr>
            <p:grpSpPr>
              <a:xfrm rot="1826122">
                <a:off x="9960411" y="2818847"/>
                <a:ext cx="885504" cy="1750189"/>
                <a:chOff x="3477900" y="4315225"/>
                <a:chExt cx="508175" cy="1003475"/>
              </a:xfrm>
            </p:grpSpPr>
            <p:sp>
              <p:nvSpPr>
                <p:cNvPr id="2790" name="Google Shape;2790;p70"/>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0"/>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0"/>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0"/>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0"/>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0"/>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0"/>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0"/>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0"/>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0"/>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0"/>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0"/>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0"/>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0"/>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0"/>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0"/>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0"/>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0"/>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0"/>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09" name="Google Shape;2809;p70"/>
            <p:cNvGrpSpPr/>
            <p:nvPr/>
          </p:nvGrpSpPr>
          <p:grpSpPr>
            <a:xfrm rot="770346">
              <a:off x="7224832" y="1076973"/>
              <a:ext cx="1495821" cy="1792239"/>
              <a:chOff x="9582439" y="2710429"/>
              <a:chExt cx="1641443" cy="1967024"/>
            </a:xfrm>
          </p:grpSpPr>
          <p:sp>
            <p:nvSpPr>
              <p:cNvPr id="2810" name="Google Shape;2810;p70"/>
              <p:cNvSpPr/>
              <p:nvPr/>
            </p:nvSpPr>
            <p:spPr>
              <a:xfrm rot="1788063">
                <a:off x="9959692" y="2816828"/>
                <a:ext cx="886938" cy="1754202"/>
              </a:xfrm>
              <a:custGeom>
                <a:rect b="b" l="l" r="r" t="t"/>
                <a:pathLst>
                  <a:path extrusionOk="0" h="40138" w="20318">
                    <a:moveTo>
                      <a:pt x="7916" y="0"/>
                    </a:moveTo>
                    <a:cubicBezTo>
                      <a:pt x="7191" y="793"/>
                      <a:pt x="6896" y="1961"/>
                      <a:pt x="7162" y="3001"/>
                    </a:cubicBezTo>
                    <a:cubicBezTo>
                      <a:pt x="7308" y="3572"/>
                      <a:pt x="7603" y="4090"/>
                      <a:pt x="7895" y="4598"/>
                    </a:cubicBezTo>
                    <a:cubicBezTo>
                      <a:pt x="7912" y="4628"/>
                      <a:pt x="7928" y="4657"/>
                      <a:pt x="7946" y="4688"/>
                    </a:cubicBezTo>
                    <a:cubicBezTo>
                      <a:pt x="7938" y="4688"/>
                      <a:pt x="7932" y="4686"/>
                      <a:pt x="7932" y="4686"/>
                    </a:cubicBezTo>
                    <a:lnTo>
                      <a:pt x="7932" y="4686"/>
                    </a:lnTo>
                    <a:lnTo>
                      <a:pt x="8366" y="6166"/>
                    </a:lnTo>
                    <a:cubicBezTo>
                      <a:pt x="7981" y="8171"/>
                      <a:pt x="7789" y="10208"/>
                      <a:pt x="7795" y="12253"/>
                    </a:cubicBezTo>
                    <a:cubicBezTo>
                      <a:pt x="7727" y="12101"/>
                      <a:pt x="7662" y="11952"/>
                      <a:pt x="7594" y="11803"/>
                    </a:cubicBezTo>
                    <a:cubicBezTo>
                      <a:pt x="7406" y="10724"/>
                      <a:pt x="7269" y="9598"/>
                      <a:pt x="7120" y="8536"/>
                    </a:cubicBezTo>
                    <a:cubicBezTo>
                      <a:pt x="7048" y="8032"/>
                      <a:pt x="6989" y="7525"/>
                      <a:pt x="6860" y="7033"/>
                    </a:cubicBezTo>
                    <a:cubicBezTo>
                      <a:pt x="6374" y="5187"/>
                      <a:pt x="4886" y="3697"/>
                      <a:pt x="3128" y="2942"/>
                    </a:cubicBezTo>
                    <a:cubicBezTo>
                      <a:pt x="2324" y="2598"/>
                      <a:pt x="1425" y="2508"/>
                      <a:pt x="551" y="2459"/>
                    </a:cubicBezTo>
                    <a:cubicBezTo>
                      <a:pt x="527" y="2444"/>
                      <a:pt x="502" y="2428"/>
                      <a:pt x="477" y="2414"/>
                    </a:cubicBezTo>
                    <a:cubicBezTo>
                      <a:pt x="467" y="2407"/>
                      <a:pt x="456" y="2404"/>
                      <a:pt x="445" y="2404"/>
                    </a:cubicBezTo>
                    <a:cubicBezTo>
                      <a:pt x="427" y="2404"/>
                      <a:pt x="410" y="2413"/>
                      <a:pt x="400" y="2430"/>
                    </a:cubicBezTo>
                    <a:cubicBezTo>
                      <a:pt x="383" y="2459"/>
                      <a:pt x="391" y="2491"/>
                      <a:pt x="418" y="2508"/>
                    </a:cubicBezTo>
                    <a:cubicBezTo>
                      <a:pt x="430" y="2516"/>
                      <a:pt x="441" y="2522"/>
                      <a:pt x="453" y="2530"/>
                    </a:cubicBezTo>
                    <a:cubicBezTo>
                      <a:pt x="346" y="3785"/>
                      <a:pt x="451" y="5056"/>
                      <a:pt x="770" y="6274"/>
                    </a:cubicBezTo>
                    <a:cubicBezTo>
                      <a:pt x="940" y="6917"/>
                      <a:pt x="1169" y="7553"/>
                      <a:pt x="1534" y="8110"/>
                    </a:cubicBezTo>
                    <a:cubicBezTo>
                      <a:pt x="2164" y="9076"/>
                      <a:pt x="3153" y="9743"/>
                      <a:pt x="4166" y="10290"/>
                    </a:cubicBezTo>
                    <a:cubicBezTo>
                      <a:pt x="5183" y="10839"/>
                      <a:pt x="6252" y="11291"/>
                      <a:pt x="7193" y="11952"/>
                    </a:cubicBezTo>
                    <a:cubicBezTo>
                      <a:pt x="7318" y="12038"/>
                      <a:pt x="7445" y="12138"/>
                      <a:pt x="7547" y="12251"/>
                    </a:cubicBezTo>
                    <a:cubicBezTo>
                      <a:pt x="9465" y="16603"/>
                      <a:pt x="10368" y="21370"/>
                      <a:pt x="10233" y="26110"/>
                    </a:cubicBezTo>
                    <a:cubicBezTo>
                      <a:pt x="10229" y="26143"/>
                      <a:pt x="10223" y="26174"/>
                      <a:pt x="10218" y="26208"/>
                    </a:cubicBezTo>
                    <a:cubicBezTo>
                      <a:pt x="10212" y="26233"/>
                      <a:pt x="10218" y="26256"/>
                      <a:pt x="10229" y="26276"/>
                    </a:cubicBezTo>
                    <a:cubicBezTo>
                      <a:pt x="10204" y="26958"/>
                      <a:pt x="10159" y="27637"/>
                      <a:pt x="10092" y="28317"/>
                    </a:cubicBezTo>
                    <a:cubicBezTo>
                      <a:pt x="9451" y="24843"/>
                      <a:pt x="8010" y="21564"/>
                      <a:pt x="5891" y="18741"/>
                    </a:cubicBezTo>
                    <a:lnTo>
                      <a:pt x="5891" y="18741"/>
                    </a:lnTo>
                    <a:cubicBezTo>
                      <a:pt x="6374" y="18896"/>
                      <a:pt x="7195" y="19124"/>
                      <a:pt x="7845" y="19124"/>
                    </a:cubicBezTo>
                    <a:cubicBezTo>
                      <a:pt x="8368" y="19124"/>
                      <a:pt x="8780" y="18977"/>
                      <a:pt x="8816" y="18525"/>
                    </a:cubicBezTo>
                    <a:cubicBezTo>
                      <a:pt x="8923" y="17219"/>
                      <a:pt x="6567" y="16879"/>
                      <a:pt x="6567" y="16879"/>
                    </a:cubicBezTo>
                    <a:cubicBezTo>
                      <a:pt x="7727" y="15909"/>
                      <a:pt x="8982" y="14093"/>
                      <a:pt x="7693" y="13530"/>
                    </a:cubicBezTo>
                    <a:cubicBezTo>
                      <a:pt x="7571" y="13477"/>
                      <a:pt x="7449" y="13453"/>
                      <a:pt x="7329" y="13453"/>
                    </a:cubicBezTo>
                    <a:cubicBezTo>
                      <a:pt x="6182" y="13453"/>
                      <a:pt x="5177" y="15659"/>
                      <a:pt x="5177" y="15659"/>
                    </a:cubicBezTo>
                    <a:cubicBezTo>
                      <a:pt x="5177" y="15659"/>
                      <a:pt x="4187" y="12378"/>
                      <a:pt x="2820" y="12378"/>
                    </a:cubicBezTo>
                    <a:cubicBezTo>
                      <a:pt x="2633" y="12378"/>
                      <a:pt x="2440" y="12438"/>
                      <a:pt x="2242" y="12576"/>
                    </a:cubicBezTo>
                    <a:cubicBezTo>
                      <a:pt x="584" y="13727"/>
                      <a:pt x="3597" y="16543"/>
                      <a:pt x="3597" y="16543"/>
                    </a:cubicBezTo>
                    <a:cubicBezTo>
                      <a:pt x="3597" y="16543"/>
                      <a:pt x="3185" y="16494"/>
                      <a:pt x="2640" y="16494"/>
                    </a:cubicBezTo>
                    <a:cubicBezTo>
                      <a:pt x="1583" y="16494"/>
                      <a:pt x="24" y="16680"/>
                      <a:pt x="11" y="17771"/>
                    </a:cubicBezTo>
                    <a:cubicBezTo>
                      <a:pt x="0" y="18554"/>
                      <a:pt x="824" y="18760"/>
                      <a:pt x="1694" y="18760"/>
                    </a:cubicBezTo>
                    <a:cubicBezTo>
                      <a:pt x="2664" y="18760"/>
                      <a:pt x="3693" y="18504"/>
                      <a:pt x="3693" y="18504"/>
                    </a:cubicBezTo>
                    <a:lnTo>
                      <a:pt x="3693" y="18504"/>
                    </a:lnTo>
                    <a:cubicBezTo>
                      <a:pt x="3693" y="18504"/>
                      <a:pt x="2395" y="21945"/>
                      <a:pt x="4084" y="22180"/>
                    </a:cubicBezTo>
                    <a:cubicBezTo>
                      <a:pt x="4134" y="22187"/>
                      <a:pt x="4183" y="22191"/>
                      <a:pt x="4229" y="22191"/>
                    </a:cubicBezTo>
                    <a:cubicBezTo>
                      <a:pt x="5756" y="22191"/>
                      <a:pt x="5484" y="18607"/>
                      <a:pt x="5484" y="18606"/>
                    </a:cubicBezTo>
                    <a:lnTo>
                      <a:pt x="5484" y="18606"/>
                    </a:lnTo>
                    <a:cubicBezTo>
                      <a:pt x="5484" y="18606"/>
                      <a:pt x="5494" y="18611"/>
                      <a:pt x="5515" y="18617"/>
                    </a:cubicBezTo>
                    <a:cubicBezTo>
                      <a:pt x="7871" y="21664"/>
                      <a:pt x="9416" y="25269"/>
                      <a:pt x="9997" y="29084"/>
                    </a:cubicBezTo>
                    <a:cubicBezTo>
                      <a:pt x="9999" y="29095"/>
                      <a:pt x="10004" y="29101"/>
                      <a:pt x="10006" y="29111"/>
                    </a:cubicBezTo>
                    <a:cubicBezTo>
                      <a:pt x="9791" y="30857"/>
                      <a:pt x="9432" y="32587"/>
                      <a:pt x="8929" y="34275"/>
                    </a:cubicBezTo>
                    <a:cubicBezTo>
                      <a:pt x="8911" y="34167"/>
                      <a:pt x="8892" y="34060"/>
                      <a:pt x="8872" y="33952"/>
                    </a:cubicBezTo>
                    <a:cubicBezTo>
                      <a:pt x="8849" y="32067"/>
                      <a:pt x="9246" y="30151"/>
                      <a:pt x="8780" y="28327"/>
                    </a:cubicBezTo>
                    <a:cubicBezTo>
                      <a:pt x="8657" y="27842"/>
                      <a:pt x="8472" y="27369"/>
                      <a:pt x="8196" y="26956"/>
                    </a:cubicBezTo>
                    <a:cubicBezTo>
                      <a:pt x="7895" y="26505"/>
                      <a:pt x="7492" y="26131"/>
                      <a:pt x="7060" y="25801"/>
                    </a:cubicBezTo>
                    <a:cubicBezTo>
                      <a:pt x="6241" y="25175"/>
                      <a:pt x="5312" y="24694"/>
                      <a:pt x="4330" y="24383"/>
                    </a:cubicBezTo>
                    <a:lnTo>
                      <a:pt x="4326" y="24379"/>
                    </a:lnTo>
                    <a:cubicBezTo>
                      <a:pt x="4314" y="24367"/>
                      <a:pt x="4300" y="24362"/>
                      <a:pt x="4286" y="24362"/>
                    </a:cubicBezTo>
                    <a:cubicBezTo>
                      <a:pt x="4271" y="24362"/>
                      <a:pt x="4257" y="24367"/>
                      <a:pt x="4246" y="24379"/>
                    </a:cubicBezTo>
                    <a:cubicBezTo>
                      <a:pt x="4223" y="24401"/>
                      <a:pt x="4223" y="24434"/>
                      <a:pt x="4246" y="24458"/>
                    </a:cubicBezTo>
                    <a:lnTo>
                      <a:pt x="4272" y="24483"/>
                    </a:lnTo>
                    <a:cubicBezTo>
                      <a:pt x="4064" y="25386"/>
                      <a:pt x="3941" y="26321"/>
                      <a:pt x="3957" y="27246"/>
                    </a:cubicBezTo>
                    <a:cubicBezTo>
                      <a:pt x="3971" y="28208"/>
                      <a:pt x="4184" y="29187"/>
                      <a:pt x="4688" y="30005"/>
                    </a:cubicBezTo>
                    <a:cubicBezTo>
                      <a:pt x="5238" y="30896"/>
                      <a:pt x="6094" y="31547"/>
                      <a:pt x="6888" y="32234"/>
                    </a:cubicBezTo>
                    <a:cubicBezTo>
                      <a:pt x="7629" y="32869"/>
                      <a:pt x="8472" y="33659"/>
                      <a:pt x="8837" y="34572"/>
                    </a:cubicBezTo>
                    <a:cubicBezTo>
                      <a:pt x="8767" y="34797"/>
                      <a:pt x="8696" y="35020"/>
                      <a:pt x="8622" y="35241"/>
                    </a:cubicBezTo>
                    <a:cubicBezTo>
                      <a:pt x="8565" y="35409"/>
                      <a:pt x="8505" y="35583"/>
                      <a:pt x="8444" y="35759"/>
                    </a:cubicBezTo>
                    <a:cubicBezTo>
                      <a:pt x="8276" y="36158"/>
                      <a:pt x="8116" y="36566"/>
                      <a:pt x="7969" y="36975"/>
                    </a:cubicBezTo>
                    <a:cubicBezTo>
                      <a:pt x="7531" y="37984"/>
                      <a:pt x="6956" y="39036"/>
                      <a:pt x="6157" y="39949"/>
                    </a:cubicBezTo>
                    <a:cubicBezTo>
                      <a:pt x="6117" y="39996"/>
                      <a:pt x="6121" y="40068"/>
                      <a:pt x="6168" y="40109"/>
                    </a:cubicBezTo>
                    <a:cubicBezTo>
                      <a:pt x="6188" y="40129"/>
                      <a:pt x="6217" y="40137"/>
                      <a:pt x="6241" y="40137"/>
                    </a:cubicBezTo>
                    <a:cubicBezTo>
                      <a:pt x="6272" y="40137"/>
                      <a:pt x="6303" y="40123"/>
                      <a:pt x="6329" y="40096"/>
                    </a:cubicBezTo>
                    <a:cubicBezTo>
                      <a:pt x="7097" y="39216"/>
                      <a:pt x="7662" y="38213"/>
                      <a:pt x="8096" y="37243"/>
                    </a:cubicBezTo>
                    <a:cubicBezTo>
                      <a:pt x="8112" y="37231"/>
                      <a:pt x="8122" y="37214"/>
                      <a:pt x="8131" y="37196"/>
                    </a:cubicBezTo>
                    <a:cubicBezTo>
                      <a:pt x="8147" y="37145"/>
                      <a:pt x="8165" y="37098"/>
                      <a:pt x="8184" y="37047"/>
                    </a:cubicBezTo>
                    <a:cubicBezTo>
                      <a:pt x="8360" y="36633"/>
                      <a:pt x="8513" y="36232"/>
                      <a:pt x="8653" y="35849"/>
                    </a:cubicBezTo>
                    <a:cubicBezTo>
                      <a:pt x="9965" y="32750"/>
                      <a:pt x="11954" y="29977"/>
                      <a:pt x="14476" y="27737"/>
                    </a:cubicBezTo>
                    <a:cubicBezTo>
                      <a:pt x="14496" y="27735"/>
                      <a:pt x="14507" y="27733"/>
                      <a:pt x="14507" y="27733"/>
                    </a:cubicBezTo>
                    <a:lnTo>
                      <a:pt x="14507" y="27733"/>
                    </a:lnTo>
                    <a:cubicBezTo>
                      <a:pt x="14507" y="27734"/>
                      <a:pt x="13516" y="31422"/>
                      <a:pt x="15217" y="31504"/>
                    </a:cubicBezTo>
                    <a:cubicBezTo>
                      <a:pt x="15236" y="31505"/>
                      <a:pt x="15256" y="31505"/>
                      <a:pt x="15274" y="31505"/>
                    </a:cubicBezTo>
                    <a:cubicBezTo>
                      <a:pt x="16903" y="31505"/>
                      <a:pt x="16283" y="27965"/>
                      <a:pt x="16283" y="27965"/>
                    </a:cubicBezTo>
                    <a:lnTo>
                      <a:pt x="16283" y="27965"/>
                    </a:lnTo>
                    <a:cubicBezTo>
                      <a:pt x="16283" y="27965"/>
                      <a:pt x="17803" y="28662"/>
                      <a:pt x="18913" y="28662"/>
                    </a:cubicBezTo>
                    <a:cubicBezTo>
                      <a:pt x="19481" y="28662"/>
                      <a:pt x="19941" y="28480"/>
                      <a:pt x="20037" y="27930"/>
                    </a:cubicBezTo>
                    <a:cubicBezTo>
                      <a:pt x="20318" y="26292"/>
                      <a:pt x="16740" y="26053"/>
                      <a:pt x="16740" y="26053"/>
                    </a:cubicBezTo>
                    <a:cubicBezTo>
                      <a:pt x="16740" y="26053"/>
                      <a:pt x="20221" y="23842"/>
                      <a:pt x="18807" y="22403"/>
                    </a:cubicBezTo>
                    <a:cubicBezTo>
                      <a:pt x="18588" y="22181"/>
                      <a:pt x="18354" y="22087"/>
                      <a:pt x="18115" y="22087"/>
                    </a:cubicBezTo>
                    <a:cubicBezTo>
                      <a:pt x="16810" y="22087"/>
                      <a:pt x="15352" y="24888"/>
                      <a:pt x="15352" y="24888"/>
                    </a:cubicBezTo>
                    <a:cubicBezTo>
                      <a:pt x="15352" y="24888"/>
                      <a:pt x="14721" y="22308"/>
                      <a:pt x="13484" y="22308"/>
                    </a:cubicBezTo>
                    <a:cubicBezTo>
                      <a:pt x="13416" y="22308"/>
                      <a:pt x="13346" y="22315"/>
                      <a:pt x="13274" y="22332"/>
                    </a:cubicBezTo>
                    <a:cubicBezTo>
                      <a:pt x="11901" y="22647"/>
                      <a:pt x="12798" y="24663"/>
                      <a:pt x="13760" y="25830"/>
                    </a:cubicBezTo>
                    <a:cubicBezTo>
                      <a:pt x="13760" y="25830"/>
                      <a:pt x="13716" y="25828"/>
                      <a:pt x="13639" y="25828"/>
                    </a:cubicBezTo>
                    <a:cubicBezTo>
                      <a:pt x="13155" y="25828"/>
                      <a:pt x="11362" y="25904"/>
                      <a:pt x="11244" y="27029"/>
                    </a:cubicBezTo>
                    <a:cubicBezTo>
                      <a:pt x="11172" y="27703"/>
                      <a:pt x="12047" y="27865"/>
                      <a:pt x="12908" y="27865"/>
                    </a:cubicBezTo>
                    <a:cubicBezTo>
                      <a:pt x="13341" y="27865"/>
                      <a:pt x="13771" y="27824"/>
                      <a:pt x="14075" y="27787"/>
                    </a:cubicBezTo>
                    <a:lnTo>
                      <a:pt x="14075" y="27787"/>
                    </a:lnTo>
                    <a:cubicBezTo>
                      <a:pt x="12083" y="29608"/>
                      <a:pt x="10429" y="31768"/>
                      <a:pt x="9193" y="34158"/>
                    </a:cubicBezTo>
                    <a:cubicBezTo>
                      <a:pt x="9956" y="31541"/>
                      <a:pt x="10376" y="28833"/>
                      <a:pt x="10452" y="26116"/>
                    </a:cubicBezTo>
                    <a:cubicBezTo>
                      <a:pt x="10810" y="23947"/>
                      <a:pt x="11393" y="21820"/>
                      <a:pt x="12188" y="19773"/>
                    </a:cubicBezTo>
                    <a:lnTo>
                      <a:pt x="13154" y="19038"/>
                    </a:lnTo>
                    <a:lnTo>
                      <a:pt x="13150" y="19034"/>
                    </a:lnTo>
                    <a:cubicBezTo>
                      <a:pt x="14560" y="18299"/>
                      <a:pt x="15684" y="16811"/>
                      <a:pt x="15892" y="15272"/>
                    </a:cubicBezTo>
                    <a:cubicBezTo>
                      <a:pt x="15578" y="15048"/>
                      <a:pt x="15190" y="14934"/>
                      <a:pt x="14803" y="14934"/>
                    </a:cubicBezTo>
                    <a:cubicBezTo>
                      <a:pt x="14492" y="14934"/>
                      <a:pt x="14182" y="15008"/>
                      <a:pt x="13909" y="15157"/>
                    </a:cubicBezTo>
                    <a:cubicBezTo>
                      <a:pt x="13760" y="15239"/>
                      <a:pt x="13577" y="15403"/>
                      <a:pt x="13506" y="15557"/>
                    </a:cubicBezTo>
                    <a:cubicBezTo>
                      <a:pt x="13506" y="14828"/>
                      <a:pt x="13150" y="14177"/>
                      <a:pt x="12609" y="13684"/>
                    </a:cubicBezTo>
                    <a:cubicBezTo>
                      <a:pt x="11758" y="14339"/>
                      <a:pt x="11266" y="15436"/>
                      <a:pt x="11346" y="16508"/>
                    </a:cubicBezTo>
                    <a:cubicBezTo>
                      <a:pt x="11389" y="17094"/>
                      <a:pt x="11592" y="17655"/>
                      <a:pt x="11788" y="18207"/>
                    </a:cubicBezTo>
                    <a:cubicBezTo>
                      <a:pt x="11799" y="18238"/>
                      <a:pt x="11811" y="18269"/>
                      <a:pt x="11821" y="18301"/>
                    </a:cubicBezTo>
                    <a:cubicBezTo>
                      <a:pt x="11813" y="18299"/>
                      <a:pt x="11809" y="18299"/>
                      <a:pt x="11809" y="18299"/>
                    </a:cubicBezTo>
                    <a:lnTo>
                      <a:pt x="11809" y="18299"/>
                    </a:lnTo>
                    <a:lnTo>
                      <a:pt x="11966" y="19730"/>
                    </a:lnTo>
                    <a:cubicBezTo>
                      <a:pt x="11328" y="21388"/>
                      <a:pt x="10824" y="23095"/>
                      <a:pt x="10466" y="24837"/>
                    </a:cubicBezTo>
                    <a:cubicBezTo>
                      <a:pt x="10423" y="20717"/>
                      <a:pt x="9600" y="16609"/>
                      <a:pt x="8020" y="12795"/>
                    </a:cubicBezTo>
                    <a:cubicBezTo>
                      <a:pt x="8022" y="12791"/>
                      <a:pt x="8024" y="12783"/>
                      <a:pt x="8024" y="12779"/>
                    </a:cubicBezTo>
                    <a:cubicBezTo>
                      <a:pt x="8544" y="11919"/>
                      <a:pt x="9549" y="11281"/>
                      <a:pt x="10417" y="10783"/>
                    </a:cubicBezTo>
                    <a:cubicBezTo>
                      <a:pt x="11326" y="10261"/>
                      <a:pt x="12288" y="9782"/>
                      <a:pt x="12996" y="9009"/>
                    </a:cubicBezTo>
                    <a:cubicBezTo>
                      <a:pt x="13645" y="8300"/>
                      <a:pt x="14040" y="7381"/>
                      <a:pt x="14234" y="6438"/>
                    </a:cubicBezTo>
                    <a:cubicBezTo>
                      <a:pt x="14423" y="5533"/>
                      <a:pt x="14478" y="4592"/>
                      <a:pt x="14443" y="3664"/>
                    </a:cubicBezTo>
                    <a:cubicBezTo>
                      <a:pt x="14453" y="3656"/>
                      <a:pt x="14464" y="3652"/>
                      <a:pt x="14474" y="3644"/>
                    </a:cubicBezTo>
                    <a:cubicBezTo>
                      <a:pt x="14500" y="3625"/>
                      <a:pt x="14509" y="3593"/>
                      <a:pt x="14490" y="3568"/>
                    </a:cubicBezTo>
                    <a:cubicBezTo>
                      <a:pt x="14479" y="3551"/>
                      <a:pt x="14461" y="3542"/>
                      <a:pt x="14443" y="3542"/>
                    </a:cubicBezTo>
                    <a:cubicBezTo>
                      <a:pt x="14433" y="3542"/>
                      <a:pt x="14422" y="3545"/>
                      <a:pt x="14412" y="3552"/>
                    </a:cubicBezTo>
                    <a:cubicBezTo>
                      <a:pt x="14410" y="3554"/>
                      <a:pt x="14408" y="3554"/>
                      <a:pt x="14408" y="3556"/>
                    </a:cubicBezTo>
                    <a:cubicBezTo>
                      <a:pt x="13385" y="3677"/>
                      <a:pt x="12382" y="3973"/>
                      <a:pt x="11461" y="4434"/>
                    </a:cubicBezTo>
                    <a:cubicBezTo>
                      <a:pt x="10978" y="4677"/>
                      <a:pt x="10509" y="4966"/>
                      <a:pt x="10130" y="5353"/>
                    </a:cubicBezTo>
                    <a:cubicBezTo>
                      <a:pt x="9780" y="5709"/>
                      <a:pt x="9508" y="6139"/>
                      <a:pt x="9299" y="6591"/>
                    </a:cubicBezTo>
                    <a:cubicBezTo>
                      <a:pt x="8497" y="8300"/>
                      <a:pt x="8530" y="10259"/>
                      <a:pt x="8147" y="12110"/>
                    </a:cubicBezTo>
                    <a:cubicBezTo>
                      <a:pt x="8102" y="12228"/>
                      <a:pt x="8055" y="12347"/>
                      <a:pt x="8014" y="12468"/>
                    </a:cubicBezTo>
                    <a:cubicBezTo>
                      <a:pt x="7998" y="10298"/>
                      <a:pt x="8198" y="8135"/>
                      <a:pt x="8622" y="6008"/>
                    </a:cubicBezTo>
                    <a:lnTo>
                      <a:pt x="9385" y="5181"/>
                    </a:lnTo>
                    <a:cubicBezTo>
                      <a:pt x="9383" y="5179"/>
                      <a:pt x="9381" y="5179"/>
                      <a:pt x="9375" y="5177"/>
                    </a:cubicBezTo>
                    <a:cubicBezTo>
                      <a:pt x="10640" y="4209"/>
                      <a:pt x="11488" y="2547"/>
                      <a:pt x="11426" y="993"/>
                    </a:cubicBezTo>
                    <a:cubicBezTo>
                      <a:pt x="11180" y="877"/>
                      <a:pt x="10909" y="820"/>
                      <a:pt x="10638" y="820"/>
                    </a:cubicBezTo>
                    <a:cubicBezTo>
                      <a:pt x="10212" y="820"/>
                      <a:pt x="9785" y="959"/>
                      <a:pt x="9453" y="1226"/>
                    </a:cubicBezTo>
                    <a:cubicBezTo>
                      <a:pt x="9320" y="1333"/>
                      <a:pt x="9166" y="1525"/>
                      <a:pt x="9123" y="1689"/>
                    </a:cubicBezTo>
                    <a:cubicBezTo>
                      <a:pt x="8996" y="971"/>
                      <a:pt x="8534" y="391"/>
                      <a:pt x="791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1" name="Google Shape;2811;p70"/>
              <p:cNvGrpSpPr/>
              <p:nvPr/>
            </p:nvGrpSpPr>
            <p:grpSpPr>
              <a:xfrm rot="1826122">
                <a:off x="9960411" y="2818847"/>
                <a:ext cx="885504" cy="1750189"/>
                <a:chOff x="3477900" y="4315225"/>
                <a:chExt cx="508175" cy="1003475"/>
              </a:xfrm>
            </p:grpSpPr>
            <p:sp>
              <p:nvSpPr>
                <p:cNvPr id="2812" name="Google Shape;2812;p70"/>
                <p:cNvSpPr/>
                <p:nvPr/>
              </p:nvSpPr>
              <p:spPr>
                <a:xfrm>
                  <a:off x="3630900" y="4600450"/>
                  <a:ext cx="132750" cy="718250"/>
                </a:xfrm>
                <a:custGeom>
                  <a:rect b="b" l="l" r="r" t="t"/>
                  <a:pathLst>
                    <a:path extrusionOk="0" h="28730" w="5310">
                      <a:moveTo>
                        <a:pt x="1217" y="1"/>
                      </a:moveTo>
                      <a:cubicBezTo>
                        <a:pt x="1201" y="1"/>
                        <a:pt x="1185" y="4"/>
                        <a:pt x="1169" y="12"/>
                      </a:cubicBezTo>
                      <a:cubicBezTo>
                        <a:pt x="1112" y="38"/>
                        <a:pt x="1089" y="105"/>
                        <a:pt x="1115" y="160"/>
                      </a:cubicBezTo>
                      <a:cubicBezTo>
                        <a:pt x="4571" y="7506"/>
                        <a:pt x="5078" y="16135"/>
                        <a:pt x="2506" y="23834"/>
                      </a:cubicBezTo>
                      <a:cubicBezTo>
                        <a:pt x="2030" y="25259"/>
                        <a:pt x="1319" y="27082"/>
                        <a:pt x="41" y="28544"/>
                      </a:cubicBezTo>
                      <a:cubicBezTo>
                        <a:pt x="0" y="28590"/>
                        <a:pt x="5" y="28659"/>
                        <a:pt x="52" y="28702"/>
                      </a:cubicBezTo>
                      <a:cubicBezTo>
                        <a:pt x="72" y="28720"/>
                        <a:pt x="99" y="28729"/>
                        <a:pt x="124" y="28729"/>
                      </a:cubicBezTo>
                      <a:cubicBezTo>
                        <a:pt x="155" y="28729"/>
                        <a:pt x="186" y="28717"/>
                        <a:pt x="210" y="28689"/>
                      </a:cubicBezTo>
                      <a:cubicBezTo>
                        <a:pt x="1513" y="27198"/>
                        <a:pt x="2235" y="25349"/>
                        <a:pt x="2718" y="23905"/>
                      </a:cubicBezTo>
                      <a:cubicBezTo>
                        <a:pt x="5309" y="16151"/>
                        <a:pt x="4798" y="7463"/>
                        <a:pt x="1317" y="66"/>
                      </a:cubicBezTo>
                      <a:cubicBezTo>
                        <a:pt x="1298" y="24"/>
                        <a:pt x="1259" y="1"/>
                        <a:pt x="12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0"/>
                <p:cNvSpPr/>
                <p:nvPr/>
              </p:nvSpPr>
              <p:spPr>
                <a:xfrm>
                  <a:off x="3733050" y="4758700"/>
                  <a:ext cx="70300" cy="215050"/>
                </a:xfrm>
                <a:custGeom>
                  <a:rect b="b" l="l" r="r" t="t"/>
                  <a:pathLst>
                    <a:path extrusionOk="0" h="8602" w="2812">
                      <a:moveTo>
                        <a:pt x="2684" y="1"/>
                      </a:moveTo>
                      <a:cubicBezTo>
                        <a:pt x="2642" y="1"/>
                        <a:pt x="2602" y="25"/>
                        <a:pt x="2583" y="66"/>
                      </a:cubicBezTo>
                      <a:cubicBezTo>
                        <a:pt x="1346" y="2737"/>
                        <a:pt x="481" y="5565"/>
                        <a:pt x="10" y="8472"/>
                      </a:cubicBezTo>
                      <a:cubicBezTo>
                        <a:pt x="0" y="8534"/>
                        <a:pt x="42" y="8590"/>
                        <a:pt x="103" y="8601"/>
                      </a:cubicBezTo>
                      <a:cubicBezTo>
                        <a:pt x="109" y="8602"/>
                        <a:pt x="114" y="8602"/>
                        <a:pt x="121" y="8602"/>
                      </a:cubicBezTo>
                      <a:cubicBezTo>
                        <a:pt x="174" y="8602"/>
                        <a:pt x="222" y="8564"/>
                        <a:pt x="230" y="8508"/>
                      </a:cubicBezTo>
                      <a:cubicBezTo>
                        <a:pt x="696" y="5621"/>
                        <a:pt x="1556" y="2811"/>
                        <a:pt x="2784" y="159"/>
                      </a:cubicBezTo>
                      <a:cubicBezTo>
                        <a:pt x="2812" y="104"/>
                        <a:pt x="2787" y="37"/>
                        <a:pt x="2731" y="11"/>
                      </a:cubicBezTo>
                      <a:cubicBezTo>
                        <a:pt x="2716" y="4"/>
                        <a:pt x="2700" y="1"/>
                        <a:pt x="268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0"/>
                <p:cNvSpPr/>
                <p:nvPr/>
              </p:nvSpPr>
              <p:spPr>
                <a:xfrm>
                  <a:off x="3676800" y="4404025"/>
                  <a:ext cx="163300" cy="233825"/>
                </a:xfrm>
                <a:custGeom>
                  <a:rect b="b" l="l" r="r" t="t"/>
                  <a:pathLst>
                    <a:path extrusionOk="0" h="9353" w="6532">
                      <a:moveTo>
                        <a:pt x="6490" y="0"/>
                      </a:moveTo>
                      <a:cubicBezTo>
                        <a:pt x="5455" y="117"/>
                        <a:pt x="4440" y="416"/>
                        <a:pt x="3508" y="883"/>
                      </a:cubicBezTo>
                      <a:cubicBezTo>
                        <a:pt x="3024" y="1125"/>
                        <a:pt x="2558" y="1416"/>
                        <a:pt x="2177" y="1801"/>
                      </a:cubicBezTo>
                      <a:cubicBezTo>
                        <a:pt x="1826" y="2158"/>
                        <a:pt x="1556" y="2587"/>
                        <a:pt x="1344" y="3039"/>
                      </a:cubicBezTo>
                      <a:cubicBezTo>
                        <a:pt x="429" y="4994"/>
                        <a:pt x="599" y="7279"/>
                        <a:pt x="0" y="9353"/>
                      </a:cubicBezTo>
                      <a:cubicBezTo>
                        <a:pt x="495" y="8428"/>
                        <a:pt x="1556" y="7754"/>
                        <a:pt x="2465" y="7232"/>
                      </a:cubicBezTo>
                      <a:cubicBezTo>
                        <a:pt x="3375" y="6710"/>
                        <a:pt x="4336" y="6230"/>
                        <a:pt x="5045" y="5459"/>
                      </a:cubicBezTo>
                      <a:cubicBezTo>
                        <a:pt x="5696" y="4748"/>
                        <a:pt x="6088" y="3830"/>
                        <a:pt x="6284" y="2887"/>
                      </a:cubicBezTo>
                      <a:cubicBezTo>
                        <a:pt x="6480" y="1944"/>
                        <a:pt x="6532" y="963"/>
                        <a:pt x="64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0"/>
                <p:cNvSpPr/>
                <p:nvPr/>
              </p:nvSpPr>
              <p:spPr>
                <a:xfrm>
                  <a:off x="3674475" y="4403775"/>
                  <a:ext cx="166250" cy="236150"/>
                </a:xfrm>
                <a:custGeom>
                  <a:rect b="b" l="l" r="r" t="t"/>
                  <a:pathLst>
                    <a:path extrusionOk="0" h="9446" w="6650">
                      <a:moveTo>
                        <a:pt x="6587" y="1"/>
                      </a:moveTo>
                      <a:cubicBezTo>
                        <a:pt x="6577" y="1"/>
                        <a:pt x="6566" y="4"/>
                        <a:pt x="6556" y="10"/>
                      </a:cubicBezTo>
                      <a:cubicBezTo>
                        <a:pt x="4769" y="1206"/>
                        <a:pt x="3220" y="2813"/>
                        <a:pt x="2196" y="4531"/>
                      </a:cubicBezTo>
                      <a:cubicBezTo>
                        <a:pt x="1590" y="5548"/>
                        <a:pt x="1109" y="6652"/>
                        <a:pt x="645" y="7719"/>
                      </a:cubicBezTo>
                      <a:cubicBezTo>
                        <a:pt x="412" y="8252"/>
                        <a:pt x="173" y="8804"/>
                        <a:pt x="9" y="9374"/>
                      </a:cubicBezTo>
                      <a:cubicBezTo>
                        <a:pt x="1" y="9404"/>
                        <a:pt x="17" y="9435"/>
                        <a:pt x="47" y="9443"/>
                      </a:cubicBezTo>
                      <a:cubicBezTo>
                        <a:pt x="52" y="9446"/>
                        <a:pt x="57" y="9446"/>
                        <a:pt x="62" y="9446"/>
                      </a:cubicBezTo>
                      <a:cubicBezTo>
                        <a:pt x="87" y="9446"/>
                        <a:pt x="110" y="9431"/>
                        <a:pt x="115" y="9404"/>
                      </a:cubicBezTo>
                      <a:cubicBezTo>
                        <a:pt x="277" y="8840"/>
                        <a:pt x="514" y="8293"/>
                        <a:pt x="745" y="7762"/>
                      </a:cubicBezTo>
                      <a:cubicBezTo>
                        <a:pt x="1209" y="6699"/>
                        <a:pt x="1688" y="5599"/>
                        <a:pt x="2291" y="4587"/>
                      </a:cubicBezTo>
                      <a:cubicBezTo>
                        <a:pt x="3307" y="2881"/>
                        <a:pt x="4843" y="1288"/>
                        <a:pt x="6618" y="102"/>
                      </a:cubicBezTo>
                      <a:cubicBezTo>
                        <a:pt x="6643" y="86"/>
                        <a:pt x="6650" y="51"/>
                        <a:pt x="6633" y="25"/>
                      </a:cubicBezTo>
                      <a:cubicBezTo>
                        <a:pt x="6623" y="9"/>
                        <a:pt x="6605" y="1"/>
                        <a:pt x="658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0"/>
                <p:cNvSpPr/>
                <p:nvPr/>
              </p:nvSpPr>
              <p:spPr>
                <a:xfrm>
                  <a:off x="3576500" y="4924525"/>
                  <a:ext cx="134275" cy="260225"/>
                </a:xfrm>
                <a:custGeom>
                  <a:rect b="b" l="l" r="r" t="t"/>
                  <a:pathLst>
                    <a:path extrusionOk="0" h="10409" w="5371">
                      <a:moveTo>
                        <a:pt x="357" y="0"/>
                      </a:moveTo>
                      <a:cubicBezTo>
                        <a:pt x="134" y="937"/>
                        <a:pt x="0" y="1911"/>
                        <a:pt x="15" y="2875"/>
                      </a:cubicBezTo>
                      <a:cubicBezTo>
                        <a:pt x="30" y="3836"/>
                        <a:pt x="242" y="4813"/>
                        <a:pt x="748" y="5633"/>
                      </a:cubicBezTo>
                      <a:cubicBezTo>
                        <a:pt x="1298" y="6525"/>
                        <a:pt x="2153" y="7177"/>
                        <a:pt x="2948" y="7862"/>
                      </a:cubicBezTo>
                      <a:cubicBezTo>
                        <a:pt x="3745" y="8544"/>
                        <a:pt x="4661" y="9407"/>
                        <a:pt x="4971" y="10408"/>
                      </a:cubicBezTo>
                      <a:cubicBezTo>
                        <a:pt x="4774" y="8258"/>
                        <a:pt x="5370" y="6047"/>
                        <a:pt x="4838" y="3955"/>
                      </a:cubicBezTo>
                      <a:cubicBezTo>
                        <a:pt x="4715" y="3470"/>
                        <a:pt x="4531" y="2998"/>
                        <a:pt x="4254" y="2583"/>
                      </a:cubicBezTo>
                      <a:cubicBezTo>
                        <a:pt x="3954" y="2132"/>
                        <a:pt x="3550" y="1758"/>
                        <a:pt x="3119" y="1429"/>
                      </a:cubicBezTo>
                      <a:cubicBezTo>
                        <a:pt x="2291" y="796"/>
                        <a:pt x="1352" y="309"/>
                        <a:pt x="35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0"/>
                <p:cNvSpPr/>
                <p:nvPr/>
              </p:nvSpPr>
              <p:spPr>
                <a:xfrm>
                  <a:off x="3583600" y="4924275"/>
                  <a:ext cx="119300" cy="262675"/>
                </a:xfrm>
                <a:custGeom>
                  <a:rect b="b" l="l" r="r" t="t"/>
                  <a:pathLst>
                    <a:path extrusionOk="0" h="10507" w="4772">
                      <a:moveTo>
                        <a:pt x="61" y="0"/>
                      </a:moveTo>
                      <a:cubicBezTo>
                        <a:pt x="47" y="0"/>
                        <a:pt x="33" y="6"/>
                        <a:pt x="23" y="17"/>
                      </a:cubicBezTo>
                      <a:cubicBezTo>
                        <a:pt x="1" y="39"/>
                        <a:pt x="1" y="73"/>
                        <a:pt x="23" y="96"/>
                      </a:cubicBezTo>
                      <a:cubicBezTo>
                        <a:pt x="1541" y="1595"/>
                        <a:pt x="2750" y="3449"/>
                        <a:pt x="3427" y="5314"/>
                      </a:cubicBezTo>
                      <a:cubicBezTo>
                        <a:pt x="3830" y="6422"/>
                        <a:pt x="4092" y="7592"/>
                        <a:pt x="4347" y="8724"/>
                      </a:cubicBezTo>
                      <a:cubicBezTo>
                        <a:pt x="4474" y="9287"/>
                        <a:pt x="4605" y="9871"/>
                        <a:pt x="4657" y="10455"/>
                      </a:cubicBezTo>
                      <a:cubicBezTo>
                        <a:pt x="4660" y="10485"/>
                        <a:pt x="4685" y="10506"/>
                        <a:pt x="4712" y="10506"/>
                      </a:cubicBezTo>
                      <a:lnTo>
                        <a:pt x="4718" y="10506"/>
                      </a:lnTo>
                      <a:cubicBezTo>
                        <a:pt x="4749" y="10503"/>
                        <a:pt x="4772" y="10477"/>
                        <a:pt x="4769" y="10446"/>
                      </a:cubicBezTo>
                      <a:cubicBezTo>
                        <a:pt x="4716" y="9855"/>
                        <a:pt x="4584" y="9268"/>
                        <a:pt x="4456" y="8701"/>
                      </a:cubicBezTo>
                      <a:cubicBezTo>
                        <a:pt x="4201" y="7565"/>
                        <a:pt x="3937" y="6392"/>
                        <a:pt x="3532" y="5277"/>
                      </a:cubicBezTo>
                      <a:cubicBezTo>
                        <a:pt x="2851" y="3396"/>
                        <a:pt x="1632" y="1528"/>
                        <a:pt x="100" y="17"/>
                      </a:cubicBezTo>
                      <a:cubicBezTo>
                        <a:pt x="90" y="6"/>
                        <a:pt x="76" y="0"/>
                        <a:pt x="6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0"/>
                <p:cNvSpPr/>
                <p:nvPr/>
              </p:nvSpPr>
              <p:spPr>
                <a:xfrm>
                  <a:off x="3486325" y="4376575"/>
                  <a:ext cx="185125" cy="253475"/>
                </a:xfrm>
                <a:custGeom>
                  <a:rect b="b" l="l" r="r" t="t"/>
                  <a:pathLst>
                    <a:path extrusionOk="0" h="10139" w="7405">
                      <a:moveTo>
                        <a:pt x="120" y="0"/>
                      </a:moveTo>
                      <a:lnTo>
                        <a:pt x="120" y="0"/>
                      </a:lnTo>
                      <a:cubicBezTo>
                        <a:pt x="1" y="1278"/>
                        <a:pt x="105" y="2578"/>
                        <a:pt x="431" y="3820"/>
                      </a:cubicBezTo>
                      <a:cubicBezTo>
                        <a:pt x="598" y="4462"/>
                        <a:pt x="829" y="5098"/>
                        <a:pt x="1193" y="5656"/>
                      </a:cubicBezTo>
                      <a:cubicBezTo>
                        <a:pt x="1822" y="6619"/>
                        <a:pt x="2813" y="7290"/>
                        <a:pt x="3826" y="7837"/>
                      </a:cubicBezTo>
                      <a:cubicBezTo>
                        <a:pt x="4841" y="8383"/>
                        <a:pt x="5911" y="8836"/>
                        <a:pt x="6854" y="9499"/>
                      </a:cubicBezTo>
                      <a:cubicBezTo>
                        <a:pt x="7089" y="9664"/>
                        <a:pt x="7330" y="9861"/>
                        <a:pt x="7405" y="10138"/>
                      </a:cubicBezTo>
                      <a:cubicBezTo>
                        <a:pt x="7128" y="8828"/>
                        <a:pt x="6966" y="7407"/>
                        <a:pt x="6779" y="6084"/>
                      </a:cubicBezTo>
                      <a:cubicBezTo>
                        <a:pt x="6708" y="5580"/>
                        <a:pt x="6649" y="5072"/>
                        <a:pt x="6520" y="4580"/>
                      </a:cubicBezTo>
                      <a:cubicBezTo>
                        <a:pt x="6033" y="2733"/>
                        <a:pt x="4544" y="1243"/>
                        <a:pt x="2787" y="489"/>
                      </a:cubicBezTo>
                      <a:cubicBezTo>
                        <a:pt x="1956" y="131"/>
                        <a:pt x="1023" y="48"/>
                        <a:pt x="12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0"/>
                <p:cNvSpPr/>
                <p:nvPr/>
              </p:nvSpPr>
              <p:spPr>
                <a:xfrm>
                  <a:off x="3487375" y="4375300"/>
                  <a:ext cx="187425" cy="257775"/>
                </a:xfrm>
                <a:custGeom>
                  <a:rect b="b" l="l" r="r" t="t"/>
                  <a:pathLst>
                    <a:path extrusionOk="0" h="10311" w="7497">
                      <a:moveTo>
                        <a:pt x="64" y="1"/>
                      </a:moveTo>
                      <a:cubicBezTo>
                        <a:pt x="45" y="1"/>
                        <a:pt x="28" y="10"/>
                        <a:pt x="17" y="28"/>
                      </a:cubicBezTo>
                      <a:cubicBezTo>
                        <a:pt x="1" y="54"/>
                        <a:pt x="10" y="88"/>
                        <a:pt x="36" y="104"/>
                      </a:cubicBezTo>
                      <a:cubicBezTo>
                        <a:pt x="1698" y="1131"/>
                        <a:pt x="3204" y="2693"/>
                        <a:pt x="4511" y="4749"/>
                      </a:cubicBezTo>
                      <a:cubicBezTo>
                        <a:pt x="5679" y="6587"/>
                        <a:pt x="6502" y="8289"/>
                        <a:pt x="7381" y="10277"/>
                      </a:cubicBezTo>
                      <a:cubicBezTo>
                        <a:pt x="7391" y="10298"/>
                        <a:pt x="7411" y="10310"/>
                        <a:pt x="7433" y="10310"/>
                      </a:cubicBezTo>
                      <a:cubicBezTo>
                        <a:pt x="7440" y="10310"/>
                        <a:pt x="7448" y="10308"/>
                        <a:pt x="7455" y="10304"/>
                      </a:cubicBezTo>
                      <a:cubicBezTo>
                        <a:pt x="7484" y="10293"/>
                        <a:pt x="7496" y="10259"/>
                        <a:pt x="7484" y="10231"/>
                      </a:cubicBezTo>
                      <a:cubicBezTo>
                        <a:pt x="6603" y="8237"/>
                        <a:pt x="5776" y="6532"/>
                        <a:pt x="4604" y="4690"/>
                      </a:cubicBezTo>
                      <a:cubicBezTo>
                        <a:pt x="3288" y="2620"/>
                        <a:pt x="1771" y="1046"/>
                        <a:pt x="94" y="10"/>
                      </a:cubicBezTo>
                      <a:cubicBezTo>
                        <a:pt x="85" y="4"/>
                        <a:pt x="74" y="1"/>
                        <a:pt x="6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0"/>
                <p:cNvSpPr/>
                <p:nvPr/>
              </p:nvSpPr>
              <p:spPr>
                <a:xfrm>
                  <a:off x="3605500" y="4764300"/>
                  <a:ext cx="128050" cy="280425"/>
                </a:xfrm>
                <a:custGeom>
                  <a:rect b="b" l="l" r="r" t="t"/>
                  <a:pathLst>
                    <a:path extrusionOk="0" h="11217" w="5122">
                      <a:moveTo>
                        <a:pt x="125" y="1"/>
                      </a:moveTo>
                      <a:cubicBezTo>
                        <a:pt x="100" y="1"/>
                        <a:pt x="74" y="9"/>
                        <a:pt x="54" y="26"/>
                      </a:cubicBezTo>
                      <a:cubicBezTo>
                        <a:pt x="7" y="64"/>
                        <a:pt x="0" y="135"/>
                        <a:pt x="38" y="182"/>
                      </a:cubicBezTo>
                      <a:cubicBezTo>
                        <a:pt x="2606" y="3325"/>
                        <a:pt x="4285" y="7108"/>
                        <a:pt x="4893" y="11121"/>
                      </a:cubicBezTo>
                      <a:cubicBezTo>
                        <a:pt x="4902" y="11176"/>
                        <a:pt x="4949" y="11216"/>
                        <a:pt x="5004" y="11216"/>
                      </a:cubicBezTo>
                      <a:cubicBezTo>
                        <a:pt x="5009" y="11216"/>
                        <a:pt x="5015" y="11215"/>
                        <a:pt x="5019" y="11215"/>
                      </a:cubicBezTo>
                      <a:cubicBezTo>
                        <a:pt x="5081" y="11206"/>
                        <a:pt x="5122" y="11148"/>
                        <a:pt x="5112" y="11088"/>
                      </a:cubicBezTo>
                      <a:cubicBezTo>
                        <a:pt x="4497" y="7036"/>
                        <a:pt x="2802" y="3216"/>
                        <a:pt x="211" y="42"/>
                      </a:cubicBezTo>
                      <a:cubicBezTo>
                        <a:pt x="189" y="15"/>
                        <a:pt x="157" y="1"/>
                        <a:pt x="1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0"/>
                <p:cNvSpPr/>
                <p:nvPr/>
              </p:nvSpPr>
              <p:spPr>
                <a:xfrm>
                  <a:off x="3477900" y="4624575"/>
                  <a:ext cx="224625" cy="245350"/>
                </a:xfrm>
                <a:custGeom>
                  <a:rect b="b" l="l" r="r" t="t"/>
                  <a:pathLst>
                    <a:path extrusionOk="0" h="9814" w="8985">
                      <a:moveTo>
                        <a:pt x="2820" y="0"/>
                      </a:moveTo>
                      <a:cubicBezTo>
                        <a:pt x="2634" y="0"/>
                        <a:pt x="2441" y="61"/>
                        <a:pt x="2242" y="199"/>
                      </a:cubicBezTo>
                      <a:cubicBezTo>
                        <a:pt x="585" y="1349"/>
                        <a:pt x="3598" y="4168"/>
                        <a:pt x="3598" y="4168"/>
                      </a:cubicBezTo>
                      <a:cubicBezTo>
                        <a:pt x="3598" y="4168"/>
                        <a:pt x="3185" y="4119"/>
                        <a:pt x="2640" y="4119"/>
                      </a:cubicBezTo>
                      <a:cubicBezTo>
                        <a:pt x="1582" y="4119"/>
                        <a:pt x="25" y="4304"/>
                        <a:pt x="11" y="5396"/>
                      </a:cubicBezTo>
                      <a:cubicBezTo>
                        <a:pt x="1" y="6178"/>
                        <a:pt x="823" y="6384"/>
                        <a:pt x="1693" y="6384"/>
                      </a:cubicBezTo>
                      <a:cubicBezTo>
                        <a:pt x="2663" y="6384"/>
                        <a:pt x="3693" y="6128"/>
                        <a:pt x="3693" y="6128"/>
                      </a:cubicBezTo>
                      <a:lnTo>
                        <a:pt x="3693" y="6128"/>
                      </a:lnTo>
                      <a:cubicBezTo>
                        <a:pt x="3693" y="6128"/>
                        <a:pt x="2396" y="9570"/>
                        <a:pt x="4085" y="9804"/>
                      </a:cubicBezTo>
                      <a:cubicBezTo>
                        <a:pt x="4136" y="9811"/>
                        <a:pt x="4184" y="9814"/>
                        <a:pt x="4230" y="9814"/>
                      </a:cubicBezTo>
                      <a:cubicBezTo>
                        <a:pt x="5757" y="9814"/>
                        <a:pt x="5485" y="6228"/>
                        <a:pt x="5485" y="6228"/>
                      </a:cubicBezTo>
                      <a:lnTo>
                        <a:pt x="5485" y="6228"/>
                      </a:lnTo>
                      <a:cubicBezTo>
                        <a:pt x="5485" y="6228"/>
                        <a:pt x="6860" y="6752"/>
                        <a:pt x="7844" y="6752"/>
                      </a:cubicBezTo>
                      <a:cubicBezTo>
                        <a:pt x="8367" y="6752"/>
                        <a:pt x="8780" y="6604"/>
                        <a:pt x="8817" y="6150"/>
                      </a:cubicBezTo>
                      <a:cubicBezTo>
                        <a:pt x="8924" y="4844"/>
                        <a:pt x="6567" y="4504"/>
                        <a:pt x="6567" y="4504"/>
                      </a:cubicBezTo>
                      <a:cubicBezTo>
                        <a:pt x="7730" y="3535"/>
                        <a:pt x="8984" y="1717"/>
                        <a:pt x="7693" y="1154"/>
                      </a:cubicBezTo>
                      <a:cubicBezTo>
                        <a:pt x="7571" y="1101"/>
                        <a:pt x="7449" y="1077"/>
                        <a:pt x="7329" y="1077"/>
                      </a:cubicBezTo>
                      <a:cubicBezTo>
                        <a:pt x="6181" y="1077"/>
                        <a:pt x="5177" y="3283"/>
                        <a:pt x="5177" y="3283"/>
                      </a:cubicBezTo>
                      <a:cubicBezTo>
                        <a:pt x="5177" y="3283"/>
                        <a:pt x="4188" y="0"/>
                        <a:pt x="282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0"/>
                <p:cNvSpPr/>
                <p:nvPr/>
              </p:nvSpPr>
              <p:spPr>
                <a:xfrm>
                  <a:off x="3576975" y="4726400"/>
                  <a:ext cx="46950" cy="44850"/>
                </a:xfrm>
                <a:custGeom>
                  <a:rect b="b" l="l" r="r" t="t"/>
                  <a:pathLst>
                    <a:path extrusionOk="0" h="1794" w="1878">
                      <a:moveTo>
                        <a:pt x="938" y="1"/>
                      </a:moveTo>
                      <a:cubicBezTo>
                        <a:pt x="480" y="1"/>
                        <a:pt x="90" y="348"/>
                        <a:pt x="47" y="812"/>
                      </a:cubicBezTo>
                      <a:cubicBezTo>
                        <a:pt x="1" y="1307"/>
                        <a:pt x="362" y="1743"/>
                        <a:pt x="855" y="1789"/>
                      </a:cubicBezTo>
                      <a:cubicBezTo>
                        <a:pt x="884" y="1792"/>
                        <a:pt x="912" y="1793"/>
                        <a:pt x="940" y="1793"/>
                      </a:cubicBezTo>
                      <a:cubicBezTo>
                        <a:pt x="1398" y="1793"/>
                        <a:pt x="1788" y="1445"/>
                        <a:pt x="1831" y="981"/>
                      </a:cubicBezTo>
                      <a:cubicBezTo>
                        <a:pt x="1877" y="487"/>
                        <a:pt x="1516" y="51"/>
                        <a:pt x="1024" y="5"/>
                      </a:cubicBezTo>
                      <a:cubicBezTo>
                        <a:pt x="995" y="2"/>
                        <a:pt x="967" y="1"/>
                        <a:pt x="9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0"/>
                <p:cNvSpPr/>
                <p:nvPr/>
              </p:nvSpPr>
              <p:spPr>
                <a:xfrm>
                  <a:off x="3675375" y="4993975"/>
                  <a:ext cx="177125" cy="253075"/>
                </a:xfrm>
                <a:custGeom>
                  <a:rect b="b" l="l" r="r" t="t"/>
                  <a:pathLst>
                    <a:path extrusionOk="0" h="10123" w="7085">
                      <a:moveTo>
                        <a:pt x="6958" y="0"/>
                      </a:moveTo>
                      <a:cubicBezTo>
                        <a:pt x="6933" y="0"/>
                        <a:pt x="6908" y="9"/>
                        <a:pt x="6887" y="26"/>
                      </a:cubicBezTo>
                      <a:cubicBezTo>
                        <a:pt x="3751" y="2666"/>
                        <a:pt x="1375" y="6105"/>
                        <a:pt x="21" y="9973"/>
                      </a:cubicBezTo>
                      <a:cubicBezTo>
                        <a:pt x="1" y="10031"/>
                        <a:pt x="32" y="10095"/>
                        <a:pt x="89" y="10116"/>
                      </a:cubicBezTo>
                      <a:cubicBezTo>
                        <a:pt x="102" y="10119"/>
                        <a:pt x="114" y="10122"/>
                        <a:pt x="127" y="10122"/>
                      </a:cubicBezTo>
                      <a:cubicBezTo>
                        <a:pt x="173" y="10122"/>
                        <a:pt x="215" y="10093"/>
                        <a:pt x="232" y="10047"/>
                      </a:cubicBezTo>
                      <a:cubicBezTo>
                        <a:pt x="1574" y="6218"/>
                        <a:pt x="3925" y="2810"/>
                        <a:pt x="7031" y="198"/>
                      </a:cubicBezTo>
                      <a:cubicBezTo>
                        <a:pt x="7078" y="158"/>
                        <a:pt x="7084" y="88"/>
                        <a:pt x="7044" y="40"/>
                      </a:cubicBezTo>
                      <a:cubicBezTo>
                        <a:pt x="7022" y="14"/>
                        <a:pt x="6990" y="0"/>
                        <a:pt x="695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0"/>
                <p:cNvSpPr/>
                <p:nvPr/>
              </p:nvSpPr>
              <p:spPr>
                <a:xfrm>
                  <a:off x="3757300" y="4867525"/>
                  <a:ext cx="228775" cy="235375"/>
                </a:xfrm>
                <a:custGeom>
                  <a:rect b="b" l="l" r="r" t="t"/>
                  <a:pathLst>
                    <a:path extrusionOk="0" h="9415" w="9151">
                      <a:moveTo>
                        <a:pt x="6943" y="1"/>
                      </a:moveTo>
                      <a:cubicBezTo>
                        <a:pt x="5638" y="1"/>
                        <a:pt x="4181" y="2803"/>
                        <a:pt x="4181" y="2803"/>
                      </a:cubicBezTo>
                      <a:cubicBezTo>
                        <a:pt x="4181" y="2803"/>
                        <a:pt x="3549" y="222"/>
                        <a:pt x="2312" y="222"/>
                      </a:cubicBezTo>
                      <a:cubicBezTo>
                        <a:pt x="2245" y="222"/>
                        <a:pt x="2176" y="229"/>
                        <a:pt x="2104" y="246"/>
                      </a:cubicBezTo>
                      <a:cubicBezTo>
                        <a:pt x="731" y="559"/>
                        <a:pt x="1626" y="2578"/>
                        <a:pt x="2588" y="3745"/>
                      </a:cubicBezTo>
                      <a:cubicBezTo>
                        <a:pt x="2588" y="3745"/>
                        <a:pt x="2544" y="3743"/>
                        <a:pt x="2468" y="3743"/>
                      </a:cubicBezTo>
                      <a:cubicBezTo>
                        <a:pt x="1983" y="3743"/>
                        <a:pt x="191" y="3820"/>
                        <a:pt x="72" y="4946"/>
                      </a:cubicBezTo>
                      <a:cubicBezTo>
                        <a:pt x="1" y="5620"/>
                        <a:pt x="876" y="5782"/>
                        <a:pt x="1737" y="5782"/>
                      </a:cubicBezTo>
                      <a:cubicBezTo>
                        <a:pt x="2541" y="5782"/>
                        <a:pt x="3332" y="5641"/>
                        <a:pt x="3332" y="5641"/>
                      </a:cubicBezTo>
                      <a:lnTo>
                        <a:pt x="3332" y="5641"/>
                      </a:lnTo>
                      <a:cubicBezTo>
                        <a:pt x="3332" y="5641"/>
                        <a:pt x="2342" y="9329"/>
                        <a:pt x="4045" y="9413"/>
                      </a:cubicBezTo>
                      <a:cubicBezTo>
                        <a:pt x="4064" y="9414"/>
                        <a:pt x="4083" y="9414"/>
                        <a:pt x="4102" y="9414"/>
                      </a:cubicBezTo>
                      <a:cubicBezTo>
                        <a:pt x="5734" y="9414"/>
                        <a:pt x="5113" y="5874"/>
                        <a:pt x="5113" y="5873"/>
                      </a:cubicBezTo>
                      <a:lnTo>
                        <a:pt x="5113" y="5873"/>
                      </a:lnTo>
                      <a:cubicBezTo>
                        <a:pt x="5113" y="5873"/>
                        <a:pt x="6632" y="6571"/>
                        <a:pt x="7743" y="6571"/>
                      </a:cubicBezTo>
                      <a:cubicBezTo>
                        <a:pt x="8310" y="6571"/>
                        <a:pt x="8771" y="6389"/>
                        <a:pt x="8867" y="5837"/>
                      </a:cubicBezTo>
                      <a:cubicBezTo>
                        <a:pt x="9151" y="4208"/>
                        <a:pt x="5569" y="3967"/>
                        <a:pt x="5569" y="3967"/>
                      </a:cubicBezTo>
                      <a:cubicBezTo>
                        <a:pt x="5569" y="3967"/>
                        <a:pt x="9051" y="1756"/>
                        <a:pt x="7636" y="317"/>
                      </a:cubicBezTo>
                      <a:cubicBezTo>
                        <a:pt x="7417" y="95"/>
                        <a:pt x="7182" y="1"/>
                        <a:pt x="69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0"/>
                <p:cNvSpPr/>
                <p:nvPr/>
              </p:nvSpPr>
              <p:spPr>
                <a:xfrm>
                  <a:off x="3837250" y="4957950"/>
                  <a:ext cx="46975" cy="44825"/>
                </a:xfrm>
                <a:custGeom>
                  <a:rect b="b" l="l" r="r" t="t"/>
                  <a:pathLst>
                    <a:path extrusionOk="0" h="1793" w="1879">
                      <a:moveTo>
                        <a:pt x="939" y="0"/>
                      </a:moveTo>
                      <a:cubicBezTo>
                        <a:pt x="481" y="0"/>
                        <a:pt x="90" y="348"/>
                        <a:pt x="46" y="812"/>
                      </a:cubicBezTo>
                      <a:cubicBezTo>
                        <a:pt x="0" y="1306"/>
                        <a:pt x="363" y="1743"/>
                        <a:pt x="855" y="1789"/>
                      </a:cubicBezTo>
                      <a:cubicBezTo>
                        <a:pt x="883" y="1792"/>
                        <a:pt x="912" y="1793"/>
                        <a:pt x="940" y="1793"/>
                      </a:cubicBezTo>
                      <a:cubicBezTo>
                        <a:pt x="1397" y="1793"/>
                        <a:pt x="1789" y="1444"/>
                        <a:pt x="1832" y="980"/>
                      </a:cubicBezTo>
                      <a:cubicBezTo>
                        <a:pt x="1878" y="487"/>
                        <a:pt x="1515" y="50"/>
                        <a:pt x="1023" y="4"/>
                      </a:cubicBezTo>
                      <a:cubicBezTo>
                        <a:pt x="995" y="2"/>
                        <a:pt x="967" y="0"/>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0"/>
                <p:cNvSpPr/>
                <p:nvPr/>
              </p:nvSpPr>
              <p:spPr>
                <a:xfrm>
                  <a:off x="3759650" y="4657475"/>
                  <a:ext cx="115675" cy="142725"/>
                </a:xfrm>
                <a:custGeom>
                  <a:rect b="b" l="l" r="r" t="t"/>
                  <a:pathLst>
                    <a:path extrusionOk="0" h="5709" w="4627">
                      <a:moveTo>
                        <a:pt x="1343" y="0"/>
                      </a:moveTo>
                      <a:cubicBezTo>
                        <a:pt x="490" y="655"/>
                        <a:pt x="0" y="1753"/>
                        <a:pt x="79" y="2824"/>
                      </a:cubicBezTo>
                      <a:cubicBezTo>
                        <a:pt x="123" y="3410"/>
                        <a:pt x="324" y="3971"/>
                        <a:pt x="523" y="4525"/>
                      </a:cubicBezTo>
                      <a:cubicBezTo>
                        <a:pt x="665" y="4919"/>
                        <a:pt x="806" y="5314"/>
                        <a:pt x="948" y="5709"/>
                      </a:cubicBezTo>
                      <a:cubicBezTo>
                        <a:pt x="2774" y="5250"/>
                        <a:pt x="4373" y="3454"/>
                        <a:pt x="4626" y="1588"/>
                      </a:cubicBezTo>
                      <a:cubicBezTo>
                        <a:pt x="4311" y="1364"/>
                        <a:pt x="3924" y="1250"/>
                        <a:pt x="3538" y="1250"/>
                      </a:cubicBezTo>
                      <a:cubicBezTo>
                        <a:pt x="3227" y="1250"/>
                        <a:pt x="2916" y="1324"/>
                        <a:pt x="2643" y="1473"/>
                      </a:cubicBezTo>
                      <a:cubicBezTo>
                        <a:pt x="2493" y="1555"/>
                        <a:pt x="2310" y="1718"/>
                        <a:pt x="2238" y="1873"/>
                      </a:cubicBezTo>
                      <a:cubicBezTo>
                        <a:pt x="2240" y="1143"/>
                        <a:pt x="1883" y="493"/>
                        <a:pt x="134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0"/>
                <p:cNvSpPr/>
                <p:nvPr/>
              </p:nvSpPr>
              <p:spPr>
                <a:xfrm>
                  <a:off x="3773225" y="4772800"/>
                  <a:ext cx="33650" cy="40150"/>
                </a:xfrm>
                <a:custGeom>
                  <a:rect b="b" l="l" r="r" t="t"/>
                  <a:pathLst>
                    <a:path extrusionOk="0" h="1606" w="1346">
                      <a:moveTo>
                        <a:pt x="1" y="1"/>
                      </a:moveTo>
                      <a:lnTo>
                        <a:pt x="171" y="1547"/>
                      </a:lnTo>
                      <a:lnTo>
                        <a:pt x="208" y="1605"/>
                      </a:lnTo>
                      <a:lnTo>
                        <a:pt x="1345" y="740"/>
                      </a:lnTo>
                      <a:cubicBezTo>
                        <a:pt x="1204" y="636"/>
                        <a:pt x="1074" y="600"/>
                        <a:pt x="960" y="600"/>
                      </a:cubicBezTo>
                      <a:cubicBezTo>
                        <a:pt x="698" y="600"/>
                        <a:pt x="526" y="793"/>
                        <a:pt x="526" y="793"/>
                      </a:cubicBezTo>
                      <a:cubicBezTo>
                        <a:pt x="559" y="139"/>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0"/>
                <p:cNvSpPr/>
                <p:nvPr/>
              </p:nvSpPr>
              <p:spPr>
                <a:xfrm>
                  <a:off x="3671700" y="4411725"/>
                  <a:ext cx="33725" cy="223000"/>
                </a:xfrm>
                <a:custGeom>
                  <a:rect b="b" l="l" r="r" t="t"/>
                  <a:pathLst>
                    <a:path extrusionOk="0" h="8920" w="1349">
                      <a:moveTo>
                        <a:pt x="1225" y="1"/>
                      </a:moveTo>
                      <a:cubicBezTo>
                        <a:pt x="1176" y="1"/>
                        <a:pt x="1130" y="33"/>
                        <a:pt x="1118" y="84"/>
                      </a:cubicBezTo>
                      <a:cubicBezTo>
                        <a:pt x="363" y="2930"/>
                        <a:pt x="0" y="5865"/>
                        <a:pt x="43" y="8810"/>
                      </a:cubicBezTo>
                      <a:cubicBezTo>
                        <a:pt x="44" y="8872"/>
                        <a:pt x="94" y="8920"/>
                        <a:pt x="154" y="8920"/>
                      </a:cubicBezTo>
                      <a:cubicBezTo>
                        <a:pt x="154" y="8920"/>
                        <a:pt x="156" y="8920"/>
                        <a:pt x="156" y="8919"/>
                      </a:cubicBezTo>
                      <a:cubicBezTo>
                        <a:pt x="218" y="8918"/>
                        <a:pt x="267" y="8868"/>
                        <a:pt x="266" y="8806"/>
                      </a:cubicBezTo>
                      <a:cubicBezTo>
                        <a:pt x="224" y="5883"/>
                        <a:pt x="582" y="2967"/>
                        <a:pt x="1333" y="140"/>
                      </a:cubicBezTo>
                      <a:cubicBezTo>
                        <a:pt x="1348" y="82"/>
                        <a:pt x="1312" y="20"/>
                        <a:pt x="1254" y="5"/>
                      </a:cubicBezTo>
                      <a:cubicBezTo>
                        <a:pt x="1244" y="2"/>
                        <a:pt x="1235" y="1"/>
                        <a:pt x="122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0"/>
                <p:cNvSpPr/>
                <p:nvPr/>
              </p:nvSpPr>
              <p:spPr>
                <a:xfrm>
                  <a:off x="3650300" y="4315225"/>
                  <a:ext cx="115125" cy="142300"/>
                </a:xfrm>
                <a:custGeom>
                  <a:rect b="b" l="l" r="r" t="t"/>
                  <a:pathLst>
                    <a:path extrusionOk="0" h="5692" w="4605">
                      <a:moveTo>
                        <a:pt x="1019" y="0"/>
                      </a:moveTo>
                      <a:cubicBezTo>
                        <a:pt x="294" y="794"/>
                        <a:pt x="0" y="1959"/>
                        <a:pt x="266" y="3001"/>
                      </a:cubicBezTo>
                      <a:cubicBezTo>
                        <a:pt x="410" y="3572"/>
                        <a:pt x="706" y="4089"/>
                        <a:pt x="998" y="4599"/>
                      </a:cubicBezTo>
                      <a:cubicBezTo>
                        <a:pt x="1207" y="4964"/>
                        <a:pt x="1414" y="5327"/>
                        <a:pt x="1623" y="5691"/>
                      </a:cubicBezTo>
                      <a:cubicBezTo>
                        <a:pt x="3341" y="4923"/>
                        <a:pt x="4605" y="2877"/>
                        <a:pt x="4529" y="994"/>
                      </a:cubicBezTo>
                      <a:cubicBezTo>
                        <a:pt x="4283" y="877"/>
                        <a:pt x="4012" y="820"/>
                        <a:pt x="3740" y="820"/>
                      </a:cubicBezTo>
                      <a:cubicBezTo>
                        <a:pt x="3314" y="820"/>
                        <a:pt x="2888" y="960"/>
                        <a:pt x="2556" y="1226"/>
                      </a:cubicBezTo>
                      <a:cubicBezTo>
                        <a:pt x="2423" y="1333"/>
                        <a:pt x="2270" y="1524"/>
                        <a:pt x="2227" y="1690"/>
                      </a:cubicBezTo>
                      <a:cubicBezTo>
                        <a:pt x="2101" y="970"/>
                        <a:pt x="1637" y="392"/>
                        <a:pt x="101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0"/>
                <p:cNvSpPr/>
                <p:nvPr/>
              </p:nvSpPr>
              <p:spPr>
                <a:xfrm>
                  <a:off x="3676150" y="4432350"/>
                  <a:ext cx="36400" cy="38675"/>
                </a:xfrm>
                <a:custGeom>
                  <a:rect b="b" l="l" r="r" t="t"/>
                  <a:pathLst>
                    <a:path extrusionOk="0" h="1547" w="1456">
                      <a:moveTo>
                        <a:pt x="1" y="1"/>
                      </a:moveTo>
                      <a:lnTo>
                        <a:pt x="436" y="1492"/>
                      </a:lnTo>
                      <a:lnTo>
                        <a:pt x="483" y="1547"/>
                      </a:lnTo>
                      <a:lnTo>
                        <a:pt x="1455" y="497"/>
                      </a:lnTo>
                      <a:cubicBezTo>
                        <a:pt x="1339" y="440"/>
                        <a:pt x="1236" y="418"/>
                        <a:pt x="1144" y="418"/>
                      </a:cubicBezTo>
                      <a:cubicBezTo>
                        <a:pt x="824" y="418"/>
                        <a:pt x="657" y="691"/>
                        <a:pt x="657" y="691"/>
                      </a:cubicBezTo>
                      <a:cubicBezTo>
                        <a:pt x="575" y="40"/>
                        <a:pt x="1" y="1"/>
                        <a:pt x="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1" name="Google Shape;2831;p70"/>
            <p:cNvGrpSpPr/>
            <p:nvPr/>
          </p:nvGrpSpPr>
          <p:grpSpPr>
            <a:xfrm>
              <a:off x="6005123" y="933143"/>
              <a:ext cx="2106384" cy="3607631"/>
              <a:chOff x="6092668" y="1098960"/>
              <a:chExt cx="2009525" cy="3441739"/>
            </a:xfrm>
          </p:grpSpPr>
          <p:sp>
            <p:nvSpPr>
              <p:cNvPr id="2832" name="Google Shape;2832;p70"/>
              <p:cNvSpPr/>
              <p:nvPr/>
            </p:nvSpPr>
            <p:spPr>
              <a:xfrm>
                <a:off x="6092668" y="1098960"/>
                <a:ext cx="2009525" cy="3441739"/>
              </a:xfrm>
              <a:custGeom>
                <a:rect b="b" l="l" r="r" t="t"/>
                <a:pathLst>
                  <a:path extrusionOk="0" h="45428" w="26524">
                    <a:moveTo>
                      <a:pt x="8683" y="2531"/>
                    </a:moveTo>
                    <a:lnTo>
                      <a:pt x="8683" y="2531"/>
                    </a:lnTo>
                    <a:cubicBezTo>
                      <a:pt x="9189" y="2969"/>
                      <a:pt x="9557" y="3586"/>
                      <a:pt x="9705" y="4284"/>
                    </a:cubicBezTo>
                    <a:cubicBezTo>
                      <a:pt x="9754" y="4511"/>
                      <a:pt x="9787" y="4742"/>
                      <a:pt x="9819" y="4971"/>
                    </a:cubicBezTo>
                    <a:cubicBezTo>
                      <a:pt x="9717" y="4777"/>
                      <a:pt x="9621" y="4519"/>
                      <a:pt x="9510" y="4226"/>
                    </a:cubicBezTo>
                    <a:cubicBezTo>
                      <a:pt x="9310" y="3698"/>
                      <a:pt x="9068" y="3055"/>
                      <a:pt x="8683" y="2531"/>
                    </a:cubicBezTo>
                    <a:close/>
                    <a:moveTo>
                      <a:pt x="21073" y="16540"/>
                    </a:moveTo>
                    <a:cubicBezTo>
                      <a:pt x="21077" y="16612"/>
                      <a:pt x="21085" y="16685"/>
                      <a:pt x="21094" y="16759"/>
                    </a:cubicBezTo>
                    <a:cubicBezTo>
                      <a:pt x="21098" y="16812"/>
                      <a:pt x="21104" y="16864"/>
                      <a:pt x="21108" y="16919"/>
                    </a:cubicBezTo>
                    <a:lnTo>
                      <a:pt x="21044" y="16919"/>
                    </a:lnTo>
                    <a:cubicBezTo>
                      <a:pt x="21055" y="16792"/>
                      <a:pt x="21065" y="16665"/>
                      <a:pt x="21073" y="16540"/>
                    </a:cubicBezTo>
                    <a:close/>
                    <a:moveTo>
                      <a:pt x="9072" y="17287"/>
                    </a:moveTo>
                    <a:cubicBezTo>
                      <a:pt x="9103" y="17304"/>
                      <a:pt x="9123" y="17318"/>
                      <a:pt x="9134" y="17322"/>
                    </a:cubicBezTo>
                    <a:cubicBezTo>
                      <a:pt x="9142" y="17375"/>
                      <a:pt x="9152" y="17431"/>
                      <a:pt x="9160" y="17486"/>
                    </a:cubicBezTo>
                    <a:cubicBezTo>
                      <a:pt x="9132" y="17418"/>
                      <a:pt x="9103" y="17353"/>
                      <a:pt x="9072" y="17287"/>
                    </a:cubicBezTo>
                    <a:close/>
                    <a:moveTo>
                      <a:pt x="10444" y="26146"/>
                    </a:moveTo>
                    <a:cubicBezTo>
                      <a:pt x="10509" y="26267"/>
                      <a:pt x="10583" y="26381"/>
                      <a:pt x="10663" y="26492"/>
                    </a:cubicBezTo>
                    <a:cubicBezTo>
                      <a:pt x="10640" y="26774"/>
                      <a:pt x="10618" y="27055"/>
                      <a:pt x="10601" y="27331"/>
                    </a:cubicBezTo>
                    <a:cubicBezTo>
                      <a:pt x="10562" y="27057"/>
                      <a:pt x="10522" y="26748"/>
                      <a:pt x="10472" y="26379"/>
                    </a:cubicBezTo>
                    <a:cubicBezTo>
                      <a:pt x="10462" y="26304"/>
                      <a:pt x="10452" y="26226"/>
                      <a:pt x="10444" y="26146"/>
                    </a:cubicBezTo>
                    <a:close/>
                    <a:moveTo>
                      <a:pt x="13606" y="42801"/>
                    </a:moveTo>
                    <a:lnTo>
                      <a:pt x="13678" y="42928"/>
                    </a:lnTo>
                    <a:cubicBezTo>
                      <a:pt x="13623" y="42930"/>
                      <a:pt x="13565" y="42971"/>
                      <a:pt x="13543" y="43027"/>
                    </a:cubicBezTo>
                    <a:lnTo>
                      <a:pt x="13344" y="43348"/>
                    </a:lnTo>
                    <a:lnTo>
                      <a:pt x="13236" y="43315"/>
                    </a:lnTo>
                    <a:cubicBezTo>
                      <a:pt x="13229" y="43313"/>
                      <a:pt x="13222" y="43312"/>
                      <a:pt x="13216" y="43312"/>
                    </a:cubicBezTo>
                    <a:cubicBezTo>
                      <a:pt x="13193" y="43312"/>
                      <a:pt x="13174" y="43326"/>
                      <a:pt x="13166" y="43350"/>
                    </a:cubicBezTo>
                    <a:cubicBezTo>
                      <a:pt x="13156" y="43381"/>
                      <a:pt x="13174" y="43409"/>
                      <a:pt x="13203" y="43420"/>
                    </a:cubicBezTo>
                    <a:lnTo>
                      <a:pt x="13283" y="43442"/>
                    </a:lnTo>
                    <a:lnTo>
                      <a:pt x="13164" y="43632"/>
                    </a:lnTo>
                    <a:lnTo>
                      <a:pt x="13105" y="43614"/>
                    </a:lnTo>
                    <a:cubicBezTo>
                      <a:pt x="13099" y="43612"/>
                      <a:pt x="13093" y="43611"/>
                      <a:pt x="13087" y="43611"/>
                    </a:cubicBezTo>
                    <a:cubicBezTo>
                      <a:pt x="13064" y="43611"/>
                      <a:pt x="13044" y="43627"/>
                      <a:pt x="13037" y="43649"/>
                    </a:cubicBezTo>
                    <a:cubicBezTo>
                      <a:pt x="13027" y="43680"/>
                      <a:pt x="13043" y="43708"/>
                      <a:pt x="13072" y="43718"/>
                    </a:cubicBezTo>
                    <a:lnTo>
                      <a:pt x="13103" y="43729"/>
                    </a:lnTo>
                    <a:lnTo>
                      <a:pt x="13019" y="43868"/>
                    </a:lnTo>
                    <a:lnTo>
                      <a:pt x="12970" y="43422"/>
                    </a:lnTo>
                    <a:cubicBezTo>
                      <a:pt x="12966" y="43385"/>
                      <a:pt x="12941" y="43362"/>
                      <a:pt x="12914" y="43362"/>
                    </a:cubicBezTo>
                    <a:cubicBezTo>
                      <a:pt x="12909" y="43362"/>
                      <a:pt x="12905" y="43363"/>
                      <a:pt x="12900" y="43364"/>
                    </a:cubicBezTo>
                    <a:lnTo>
                      <a:pt x="12867" y="42924"/>
                    </a:lnTo>
                    <a:lnTo>
                      <a:pt x="13590" y="42937"/>
                    </a:lnTo>
                    <a:cubicBezTo>
                      <a:pt x="13590" y="42937"/>
                      <a:pt x="13594" y="42889"/>
                      <a:pt x="13606" y="42801"/>
                    </a:cubicBezTo>
                    <a:close/>
                    <a:moveTo>
                      <a:pt x="13817" y="0"/>
                    </a:moveTo>
                    <a:cubicBezTo>
                      <a:pt x="13616" y="0"/>
                      <a:pt x="13452" y="26"/>
                      <a:pt x="13352" y="85"/>
                    </a:cubicBezTo>
                    <a:cubicBezTo>
                      <a:pt x="12978" y="311"/>
                      <a:pt x="13146" y="1209"/>
                      <a:pt x="13195" y="1430"/>
                    </a:cubicBezTo>
                    <a:cubicBezTo>
                      <a:pt x="13172" y="1395"/>
                      <a:pt x="13160" y="1373"/>
                      <a:pt x="13160" y="1373"/>
                    </a:cubicBezTo>
                    <a:cubicBezTo>
                      <a:pt x="13144" y="1764"/>
                      <a:pt x="13131" y="2114"/>
                      <a:pt x="13121" y="2427"/>
                    </a:cubicBezTo>
                    <a:lnTo>
                      <a:pt x="13111" y="2427"/>
                    </a:lnTo>
                    <a:lnTo>
                      <a:pt x="13113" y="2632"/>
                    </a:lnTo>
                    <a:cubicBezTo>
                      <a:pt x="13043" y="5180"/>
                      <a:pt x="13217" y="5029"/>
                      <a:pt x="13553" y="5346"/>
                    </a:cubicBezTo>
                    <a:cubicBezTo>
                      <a:pt x="13725" y="5508"/>
                      <a:pt x="13923" y="5589"/>
                      <a:pt x="14122" y="5622"/>
                    </a:cubicBezTo>
                    <a:lnTo>
                      <a:pt x="14013" y="6721"/>
                    </a:lnTo>
                    <a:cubicBezTo>
                      <a:pt x="13979" y="6738"/>
                      <a:pt x="13758" y="6973"/>
                      <a:pt x="13614" y="7127"/>
                    </a:cubicBezTo>
                    <a:lnTo>
                      <a:pt x="12939" y="7323"/>
                    </a:lnTo>
                    <a:cubicBezTo>
                      <a:pt x="12853" y="7278"/>
                      <a:pt x="12763" y="7233"/>
                      <a:pt x="12671" y="7200"/>
                    </a:cubicBezTo>
                    <a:cubicBezTo>
                      <a:pt x="12466" y="7127"/>
                      <a:pt x="12261" y="7110"/>
                      <a:pt x="12051" y="7106"/>
                    </a:cubicBezTo>
                    <a:cubicBezTo>
                      <a:pt x="11844" y="7014"/>
                      <a:pt x="11621" y="6942"/>
                      <a:pt x="11393" y="6895"/>
                    </a:cubicBezTo>
                    <a:cubicBezTo>
                      <a:pt x="10859" y="6787"/>
                      <a:pt x="10440" y="6218"/>
                      <a:pt x="10171" y="5743"/>
                    </a:cubicBezTo>
                    <a:cubicBezTo>
                      <a:pt x="10014" y="5145"/>
                      <a:pt x="10004" y="4505"/>
                      <a:pt x="9830" y="3915"/>
                    </a:cubicBezTo>
                    <a:cubicBezTo>
                      <a:pt x="9629" y="3229"/>
                      <a:pt x="9205" y="2611"/>
                      <a:pt x="8622" y="2188"/>
                    </a:cubicBezTo>
                    <a:cubicBezTo>
                      <a:pt x="8383" y="2014"/>
                      <a:pt x="8116" y="1878"/>
                      <a:pt x="7840" y="1788"/>
                    </a:cubicBezTo>
                    <a:cubicBezTo>
                      <a:pt x="7554" y="1637"/>
                      <a:pt x="7220" y="1548"/>
                      <a:pt x="6827" y="1548"/>
                    </a:cubicBezTo>
                    <a:cubicBezTo>
                      <a:pt x="6570" y="1548"/>
                      <a:pt x="6288" y="1586"/>
                      <a:pt x="5977" y="1670"/>
                    </a:cubicBezTo>
                    <a:cubicBezTo>
                      <a:pt x="5333" y="1844"/>
                      <a:pt x="4739" y="2362"/>
                      <a:pt x="4389" y="3057"/>
                    </a:cubicBezTo>
                    <a:cubicBezTo>
                      <a:pt x="4266" y="3301"/>
                      <a:pt x="4160" y="4150"/>
                      <a:pt x="4324" y="4408"/>
                    </a:cubicBezTo>
                    <a:cubicBezTo>
                      <a:pt x="4324" y="4597"/>
                      <a:pt x="4352" y="4808"/>
                      <a:pt x="4420" y="5047"/>
                    </a:cubicBezTo>
                    <a:cubicBezTo>
                      <a:pt x="4457" y="5186"/>
                      <a:pt x="4500" y="5315"/>
                      <a:pt x="4545" y="5428"/>
                    </a:cubicBezTo>
                    <a:cubicBezTo>
                      <a:pt x="4506" y="5733"/>
                      <a:pt x="4485" y="6083"/>
                      <a:pt x="4516" y="6435"/>
                    </a:cubicBezTo>
                    <a:cubicBezTo>
                      <a:pt x="4559" y="6930"/>
                      <a:pt x="4385" y="7137"/>
                      <a:pt x="4166" y="7405"/>
                    </a:cubicBezTo>
                    <a:cubicBezTo>
                      <a:pt x="4037" y="7559"/>
                      <a:pt x="3892" y="7739"/>
                      <a:pt x="3767" y="7999"/>
                    </a:cubicBezTo>
                    <a:cubicBezTo>
                      <a:pt x="3679" y="8103"/>
                      <a:pt x="3599" y="8211"/>
                      <a:pt x="3531" y="8328"/>
                    </a:cubicBezTo>
                    <a:cubicBezTo>
                      <a:pt x="3493" y="8396"/>
                      <a:pt x="3456" y="8461"/>
                      <a:pt x="3425" y="8531"/>
                    </a:cubicBezTo>
                    <a:cubicBezTo>
                      <a:pt x="3298" y="8457"/>
                      <a:pt x="3144" y="8409"/>
                      <a:pt x="2958" y="8409"/>
                    </a:cubicBezTo>
                    <a:cubicBezTo>
                      <a:pt x="2783" y="8409"/>
                      <a:pt x="2579" y="8451"/>
                      <a:pt x="2344" y="8555"/>
                    </a:cubicBezTo>
                    <a:cubicBezTo>
                      <a:pt x="1407" y="8971"/>
                      <a:pt x="1546" y="10224"/>
                      <a:pt x="1546" y="10224"/>
                    </a:cubicBezTo>
                    <a:cubicBezTo>
                      <a:pt x="1521" y="10350"/>
                      <a:pt x="1515" y="10387"/>
                      <a:pt x="1514" y="10387"/>
                    </a:cubicBezTo>
                    <a:cubicBezTo>
                      <a:pt x="1512" y="10387"/>
                      <a:pt x="1517" y="10323"/>
                      <a:pt x="1499" y="10309"/>
                    </a:cubicBezTo>
                    <a:cubicBezTo>
                      <a:pt x="1465" y="10285"/>
                      <a:pt x="1419" y="10269"/>
                      <a:pt x="1370" y="10269"/>
                    </a:cubicBezTo>
                    <a:cubicBezTo>
                      <a:pt x="1248" y="10269"/>
                      <a:pt x="1107" y="10365"/>
                      <a:pt x="1096" y="10649"/>
                    </a:cubicBezTo>
                    <a:cubicBezTo>
                      <a:pt x="1075" y="11134"/>
                      <a:pt x="1638" y="11149"/>
                      <a:pt x="1794" y="11192"/>
                    </a:cubicBezTo>
                    <a:lnTo>
                      <a:pt x="1968" y="11836"/>
                    </a:lnTo>
                    <a:cubicBezTo>
                      <a:pt x="1919" y="11929"/>
                      <a:pt x="1876" y="12021"/>
                      <a:pt x="1828" y="12111"/>
                    </a:cubicBezTo>
                    <a:cubicBezTo>
                      <a:pt x="1812" y="12121"/>
                      <a:pt x="1802" y="12127"/>
                      <a:pt x="1796" y="12133"/>
                    </a:cubicBezTo>
                    <a:cubicBezTo>
                      <a:pt x="1700" y="12166"/>
                      <a:pt x="1599" y="12225"/>
                      <a:pt x="1491" y="12317"/>
                    </a:cubicBezTo>
                    <a:cubicBezTo>
                      <a:pt x="1225" y="12545"/>
                      <a:pt x="1231" y="12909"/>
                      <a:pt x="1313" y="13232"/>
                    </a:cubicBezTo>
                    <a:lnTo>
                      <a:pt x="1313" y="13237"/>
                    </a:lnTo>
                    <a:cubicBezTo>
                      <a:pt x="1276" y="13237"/>
                      <a:pt x="1259" y="13239"/>
                      <a:pt x="1259" y="13239"/>
                    </a:cubicBezTo>
                    <a:lnTo>
                      <a:pt x="1282" y="13308"/>
                    </a:lnTo>
                    <a:cubicBezTo>
                      <a:pt x="1159" y="13591"/>
                      <a:pt x="1088" y="13775"/>
                      <a:pt x="1071" y="13814"/>
                    </a:cubicBezTo>
                    <a:cubicBezTo>
                      <a:pt x="1059" y="13832"/>
                      <a:pt x="1" y="15521"/>
                      <a:pt x="1202" y="16726"/>
                    </a:cubicBezTo>
                    <a:cubicBezTo>
                      <a:pt x="1548" y="17074"/>
                      <a:pt x="1908" y="17248"/>
                      <a:pt x="2275" y="17248"/>
                    </a:cubicBezTo>
                    <a:cubicBezTo>
                      <a:pt x="2285" y="17248"/>
                      <a:pt x="2295" y="17248"/>
                      <a:pt x="2307" y="17244"/>
                    </a:cubicBezTo>
                    <a:cubicBezTo>
                      <a:pt x="2488" y="17240"/>
                      <a:pt x="2643" y="17193"/>
                      <a:pt x="2774" y="17136"/>
                    </a:cubicBezTo>
                    <a:cubicBezTo>
                      <a:pt x="2830" y="17142"/>
                      <a:pt x="2885" y="17144"/>
                      <a:pt x="2940" y="17144"/>
                    </a:cubicBezTo>
                    <a:cubicBezTo>
                      <a:pt x="3100" y="17144"/>
                      <a:pt x="3253" y="17123"/>
                      <a:pt x="3384" y="17097"/>
                    </a:cubicBezTo>
                    <a:lnTo>
                      <a:pt x="3384" y="17097"/>
                    </a:lnTo>
                    <a:cubicBezTo>
                      <a:pt x="3106" y="17690"/>
                      <a:pt x="2870" y="18305"/>
                      <a:pt x="2674" y="18937"/>
                    </a:cubicBezTo>
                    <a:cubicBezTo>
                      <a:pt x="2651" y="18939"/>
                      <a:pt x="2627" y="18939"/>
                      <a:pt x="2602" y="18939"/>
                    </a:cubicBezTo>
                    <a:lnTo>
                      <a:pt x="2604" y="19019"/>
                    </a:lnTo>
                    <a:cubicBezTo>
                      <a:pt x="2621" y="19019"/>
                      <a:pt x="2633" y="19015"/>
                      <a:pt x="2647" y="19015"/>
                    </a:cubicBezTo>
                    <a:cubicBezTo>
                      <a:pt x="1540" y="22638"/>
                      <a:pt x="1691" y="26748"/>
                      <a:pt x="1845" y="30205"/>
                    </a:cubicBezTo>
                    <a:cubicBezTo>
                      <a:pt x="2041" y="34692"/>
                      <a:pt x="2088" y="37631"/>
                      <a:pt x="2402" y="41831"/>
                    </a:cubicBezTo>
                    <a:cubicBezTo>
                      <a:pt x="2942" y="41770"/>
                      <a:pt x="3484" y="41745"/>
                      <a:pt x="4027" y="41731"/>
                    </a:cubicBezTo>
                    <a:lnTo>
                      <a:pt x="4182" y="43925"/>
                    </a:lnTo>
                    <a:cubicBezTo>
                      <a:pt x="4163" y="43916"/>
                      <a:pt x="4140" y="43912"/>
                      <a:pt x="4118" y="43912"/>
                    </a:cubicBezTo>
                    <a:cubicBezTo>
                      <a:pt x="4082" y="43912"/>
                      <a:pt x="4046" y="43923"/>
                      <a:pt x="4019" y="43946"/>
                    </a:cubicBezTo>
                    <a:lnTo>
                      <a:pt x="3710" y="44136"/>
                    </a:lnTo>
                    <a:lnTo>
                      <a:pt x="3628" y="44054"/>
                    </a:lnTo>
                    <a:cubicBezTo>
                      <a:pt x="3616" y="44044"/>
                      <a:pt x="3603" y="44039"/>
                      <a:pt x="3589" y="44039"/>
                    </a:cubicBezTo>
                    <a:cubicBezTo>
                      <a:pt x="3575" y="44039"/>
                      <a:pt x="3562" y="44044"/>
                      <a:pt x="3552" y="44054"/>
                    </a:cubicBezTo>
                    <a:cubicBezTo>
                      <a:pt x="3531" y="44077"/>
                      <a:pt x="3531" y="44109"/>
                      <a:pt x="3552" y="44130"/>
                    </a:cubicBezTo>
                    <a:lnTo>
                      <a:pt x="3613" y="44191"/>
                    </a:lnTo>
                    <a:lnTo>
                      <a:pt x="3431" y="44302"/>
                    </a:lnTo>
                    <a:lnTo>
                      <a:pt x="3384" y="44259"/>
                    </a:lnTo>
                    <a:cubicBezTo>
                      <a:pt x="3373" y="44249"/>
                      <a:pt x="3360" y="44244"/>
                      <a:pt x="3346" y="44244"/>
                    </a:cubicBezTo>
                    <a:cubicBezTo>
                      <a:pt x="3333" y="44244"/>
                      <a:pt x="3319" y="44249"/>
                      <a:pt x="3308" y="44261"/>
                    </a:cubicBezTo>
                    <a:cubicBezTo>
                      <a:pt x="3288" y="44283"/>
                      <a:pt x="3288" y="44318"/>
                      <a:pt x="3308" y="44339"/>
                    </a:cubicBezTo>
                    <a:lnTo>
                      <a:pt x="3333" y="44363"/>
                    </a:lnTo>
                    <a:lnTo>
                      <a:pt x="1884" y="45250"/>
                    </a:lnTo>
                    <a:cubicBezTo>
                      <a:pt x="1787" y="45306"/>
                      <a:pt x="1837" y="45428"/>
                      <a:pt x="1954" y="45428"/>
                    </a:cubicBezTo>
                    <a:cubicBezTo>
                      <a:pt x="1956" y="45428"/>
                      <a:pt x="1958" y="45428"/>
                      <a:pt x="1959" y="45428"/>
                    </a:cubicBezTo>
                    <a:cubicBezTo>
                      <a:pt x="2944" y="45423"/>
                      <a:pt x="5595" y="45393"/>
                      <a:pt x="6295" y="45383"/>
                    </a:cubicBezTo>
                    <a:cubicBezTo>
                      <a:pt x="6379" y="45383"/>
                      <a:pt x="6438" y="45315"/>
                      <a:pt x="6411" y="45252"/>
                    </a:cubicBezTo>
                    <a:cubicBezTo>
                      <a:pt x="6264" y="44897"/>
                      <a:pt x="5763" y="43557"/>
                      <a:pt x="5705" y="43547"/>
                    </a:cubicBezTo>
                    <a:cubicBezTo>
                      <a:pt x="5705" y="43547"/>
                      <a:pt x="5677" y="43596"/>
                      <a:pt x="5630" y="43669"/>
                    </a:cubicBezTo>
                    <a:lnTo>
                      <a:pt x="5779" y="41682"/>
                    </a:lnTo>
                    <a:cubicBezTo>
                      <a:pt x="5920" y="41674"/>
                      <a:pt x="6061" y="41670"/>
                      <a:pt x="6203" y="41659"/>
                    </a:cubicBezTo>
                    <a:cubicBezTo>
                      <a:pt x="6481" y="35646"/>
                      <a:pt x="5365" y="29218"/>
                      <a:pt x="5763" y="23371"/>
                    </a:cubicBezTo>
                    <a:cubicBezTo>
                      <a:pt x="5782" y="23075"/>
                      <a:pt x="5866" y="22968"/>
                      <a:pt x="5958" y="22968"/>
                    </a:cubicBezTo>
                    <a:cubicBezTo>
                      <a:pt x="6083" y="22968"/>
                      <a:pt x="6223" y="23165"/>
                      <a:pt x="6237" y="23354"/>
                    </a:cubicBezTo>
                    <a:cubicBezTo>
                      <a:pt x="6448" y="26093"/>
                      <a:pt x="6583" y="28991"/>
                      <a:pt x="7249" y="31767"/>
                    </a:cubicBezTo>
                    <a:cubicBezTo>
                      <a:pt x="7928" y="34600"/>
                      <a:pt x="9101" y="37226"/>
                      <a:pt x="10607" y="39643"/>
                    </a:cubicBezTo>
                    <a:cubicBezTo>
                      <a:pt x="10685" y="41496"/>
                      <a:pt x="10749" y="42889"/>
                      <a:pt x="10749" y="42889"/>
                    </a:cubicBezTo>
                    <a:lnTo>
                      <a:pt x="11027" y="42896"/>
                    </a:lnTo>
                    <a:lnTo>
                      <a:pt x="10781" y="43370"/>
                    </a:lnTo>
                    <a:cubicBezTo>
                      <a:pt x="10710" y="43362"/>
                      <a:pt x="10669" y="43362"/>
                      <a:pt x="10669" y="43362"/>
                    </a:cubicBezTo>
                    <a:lnTo>
                      <a:pt x="10450" y="43463"/>
                    </a:lnTo>
                    <a:lnTo>
                      <a:pt x="10391" y="43430"/>
                    </a:lnTo>
                    <a:lnTo>
                      <a:pt x="10354" y="43493"/>
                    </a:lnTo>
                    <a:lnTo>
                      <a:pt x="10364" y="43499"/>
                    </a:lnTo>
                    <a:lnTo>
                      <a:pt x="10057" y="43637"/>
                    </a:lnTo>
                    <a:lnTo>
                      <a:pt x="10020" y="43614"/>
                    </a:lnTo>
                    <a:lnTo>
                      <a:pt x="9991" y="43665"/>
                    </a:lnTo>
                    <a:lnTo>
                      <a:pt x="7852" y="44621"/>
                    </a:lnTo>
                    <a:cubicBezTo>
                      <a:pt x="7805" y="44642"/>
                      <a:pt x="7775" y="44697"/>
                      <a:pt x="7775" y="44758"/>
                    </a:cubicBezTo>
                    <a:lnTo>
                      <a:pt x="7775" y="45151"/>
                    </a:lnTo>
                    <a:cubicBezTo>
                      <a:pt x="7775" y="45231"/>
                      <a:pt x="7826" y="45292"/>
                      <a:pt x="7887" y="45292"/>
                    </a:cubicBezTo>
                    <a:lnTo>
                      <a:pt x="12153" y="45292"/>
                    </a:lnTo>
                    <a:cubicBezTo>
                      <a:pt x="12160" y="45333"/>
                      <a:pt x="12196" y="45361"/>
                      <a:pt x="12243" y="45361"/>
                    </a:cubicBezTo>
                    <a:cubicBezTo>
                      <a:pt x="12265" y="45361"/>
                      <a:pt x="12289" y="45355"/>
                      <a:pt x="12315" y="45342"/>
                    </a:cubicBezTo>
                    <a:cubicBezTo>
                      <a:pt x="12343" y="45325"/>
                      <a:pt x="12374" y="45311"/>
                      <a:pt x="12405" y="45292"/>
                    </a:cubicBezTo>
                    <a:lnTo>
                      <a:pt x="13168" y="45292"/>
                    </a:lnTo>
                    <a:lnTo>
                      <a:pt x="13125" y="44895"/>
                    </a:lnTo>
                    <a:cubicBezTo>
                      <a:pt x="14192" y="44308"/>
                      <a:pt x="15694" y="43479"/>
                      <a:pt x="16171" y="43215"/>
                    </a:cubicBezTo>
                    <a:cubicBezTo>
                      <a:pt x="16247" y="43172"/>
                      <a:pt x="16269" y="43086"/>
                      <a:pt x="16218" y="43041"/>
                    </a:cubicBezTo>
                    <a:cubicBezTo>
                      <a:pt x="15940" y="42798"/>
                      <a:pt x="14948" y="41858"/>
                      <a:pt x="14875" y="41858"/>
                    </a:cubicBezTo>
                    <a:cubicBezTo>
                      <a:pt x="14874" y="41858"/>
                      <a:pt x="14874" y="41858"/>
                      <a:pt x="14873" y="41858"/>
                    </a:cubicBezTo>
                    <a:cubicBezTo>
                      <a:pt x="14873" y="41858"/>
                      <a:pt x="14867" y="41917"/>
                      <a:pt x="14857" y="42007"/>
                    </a:cubicBezTo>
                    <a:lnTo>
                      <a:pt x="14232" y="40357"/>
                    </a:lnTo>
                    <a:cubicBezTo>
                      <a:pt x="14544" y="40145"/>
                      <a:pt x="14842" y="39913"/>
                      <a:pt x="15119" y="39653"/>
                    </a:cubicBezTo>
                    <a:cubicBezTo>
                      <a:pt x="14939" y="39326"/>
                      <a:pt x="14754" y="38988"/>
                      <a:pt x="14566" y="38638"/>
                    </a:cubicBezTo>
                    <a:lnTo>
                      <a:pt x="14619" y="38603"/>
                    </a:lnTo>
                    <a:lnTo>
                      <a:pt x="14576" y="38538"/>
                    </a:lnTo>
                    <a:lnTo>
                      <a:pt x="14529" y="38569"/>
                    </a:lnTo>
                    <a:cubicBezTo>
                      <a:pt x="14441" y="38405"/>
                      <a:pt x="14351" y="38239"/>
                      <a:pt x="14261" y="38069"/>
                    </a:cubicBezTo>
                    <a:cubicBezTo>
                      <a:pt x="14597" y="35867"/>
                      <a:pt x="15047" y="33165"/>
                      <a:pt x="15587" y="30518"/>
                    </a:cubicBezTo>
                    <a:cubicBezTo>
                      <a:pt x="15835" y="30952"/>
                      <a:pt x="16081" y="31376"/>
                      <a:pt x="16324" y="31781"/>
                    </a:cubicBezTo>
                    <a:cubicBezTo>
                      <a:pt x="18377" y="35210"/>
                      <a:pt x="22684" y="41690"/>
                      <a:pt x="22684" y="41690"/>
                    </a:cubicBezTo>
                    <a:lnTo>
                      <a:pt x="24174" y="41332"/>
                    </a:lnTo>
                    <a:lnTo>
                      <a:pt x="24174" y="41332"/>
                    </a:lnTo>
                    <a:lnTo>
                      <a:pt x="23628" y="41663"/>
                    </a:lnTo>
                    <a:lnTo>
                      <a:pt x="23580" y="42296"/>
                    </a:lnTo>
                    <a:cubicBezTo>
                      <a:pt x="23511" y="42316"/>
                      <a:pt x="23472" y="42333"/>
                      <a:pt x="23472" y="42333"/>
                    </a:cubicBezTo>
                    <a:lnTo>
                      <a:pt x="23233" y="42591"/>
                    </a:lnTo>
                    <a:lnTo>
                      <a:pt x="23147" y="42580"/>
                    </a:lnTo>
                    <a:lnTo>
                      <a:pt x="23136" y="42654"/>
                    </a:lnTo>
                    <a:lnTo>
                      <a:pt x="23167" y="42656"/>
                    </a:lnTo>
                    <a:lnTo>
                      <a:pt x="22940" y="42902"/>
                    </a:lnTo>
                    <a:lnTo>
                      <a:pt x="22876" y="42896"/>
                    </a:lnTo>
                    <a:lnTo>
                      <a:pt x="22868" y="42969"/>
                    </a:lnTo>
                    <a:lnTo>
                      <a:pt x="22876" y="42969"/>
                    </a:lnTo>
                    <a:lnTo>
                      <a:pt x="21372" y="44590"/>
                    </a:lnTo>
                    <a:cubicBezTo>
                      <a:pt x="21335" y="44627"/>
                      <a:pt x="21329" y="44689"/>
                      <a:pt x="21354" y="44744"/>
                    </a:cubicBezTo>
                    <a:lnTo>
                      <a:pt x="21507" y="45106"/>
                    </a:lnTo>
                    <a:cubicBezTo>
                      <a:pt x="21531" y="45163"/>
                      <a:pt x="21581" y="45200"/>
                      <a:pt x="21629" y="45200"/>
                    </a:cubicBezTo>
                    <a:cubicBezTo>
                      <a:pt x="21642" y="45200"/>
                      <a:pt x="21655" y="45198"/>
                      <a:pt x="21667" y="45192"/>
                    </a:cubicBezTo>
                    <a:lnTo>
                      <a:pt x="26524" y="43125"/>
                    </a:lnTo>
                    <a:lnTo>
                      <a:pt x="25607" y="41496"/>
                    </a:lnTo>
                    <a:cubicBezTo>
                      <a:pt x="25593" y="41470"/>
                      <a:pt x="25572" y="41457"/>
                      <a:pt x="25551" y="41457"/>
                    </a:cubicBezTo>
                    <a:cubicBezTo>
                      <a:pt x="25539" y="41457"/>
                      <a:pt x="25527" y="41462"/>
                      <a:pt x="25517" y="41471"/>
                    </a:cubicBezTo>
                    <a:lnTo>
                      <a:pt x="25232" y="41078"/>
                    </a:lnTo>
                    <a:lnTo>
                      <a:pt x="25771" y="40951"/>
                    </a:lnTo>
                    <a:lnTo>
                      <a:pt x="20809" y="30934"/>
                    </a:lnTo>
                    <a:cubicBezTo>
                      <a:pt x="20549" y="30412"/>
                      <a:pt x="20336" y="29867"/>
                      <a:pt x="20177" y="29306"/>
                    </a:cubicBezTo>
                    <a:cubicBezTo>
                      <a:pt x="20054" y="28873"/>
                      <a:pt x="19937" y="28342"/>
                      <a:pt x="19824" y="27749"/>
                    </a:cubicBezTo>
                    <a:lnTo>
                      <a:pt x="21536" y="27749"/>
                    </a:lnTo>
                    <a:cubicBezTo>
                      <a:pt x="23208" y="27749"/>
                      <a:pt x="24565" y="26392"/>
                      <a:pt x="24565" y="24719"/>
                    </a:cubicBezTo>
                    <a:lnTo>
                      <a:pt x="24565" y="19948"/>
                    </a:lnTo>
                    <a:cubicBezTo>
                      <a:pt x="24565" y="18337"/>
                      <a:pt x="23310" y="17023"/>
                      <a:pt x="21728" y="16923"/>
                    </a:cubicBezTo>
                    <a:lnTo>
                      <a:pt x="21673" y="16340"/>
                    </a:lnTo>
                    <a:cubicBezTo>
                      <a:pt x="21630" y="15908"/>
                      <a:pt x="21587" y="15476"/>
                      <a:pt x="21538" y="15042"/>
                    </a:cubicBezTo>
                    <a:cubicBezTo>
                      <a:pt x="21444" y="14201"/>
                      <a:pt x="21333" y="13359"/>
                      <a:pt x="21190" y="12522"/>
                    </a:cubicBezTo>
                    <a:cubicBezTo>
                      <a:pt x="21049" y="11693"/>
                      <a:pt x="20875" y="10870"/>
                      <a:pt x="20653" y="10058"/>
                    </a:cubicBezTo>
                    <a:cubicBezTo>
                      <a:pt x="20647" y="10037"/>
                      <a:pt x="20639" y="10017"/>
                      <a:pt x="20635" y="9994"/>
                    </a:cubicBezTo>
                    <a:cubicBezTo>
                      <a:pt x="20596" y="9810"/>
                      <a:pt x="20547" y="9638"/>
                      <a:pt x="20490" y="9478"/>
                    </a:cubicBezTo>
                    <a:cubicBezTo>
                      <a:pt x="20320" y="8899"/>
                      <a:pt x="20121" y="8318"/>
                      <a:pt x="19835" y="7796"/>
                    </a:cubicBezTo>
                    <a:cubicBezTo>
                      <a:pt x="19504" y="7196"/>
                      <a:pt x="18972" y="6701"/>
                      <a:pt x="18256" y="6701"/>
                    </a:cubicBezTo>
                    <a:cubicBezTo>
                      <a:pt x="18249" y="6701"/>
                      <a:pt x="18241" y="6701"/>
                      <a:pt x="18234" y="6701"/>
                    </a:cubicBezTo>
                    <a:cubicBezTo>
                      <a:pt x="18015" y="6705"/>
                      <a:pt x="17804" y="6748"/>
                      <a:pt x="17608" y="6822"/>
                    </a:cubicBezTo>
                    <a:cubicBezTo>
                      <a:pt x="17536" y="6811"/>
                      <a:pt x="17462" y="6803"/>
                      <a:pt x="17389" y="6799"/>
                    </a:cubicBezTo>
                    <a:lnTo>
                      <a:pt x="17497" y="6707"/>
                    </a:lnTo>
                    <a:lnTo>
                      <a:pt x="16400" y="6208"/>
                    </a:lnTo>
                    <a:lnTo>
                      <a:pt x="16326" y="6269"/>
                    </a:lnTo>
                    <a:lnTo>
                      <a:pt x="16126" y="4402"/>
                    </a:lnTo>
                    <a:cubicBezTo>
                      <a:pt x="16126" y="4402"/>
                      <a:pt x="16124" y="4398"/>
                      <a:pt x="16116" y="4388"/>
                    </a:cubicBezTo>
                    <a:cubicBezTo>
                      <a:pt x="16347" y="4345"/>
                      <a:pt x="16666" y="4251"/>
                      <a:pt x="16576" y="3772"/>
                    </a:cubicBezTo>
                    <a:cubicBezTo>
                      <a:pt x="16554" y="3649"/>
                      <a:pt x="16521" y="3565"/>
                      <a:pt x="16482" y="3512"/>
                    </a:cubicBezTo>
                    <a:cubicBezTo>
                      <a:pt x="17102" y="1516"/>
                      <a:pt x="16748" y="1049"/>
                      <a:pt x="16093" y="628"/>
                    </a:cubicBezTo>
                    <a:cubicBezTo>
                      <a:pt x="15574" y="291"/>
                      <a:pt x="14488" y="0"/>
                      <a:pt x="13817"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3" name="Google Shape;2833;p70"/>
              <p:cNvGrpSpPr/>
              <p:nvPr/>
            </p:nvGrpSpPr>
            <p:grpSpPr>
              <a:xfrm>
                <a:off x="6100379" y="1112051"/>
                <a:ext cx="1994102" cy="3415539"/>
                <a:chOff x="5020500" y="3405675"/>
                <a:chExt cx="663131" cy="1135825"/>
              </a:xfrm>
            </p:grpSpPr>
            <p:sp>
              <p:nvSpPr>
                <p:cNvPr id="2834" name="Google Shape;2834;p70"/>
                <p:cNvSpPr/>
                <p:nvPr/>
              </p:nvSpPr>
              <p:spPr>
                <a:xfrm>
                  <a:off x="5098450" y="3552675"/>
                  <a:ext cx="48150" cy="111200"/>
                </a:xfrm>
                <a:custGeom>
                  <a:rect b="b" l="l" r="r" t="t"/>
                  <a:pathLst>
                    <a:path extrusionOk="0" h="4448" w="1926">
                      <a:moveTo>
                        <a:pt x="1580" y="0"/>
                      </a:moveTo>
                      <a:cubicBezTo>
                        <a:pt x="1512" y="0"/>
                        <a:pt x="1444" y="54"/>
                        <a:pt x="1471" y="136"/>
                      </a:cubicBezTo>
                      <a:cubicBezTo>
                        <a:pt x="1615" y="576"/>
                        <a:pt x="1447" y="1036"/>
                        <a:pt x="1216" y="1415"/>
                      </a:cubicBezTo>
                      <a:cubicBezTo>
                        <a:pt x="989" y="1789"/>
                        <a:pt x="640" y="2067"/>
                        <a:pt x="417" y="2446"/>
                      </a:cubicBezTo>
                      <a:cubicBezTo>
                        <a:pt x="58" y="3056"/>
                        <a:pt x="0" y="3877"/>
                        <a:pt x="523" y="4414"/>
                      </a:cubicBezTo>
                      <a:cubicBezTo>
                        <a:pt x="546" y="4437"/>
                        <a:pt x="572" y="4447"/>
                        <a:pt x="597" y="4447"/>
                      </a:cubicBezTo>
                      <a:cubicBezTo>
                        <a:pt x="683" y="4447"/>
                        <a:pt x="759" y="4335"/>
                        <a:pt x="681" y="4256"/>
                      </a:cubicBezTo>
                      <a:cubicBezTo>
                        <a:pt x="402" y="3970"/>
                        <a:pt x="309" y="3554"/>
                        <a:pt x="379" y="3165"/>
                      </a:cubicBezTo>
                      <a:cubicBezTo>
                        <a:pt x="457" y="2729"/>
                        <a:pt x="707" y="2380"/>
                        <a:pt x="996" y="2057"/>
                      </a:cubicBezTo>
                      <a:cubicBezTo>
                        <a:pt x="1464" y="1537"/>
                        <a:pt x="1925" y="806"/>
                        <a:pt x="1687" y="78"/>
                      </a:cubicBezTo>
                      <a:cubicBezTo>
                        <a:pt x="1670" y="24"/>
                        <a:pt x="1625" y="0"/>
                        <a:pt x="158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0"/>
                <p:cNvSpPr/>
                <p:nvPr/>
              </p:nvSpPr>
              <p:spPr>
                <a:xfrm>
                  <a:off x="5105400" y="3446100"/>
                  <a:ext cx="267275" cy="289800"/>
                </a:xfrm>
                <a:custGeom>
                  <a:rect b="b" l="l" r="r" t="t"/>
                  <a:pathLst>
                    <a:path extrusionOk="0" h="11592" w="10691">
                      <a:moveTo>
                        <a:pt x="1177" y="10755"/>
                      </a:moveTo>
                      <a:lnTo>
                        <a:pt x="1177" y="10755"/>
                      </a:lnTo>
                      <a:cubicBezTo>
                        <a:pt x="1177" y="10755"/>
                        <a:pt x="1177" y="10755"/>
                        <a:pt x="1177" y="10755"/>
                      </a:cubicBezTo>
                      <a:cubicBezTo>
                        <a:pt x="1177" y="10755"/>
                        <a:pt x="1177" y="10755"/>
                        <a:pt x="1177" y="10755"/>
                      </a:cubicBezTo>
                      <a:close/>
                      <a:moveTo>
                        <a:pt x="3435" y="0"/>
                      </a:moveTo>
                      <a:cubicBezTo>
                        <a:pt x="3184" y="0"/>
                        <a:pt x="2908" y="38"/>
                        <a:pt x="2604" y="119"/>
                      </a:cubicBezTo>
                      <a:cubicBezTo>
                        <a:pt x="1960" y="293"/>
                        <a:pt x="1393" y="813"/>
                        <a:pt x="1063" y="1472"/>
                      </a:cubicBezTo>
                      <a:cubicBezTo>
                        <a:pt x="941" y="1712"/>
                        <a:pt x="854" y="2533"/>
                        <a:pt x="998" y="2754"/>
                      </a:cubicBezTo>
                      <a:lnTo>
                        <a:pt x="1323" y="3272"/>
                      </a:lnTo>
                      <a:cubicBezTo>
                        <a:pt x="1239" y="3646"/>
                        <a:pt x="1147" y="4222"/>
                        <a:pt x="1200" y="4809"/>
                      </a:cubicBezTo>
                      <a:cubicBezTo>
                        <a:pt x="1290" y="5807"/>
                        <a:pt x="531" y="5726"/>
                        <a:pt x="266" y="6947"/>
                      </a:cubicBezTo>
                      <a:cubicBezTo>
                        <a:pt x="0" y="8167"/>
                        <a:pt x="1176" y="10753"/>
                        <a:pt x="1177" y="10755"/>
                      </a:cubicBezTo>
                      <a:lnTo>
                        <a:pt x="1177" y="10755"/>
                      </a:lnTo>
                      <a:lnTo>
                        <a:pt x="3552" y="6816"/>
                      </a:lnTo>
                      <a:lnTo>
                        <a:pt x="3812" y="7231"/>
                      </a:lnTo>
                      <a:lnTo>
                        <a:pt x="5735" y="11505"/>
                      </a:lnTo>
                      <a:cubicBezTo>
                        <a:pt x="6035" y="11565"/>
                        <a:pt x="6315" y="11592"/>
                        <a:pt x="6577" y="11592"/>
                      </a:cubicBezTo>
                      <a:cubicBezTo>
                        <a:pt x="9324" y="11592"/>
                        <a:pt x="10084" y="8606"/>
                        <a:pt x="10084" y="8606"/>
                      </a:cubicBezTo>
                      <a:cubicBezTo>
                        <a:pt x="10691" y="7141"/>
                        <a:pt x="9567" y="5675"/>
                        <a:pt x="7986" y="5350"/>
                      </a:cubicBezTo>
                      <a:cubicBezTo>
                        <a:pt x="6990" y="5145"/>
                        <a:pt x="6390" y="3469"/>
                        <a:pt x="6390" y="3469"/>
                      </a:cubicBezTo>
                      <a:cubicBezTo>
                        <a:pt x="5865" y="2560"/>
                        <a:pt x="5515" y="0"/>
                        <a:pt x="343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0"/>
                <p:cNvSpPr/>
                <p:nvPr/>
              </p:nvSpPr>
              <p:spPr>
                <a:xfrm>
                  <a:off x="5103475" y="3444250"/>
                  <a:ext cx="262200" cy="293525"/>
                </a:xfrm>
                <a:custGeom>
                  <a:rect b="b" l="l" r="r" t="t"/>
                  <a:pathLst>
                    <a:path extrusionOk="0" h="11741" w="10488">
                      <a:moveTo>
                        <a:pt x="3511" y="150"/>
                      </a:moveTo>
                      <a:cubicBezTo>
                        <a:pt x="5065" y="150"/>
                        <a:pt x="5621" y="1621"/>
                        <a:pt x="6042" y="2736"/>
                      </a:cubicBezTo>
                      <a:cubicBezTo>
                        <a:pt x="6170" y="3076"/>
                        <a:pt x="6281" y="3368"/>
                        <a:pt x="6399" y="3569"/>
                      </a:cubicBezTo>
                      <a:cubicBezTo>
                        <a:pt x="6422" y="3640"/>
                        <a:pt x="7024" y="5287"/>
                        <a:pt x="8050" y="5498"/>
                      </a:cubicBezTo>
                      <a:cubicBezTo>
                        <a:pt x="8907" y="5676"/>
                        <a:pt x="9639" y="6197"/>
                        <a:pt x="10008" y="6892"/>
                      </a:cubicBezTo>
                      <a:cubicBezTo>
                        <a:pt x="10306" y="7456"/>
                        <a:pt x="10336" y="8065"/>
                        <a:pt x="10089" y="8663"/>
                      </a:cubicBezTo>
                      <a:cubicBezTo>
                        <a:pt x="10056" y="8792"/>
                        <a:pt x="9308" y="11591"/>
                        <a:pt x="6664" y="11591"/>
                      </a:cubicBezTo>
                      <a:cubicBezTo>
                        <a:pt x="6416" y="11591"/>
                        <a:pt x="6151" y="11566"/>
                        <a:pt x="5868" y="11512"/>
                      </a:cubicBezTo>
                      <a:lnTo>
                        <a:pt x="3955" y="7266"/>
                      </a:lnTo>
                      <a:lnTo>
                        <a:pt x="3695" y="6850"/>
                      </a:lnTo>
                      <a:cubicBezTo>
                        <a:pt x="3680" y="6829"/>
                        <a:pt x="3657" y="6814"/>
                        <a:pt x="3631" y="6814"/>
                      </a:cubicBezTo>
                      <a:lnTo>
                        <a:pt x="3629" y="6814"/>
                      </a:lnTo>
                      <a:cubicBezTo>
                        <a:pt x="3603" y="6815"/>
                        <a:pt x="3580" y="6829"/>
                        <a:pt x="3566" y="6851"/>
                      </a:cubicBezTo>
                      <a:lnTo>
                        <a:pt x="1265" y="10665"/>
                      </a:lnTo>
                      <a:cubicBezTo>
                        <a:pt x="1034" y="10123"/>
                        <a:pt x="193" y="8063"/>
                        <a:pt x="417" y="7035"/>
                      </a:cubicBezTo>
                      <a:cubicBezTo>
                        <a:pt x="540" y="6474"/>
                        <a:pt x="768" y="6197"/>
                        <a:pt x="969" y="5953"/>
                      </a:cubicBezTo>
                      <a:cubicBezTo>
                        <a:pt x="1203" y="5672"/>
                        <a:pt x="1404" y="5430"/>
                        <a:pt x="1353" y="4875"/>
                      </a:cubicBezTo>
                      <a:cubicBezTo>
                        <a:pt x="1302" y="4299"/>
                        <a:pt x="1392" y="3734"/>
                        <a:pt x="1475" y="3360"/>
                      </a:cubicBezTo>
                      <a:cubicBezTo>
                        <a:pt x="1479" y="3340"/>
                        <a:pt x="1475" y="3320"/>
                        <a:pt x="1465" y="3304"/>
                      </a:cubicBezTo>
                      <a:lnTo>
                        <a:pt x="1140" y="2785"/>
                      </a:lnTo>
                      <a:cubicBezTo>
                        <a:pt x="1017" y="2595"/>
                        <a:pt x="1099" y="1798"/>
                        <a:pt x="1209" y="1577"/>
                      </a:cubicBezTo>
                      <a:cubicBezTo>
                        <a:pt x="1541" y="919"/>
                        <a:pt x="2100" y="428"/>
                        <a:pt x="2703" y="265"/>
                      </a:cubicBezTo>
                      <a:cubicBezTo>
                        <a:pt x="2999" y="186"/>
                        <a:pt x="3267" y="150"/>
                        <a:pt x="3511" y="150"/>
                      </a:cubicBezTo>
                      <a:close/>
                      <a:moveTo>
                        <a:pt x="3509" y="0"/>
                      </a:moveTo>
                      <a:cubicBezTo>
                        <a:pt x="3252" y="0"/>
                        <a:pt x="2971" y="38"/>
                        <a:pt x="2660" y="122"/>
                      </a:cubicBezTo>
                      <a:cubicBezTo>
                        <a:pt x="2017" y="295"/>
                        <a:pt x="1421" y="816"/>
                        <a:pt x="1071" y="1513"/>
                      </a:cubicBezTo>
                      <a:cubicBezTo>
                        <a:pt x="948" y="1756"/>
                        <a:pt x="844" y="2612"/>
                        <a:pt x="1010" y="2868"/>
                      </a:cubicBezTo>
                      <a:lnTo>
                        <a:pt x="1320" y="3360"/>
                      </a:lnTo>
                      <a:cubicBezTo>
                        <a:pt x="1236" y="3743"/>
                        <a:pt x="1149" y="4311"/>
                        <a:pt x="1201" y="4890"/>
                      </a:cubicBezTo>
                      <a:cubicBezTo>
                        <a:pt x="1245" y="5383"/>
                        <a:pt x="1071" y="5593"/>
                        <a:pt x="851" y="5859"/>
                      </a:cubicBezTo>
                      <a:cubicBezTo>
                        <a:pt x="650" y="6102"/>
                        <a:pt x="399" y="6405"/>
                        <a:pt x="269" y="7004"/>
                      </a:cubicBezTo>
                      <a:cubicBezTo>
                        <a:pt x="0" y="8235"/>
                        <a:pt x="1137" y="10755"/>
                        <a:pt x="1186" y="10861"/>
                      </a:cubicBezTo>
                      <a:cubicBezTo>
                        <a:pt x="1198" y="10887"/>
                        <a:pt x="1222" y="10905"/>
                        <a:pt x="1250" y="10906"/>
                      </a:cubicBezTo>
                      <a:cubicBezTo>
                        <a:pt x="1252" y="10906"/>
                        <a:pt x="1254" y="10906"/>
                        <a:pt x="1255" y="10906"/>
                      </a:cubicBezTo>
                      <a:cubicBezTo>
                        <a:pt x="1281" y="10906"/>
                        <a:pt x="1306" y="10893"/>
                        <a:pt x="1320" y="10870"/>
                      </a:cubicBezTo>
                      <a:lnTo>
                        <a:pt x="3632" y="7036"/>
                      </a:lnTo>
                      <a:lnTo>
                        <a:pt x="3823" y="7337"/>
                      </a:lnTo>
                      <a:lnTo>
                        <a:pt x="5746" y="11611"/>
                      </a:lnTo>
                      <a:cubicBezTo>
                        <a:pt x="5756" y="11633"/>
                        <a:pt x="5776" y="11649"/>
                        <a:pt x="5800" y="11654"/>
                      </a:cubicBezTo>
                      <a:cubicBezTo>
                        <a:pt x="6103" y="11714"/>
                        <a:pt x="6385" y="11741"/>
                        <a:pt x="6651" y="11741"/>
                      </a:cubicBezTo>
                      <a:cubicBezTo>
                        <a:pt x="9425" y="11741"/>
                        <a:pt x="10225" y="8734"/>
                        <a:pt x="10231" y="8711"/>
                      </a:cubicBezTo>
                      <a:cubicBezTo>
                        <a:pt x="10488" y="8090"/>
                        <a:pt x="10456" y="7419"/>
                        <a:pt x="10139" y="6823"/>
                      </a:cubicBezTo>
                      <a:cubicBezTo>
                        <a:pt x="9749" y="6087"/>
                        <a:pt x="8979" y="5537"/>
                        <a:pt x="8078" y="5352"/>
                      </a:cubicBezTo>
                      <a:cubicBezTo>
                        <a:pt x="7135" y="5158"/>
                        <a:pt x="6544" y="3535"/>
                        <a:pt x="6533" y="3508"/>
                      </a:cubicBezTo>
                      <a:cubicBezTo>
                        <a:pt x="6416" y="3305"/>
                        <a:pt x="6308" y="3017"/>
                        <a:pt x="6182" y="2684"/>
                      </a:cubicBezTo>
                      <a:cubicBezTo>
                        <a:pt x="5767" y="1586"/>
                        <a:pt x="5168" y="0"/>
                        <a:pt x="350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0"/>
                <p:cNvSpPr/>
                <p:nvPr/>
              </p:nvSpPr>
              <p:spPr>
                <a:xfrm>
                  <a:off x="5170575" y="3446625"/>
                  <a:ext cx="198875" cy="178050"/>
                </a:xfrm>
                <a:custGeom>
                  <a:rect b="b" l="l" r="r" t="t"/>
                  <a:pathLst>
                    <a:path extrusionOk="0" h="7122" w="7955">
                      <a:moveTo>
                        <a:pt x="923" y="0"/>
                      </a:moveTo>
                      <a:cubicBezTo>
                        <a:pt x="657" y="0"/>
                        <a:pt x="390" y="36"/>
                        <a:pt x="129" y="108"/>
                      </a:cubicBezTo>
                      <a:cubicBezTo>
                        <a:pt x="1" y="142"/>
                        <a:pt x="40" y="326"/>
                        <a:pt x="155" y="326"/>
                      </a:cubicBezTo>
                      <a:cubicBezTo>
                        <a:pt x="165" y="326"/>
                        <a:pt x="175" y="325"/>
                        <a:pt x="186" y="322"/>
                      </a:cubicBezTo>
                      <a:cubicBezTo>
                        <a:pt x="432" y="254"/>
                        <a:pt x="675" y="222"/>
                        <a:pt x="911" y="222"/>
                      </a:cubicBezTo>
                      <a:cubicBezTo>
                        <a:pt x="2267" y="222"/>
                        <a:pt x="3404" y="1277"/>
                        <a:pt x="3692" y="2646"/>
                      </a:cubicBezTo>
                      <a:cubicBezTo>
                        <a:pt x="3850" y="3396"/>
                        <a:pt x="3848" y="4196"/>
                        <a:pt x="4243" y="4877"/>
                      </a:cubicBezTo>
                      <a:cubicBezTo>
                        <a:pt x="4387" y="5129"/>
                        <a:pt x="4584" y="5360"/>
                        <a:pt x="4839" y="5506"/>
                      </a:cubicBezTo>
                      <a:cubicBezTo>
                        <a:pt x="5123" y="5668"/>
                        <a:pt x="5437" y="5684"/>
                        <a:pt x="5753" y="5684"/>
                      </a:cubicBezTo>
                      <a:cubicBezTo>
                        <a:pt x="5791" y="5684"/>
                        <a:pt x="5828" y="5683"/>
                        <a:pt x="5865" y="5683"/>
                      </a:cubicBezTo>
                      <a:cubicBezTo>
                        <a:pt x="5878" y="5683"/>
                        <a:pt x="5891" y="5683"/>
                        <a:pt x="5903" y="5683"/>
                      </a:cubicBezTo>
                      <a:cubicBezTo>
                        <a:pt x="6311" y="5683"/>
                        <a:pt x="6679" y="5749"/>
                        <a:pt x="7017" y="5994"/>
                      </a:cubicBezTo>
                      <a:cubicBezTo>
                        <a:pt x="7369" y="6249"/>
                        <a:pt x="7608" y="6625"/>
                        <a:pt x="7718" y="7042"/>
                      </a:cubicBezTo>
                      <a:cubicBezTo>
                        <a:pt x="7732" y="7097"/>
                        <a:pt x="7775" y="7121"/>
                        <a:pt x="7819" y="7121"/>
                      </a:cubicBezTo>
                      <a:cubicBezTo>
                        <a:pt x="7885" y="7121"/>
                        <a:pt x="7955" y="7067"/>
                        <a:pt x="7933" y="6983"/>
                      </a:cubicBezTo>
                      <a:cubicBezTo>
                        <a:pt x="7766" y="6341"/>
                        <a:pt x="7303" y="5788"/>
                        <a:pt x="6672" y="5561"/>
                      </a:cubicBezTo>
                      <a:cubicBezTo>
                        <a:pt x="6418" y="5470"/>
                        <a:pt x="6160" y="5464"/>
                        <a:pt x="5899" y="5464"/>
                      </a:cubicBezTo>
                      <a:cubicBezTo>
                        <a:pt x="5866" y="5464"/>
                        <a:pt x="5833" y="5465"/>
                        <a:pt x="5800" y="5465"/>
                      </a:cubicBezTo>
                      <a:cubicBezTo>
                        <a:pt x="5705" y="5465"/>
                        <a:pt x="5610" y="5464"/>
                        <a:pt x="5514" y="5459"/>
                      </a:cubicBezTo>
                      <a:cubicBezTo>
                        <a:pt x="5056" y="5434"/>
                        <a:pt x="4714" y="5213"/>
                        <a:pt x="4474" y="4828"/>
                      </a:cubicBezTo>
                      <a:cubicBezTo>
                        <a:pt x="3995" y="4061"/>
                        <a:pt x="4079" y="3113"/>
                        <a:pt x="3831" y="2273"/>
                      </a:cubicBezTo>
                      <a:cubicBezTo>
                        <a:pt x="3629" y="1586"/>
                        <a:pt x="3205" y="968"/>
                        <a:pt x="2624" y="545"/>
                      </a:cubicBezTo>
                      <a:cubicBezTo>
                        <a:pt x="2125" y="184"/>
                        <a:pt x="1527" y="0"/>
                        <a:pt x="92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0"/>
                <p:cNvSpPr/>
                <p:nvPr/>
              </p:nvSpPr>
              <p:spPr>
                <a:xfrm>
                  <a:off x="5121225" y="3478325"/>
                  <a:ext cx="97050" cy="145475"/>
                </a:xfrm>
                <a:custGeom>
                  <a:rect b="b" l="l" r="r" t="t"/>
                  <a:pathLst>
                    <a:path extrusionOk="0" h="5819" w="3882">
                      <a:moveTo>
                        <a:pt x="1663" y="0"/>
                      </a:moveTo>
                      <a:cubicBezTo>
                        <a:pt x="1422" y="0"/>
                        <a:pt x="1238" y="93"/>
                        <a:pt x="1164" y="125"/>
                      </a:cubicBezTo>
                      <a:cubicBezTo>
                        <a:pt x="944" y="217"/>
                        <a:pt x="1" y="711"/>
                        <a:pt x="392" y="2137"/>
                      </a:cubicBezTo>
                      <a:cubicBezTo>
                        <a:pt x="725" y="3344"/>
                        <a:pt x="1310" y="3454"/>
                        <a:pt x="1537" y="3454"/>
                      </a:cubicBezTo>
                      <a:cubicBezTo>
                        <a:pt x="1587" y="3454"/>
                        <a:pt x="1620" y="3448"/>
                        <a:pt x="1628" y="3448"/>
                      </a:cubicBezTo>
                      <a:cubicBezTo>
                        <a:pt x="1629" y="3448"/>
                        <a:pt x="1629" y="3448"/>
                        <a:pt x="1630" y="3448"/>
                      </a:cubicBezTo>
                      <a:cubicBezTo>
                        <a:pt x="1789" y="3906"/>
                        <a:pt x="1325" y="5801"/>
                        <a:pt x="1325" y="5801"/>
                      </a:cubicBezTo>
                      <a:cubicBezTo>
                        <a:pt x="1452" y="5814"/>
                        <a:pt x="1597" y="5819"/>
                        <a:pt x="1752" y="5819"/>
                      </a:cubicBezTo>
                      <a:cubicBezTo>
                        <a:pt x="2502" y="5819"/>
                        <a:pt x="3460" y="5695"/>
                        <a:pt x="3460" y="5695"/>
                      </a:cubicBezTo>
                      <a:cubicBezTo>
                        <a:pt x="3460" y="5695"/>
                        <a:pt x="3047" y="4448"/>
                        <a:pt x="3078" y="3876"/>
                      </a:cubicBezTo>
                      <a:cubicBezTo>
                        <a:pt x="3113" y="3217"/>
                        <a:pt x="3190" y="2467"/>
                        <a:pt x="3229" y="2266"/>
                      </a:cubicBezTo>
                      <a:cubicBezTo>
                        <a:pt x="3241" y="2199"/>
                        <a:pt x="3275" y="2143"/>
                        <a:pt x="3323" y="2106"/>
                      </a:cubicBezTo>
                      <a:cubicBezTo>
                        <a:pt x="3491" y="1980"/>
                        <a:pt x="3882" y="1634"/>
                        <a:pt x="3669" y="1308"/>
                      </a:cubicBezTo>
                      <a:cubicBezTo>
                        <a:pt x="3570" y="1155"/>
                        <a:pt x="3453" y="1108"/>
                        <a:pt x="3346" y="1108"/>
                      </a:cubicBezTo>
                      <a:cubicBezTo>
                        <a:pt x="3224" y="1108"/>
                        <a:pt x="3115" y="1168"/>
                        <a:pt x="3054" y="1209"/>
                      </a:cubicBezTo>
                      <a:cubicBezTo>
                        <a:pt x="3046" y="1215"/>
                        <a:pt x="3036" y="1217"/>
                        <a:pt x="3027" y="1217"/>
                      </a:cubicBezTo>
                      <a:cubicBezTo>
                        <a:pt x="3007" y="1217"/>
                        <a:pt x="2988" y="1205"/>
                        <a:pt x="2977" y="1183"/>
                      </a:cubicBezTo>
                      <a:cubicBezTo>
                        <a:pt x="2529" y="215"/>
                        <a:pt x="2030" y="0"/>
                        <a:pt x="166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0"/>
                <p:cNvSpPr/>
                <p:nvPr/>
              </p:nvSpPr>
              <p:spPr>
                <a:xfrm>
                  <a:off x="5159725" y="3559325"/>
                  <a:ext cx="22250" cy="25150"/>
                </a:xfrm>
                <a:custGeom>
                  <a:rect b="b" l="l" r="r" t="t"/>
                  <a:pathLst>
                    <a:path extrusionOk="0" h="1006" w="890">
                      <a:moveTo>
                        <a:pt x="800" y="0"/>
                      </a:moveTo>
                      <a:cubicBezTo>
                        <a:pt x="789" y="0"/>
                        <a:pt x="778" y="3"/>
                        <a:pt x="767" y="10"/>
                      </a:cubicBezTo>
                      <a:cubicBezTo>
                        <a:pt x="653" y="75"/>
                        <a:pt x="530" y="121"/>
                        <a:pt x="464" y="138"/>
                      </a:cubicBezTo>
                      <a:cubicBezTo>
                        <a:pt x="184" y="209"/>
                        <a:pt x="57" y="212"/>
                        <a:pt x="57" y="212"/>
                      </a:cubicBezTo>
                      <a:cubicBezTo>
                        <a:pt x="180" y="369"/>
                        <a:pt x="0" y="796"/>
                        <a:pt x="91" y="972"/>
                      </a:cubicBezTo>
                      <a:cubicBezTo>
                        <a:pt x="102" y="995"/>
                        <a:pt x="119" y="1006"/>
                        <a:pt x="139" y="1006"/>
                      </a:cubicBezTo>
                      <a:cubicBezTo>
                        <a:pt x="330" y="1006"/>
                        <a:pt x="854" y="117"/>
                        <a:pt x="854" y="117"/>
                      </a:cubicBezTo>
                      <a:cubicBezTo>
                        <a:pt x="890" y="65"/>
                        <a:pt x="850" y="0"/>
                        <a:pt x="800"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0"/>
                <p:cNvSpPr/>
                <p:nvPr/>
              </p:nvSpPr>
              <p:spPr>
                <a:xfrm>
                  <a:off x="5198375" y="3511925"/>
                  <a:ext cx="11325" cy="8525"/>
                </a:xfrm>
                <a:custGeom>
                  <a:rect b="b" l="l" r="r" t="t"/>
                  <a:pathLst>
                    <a:path extrusionOk="0" h="341" w="453">
                      <a:moveTo>
                        <a:pt x="269" y="0"/>
                      </a:moveTo>
                      <a:cubicBezTo>
                        <a:pt x="194" y="0"/>
                        <a:pt x="102" y="79"/>
                        <a:pt x="0" y="340"/>
                      </a:cubicBezTo>
                      <a:lnTo>
                        <a:pt x="452" y="175"/>
                      </a:lnTo>
                      <a:cubicBezTo>
                        <a:pt x="452" y="175"/>
                        <a:pt x="381" y="0"/>
                        <a:pt x="269"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0"/>
                <p:cNvSpPr/>
                <p:nvPr/>
              </p:nvSpPr>
              <p:spPr>
                <a:xfrm>
                  <a:off x="5159400" y="3521650"/>
                  <a:ext cx="20250" cy="19025"/>
                </a:xfrm>
                <a:custGeom>
                  <a:rect b="b" l="l" r="r" t="t"/>
                  <a:pathLst>
                    <a:path extrusionOk="0" h="761" w="810">
                      <a:moveTo>
                        <a:pt x="405" y="0"/>
                      </a:moveTo>
                      <a:cubicBezTo>
                        <a:pt x="344" y="0"/>
                        <a:pt x="282" y="17"/>
                        <a:pt x="226" y="53"/>
                      </a:cubicBezTo>
                      <a:cubicBezTo>
                        <a:pt x="56" y="158"/>
                        <a:pt x="0" y="391"/>
                        <a:pt x="98" y="572"/>
                      </a:cubicBezTo>
                      <a:cubicBezTo>
                        <a:pt x="164" y="694"/>
                        <a:pt x="283" y="761"/>
                        <a:pt x="405" y="761"/>
                      </a:cubicBezTo>
                      <a:cubicBezTo>
                        <a:pt x="466" y="761"/>
                        <a:pt x="528" y="744"/>
                        <a:pt x="584" y="709"/>
                      </a:cubicBezTo>
                      <a:cubicBezTo>
                        <a:pt x="753" y="602"/>
                        <a:pt x="810" y="371"/>
                        <a:pt x="710" y="188"/>
                      </a:cubicBezTo>
                      <a:cubicBezTo>
                        <a:pt x="645" y="67"/>
                        <a:pt x="527" y="0"/>
                        <a:pt x="40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0"/>
                <p:cNvSpPr/>
                <p:nvPr/>
              </p:nvSpPr>
              <p:spPr>
                <a:xfrm>
                  <a:off x="5137775" y="3536800"/>
                  <a:ext cx="19000" cy="11300"/>
                </a:xfrm>
                <a:custGeom>
                  <a:rect b="b" l="l" r="r" t="t"/>
                  <a:pathLst>
                    <a:path extrusionOk="0" h="452" w="760">
                      <a:moveTo>
                        <a:pt x="759" y="0"/>
                      </a:moveTo>
                      <a:lnTo>
                        <a:pt x="1" y="190"/>
                      </a:lnTo>
                      <a:cubicBezTo>
                        <a:pt x="1" y="190"/>
                        <a:pt x="187" y="452"/>
                        <a:pt x="410" y="452"/>
                      </a:cubicBezTo>
                      <a:cubicBezTo>
                        <a:pt x="415" y="452"/>
                        <a:pt x="421" y="452"/>
                        <a:pt x="426" y="451"/>
                      </a:cubicBezTo>
                      <a:cubicBezTo>
                        <a:pt x="655" y="437"/>
                        <a:pt x="759" y="0"/>
                        <a:pt x="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0"/>
                <p:cNvSpPr/>
                <p:nvPr/>
              </p:nvSpPr>
              <p:spPr>
                <a:xfrm>
                  <a:off x="5139075" y="3526675"/>
                  <a:ext cx="6775" cy="10775"/>
                </a:xfrm>
                <a:custGeom>
                  <a:rect b="b" l="l" r="r" t="t"/>
                  <a:pathLst>
                    <a:path extrusionOk="0" h="431" w="271">
                      <a:moveTo>
                        <a:pt x="142" y="0"/>
                      </a:moveTo>
                      <a:lnTo>
                        <a:pt x="13" y="357"/>
                      </a:lnTo>
                      <a:cubicBezTo>
                        <a:pt x="1" y="393"/>
                        <a:pt x="27" y="430"/>
                        <a:pt x="61" y="430"/>
                      </a:cubicBezTo>
                      <a:cubicBezTo>
                        <a:pt x="63" y="430"/>
                        <a:pt x="65" y="430"/>
                        <a:pt x="67" y="430"/>
                      </a:cubicBezTo>
                      <a:lnTo>
                        <a:pt x="271" y="400"/>
                      </a:lnTo>
                      <a:lnTo>
                        <a:pt x="142"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0"/>
                <p:cNvSpPr/>
                <p:nvPr/>
              </p:nvSpPr>
              <p:spPr>
                <a:xfrm>
                  <a:off x="5145000" y="3504625"/>
                  <a:ext cx="10500" cy="4550"/>
                </a:xfrm>
                <a:custGeom>
                  <a:rect b="b" l="l" r="r" t="t"/>
                  <a:pathLst>
                    <a:path extrusionOk="0" h="182" w="420">
                      <a:moveTo>
                        <a:pt x="180" y="1"/>
                      </a:moveTo>
                      <a:cubicBezTo>
                        <a:pt x="84" y="1"/>
                        <a:pt x="5" y="71"/>
                        <a:pt x="1" y="160"/>
                      </a:cubicBezTo>
                      <a:cubicBezTo>
                        <a:pt x="2" y="160"/>
                        <a:pt x="67" y="133"/>
                        <a:pt x="161" y="133"/>
                      </a:cubicBezTo>
                      <a:cubicBezTo>
                        <a:pt x="220" y="133"/>
                        <a:pt x="290" y="144"/>
                        <a:pt x="364" y="177"/>
                      </a:cubicBezTo>
                      <a:cubicBezTo>
                        <a:pt x="370" y="180"/>
                        <a:pt x="375" y="181"/>
                        <a:pt x="379" y="181"/>
                      </a:cubicBezTo>
                      <a:cubicBezTo>
                        <a:pt x="420" y="181"/>
                        <a:pt x="282" y="6"/>
                        <a:pt x="190" y="1"/>
                      </a:cubicBezTo>
                      <a:cubicBezTo>
                        <a:pt x="186" y="1"/>
                        <a:pt x="183" y="1"/>
                        <a:pt x="18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0"/>
                <p:cNvSpPr/>
                <p:nvPr/>
              </p:nvSpPr>
              <p:spPr>
                <a:xfrm>
                  <a:off x="5128550" y="3510425"/>
                  <a:ext cx="6075" cy="4475"/>
                </a:xfrm>
                <a:custGeom>
                  <a:rect b="b" l="l" r="r" t="t"/>
                  <a:pathLst>
                    <a:path extrusionOk="0" h="179" w="243">
                      <a:moveTo>
                        <a:pt x="94" y="0"/>
                      </a:moveTo>
                      <a:cubicBezTo>
                        <a:pt x="65" y="0"/>
                        <a:pt x="34" y="7"/>
                        <a:pt x="6" y="21"/>
                      </a:cubicBezTo>
                      <a:lnTo>
                        <a:pt x="1" y="179"/>
                      </a:lnTo>
                      <a:cubicBezTo>
                        <a:pt x="124" y="94"/>
                        <a:pt x="243" y="90"/>
                        <a:pt x="243" y="90"/>
                      </a:cubicBezTo>
                      <a:cubicBezTo>
                        <a:pt x="217" y="33"/>
                        <a:pt x="158" y="0"/>
                        <a:pt x="9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0"/>
                <p:cNvSpPr/>
                <p:nvPr/>
              </p:nvSpPr>
              <p:spPr>
                <a:xfrm>
                  <a:off x="5147225" y="3520200"/>
                  <a:ext cx="3600" cy="6725"/>
                </a:xfrm>
                <a:custGeom>
                  <a:rect b="b" l="l" r="r" t="t"/>
                  <a:pathLst>
                    <a:path extrusionOk="0" h="269" w="144">
                      <a:moveTo>
                        <a:pt x="57" y="0"/>
                      </a:moveTo>
                      <a:cubicBezTo>
                        <a:pt x="55" y="0"/>
                        <a:pt x="53" y="1"/>
                        <a:pt x="51" y="1"/>
                      </a:cubicBezTo>
                      <a:cubicBezTo>
                        <a:pt x="18" y="8"/>
                        <a:pt x="0" y="73"/>
                        <a:pt x="11" y="147"/>
                      </a:cubicBezTo>
                      <a:cubicBezTo>
                        <a:pt x="23" y="215"/>
                        <a:pt x="55" y="268"/>
                        <a:pt x="87" y="268"/>
                      </a:cubicBezTo>
                      <a:cubicBezTo>
                        <a:pt x="89" y="268"/>
                        <a:pt x="91" y="268"/>
                        <a:pt x="93" y="268"/>
                      </a:cubicBezTo>
                      <a:cubicBezTo>
                        <a:pt x="125" y="261"/>
                        <a:pt x="144" y="197"/>
                        <a:pt x="131" y="123"/>
                      </a:cubicBezTo>
                      <a:cubicBezTo>
                        <a:pt x="121" y="54"/>
                        <a:pt x="88" y="0"/>
                        <a:pt x="5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0"/>
                <p:cNvSpPr/>
                <p:nvPr/>
              </p:nvSpPr>
              <p:spPr>
                <a:xfrm>
                  <a:off x="5135500" y="3522525"/>
                  <a:ext cx="3475" cy="6425"/>
                </a:xfrm>
                <a:custGeom>
                  <a:rect b="b" l="l" r="r" t="t"/>
                  <a:pathLst>
                    <a:path extrusionOk="0" h="257" w="139">
                      <a:moveTo>
                        <a:pt x="56" y="1"/>
                      </a:moveTo>
                      <a:cubicBezTo>
                        <a:pt x="54" y="1"/>
                        <a:pt x="52" y="1"/>
                        <a:pt x="50" y="1"/>
                      </a:cubicBezTo>
                      <a:cubicBezTo>
                        <a:pt x="18" y="8"/>
                        <a:pt x="1" y="69"/>
                        <a:pt x="13" y="139"/>
                      </a:cubicBezTo>
                      <a:cubicBezTo>
                        <a:pt x="24" y="205"/>
                        <a:pt x="55" y="256"/>
                        <a:pt x="85" y="256"/>
                      </a:cubicBezTo>
                      <a:cubicBezTo>
                        <a:pt x="87" y="256"/>
                        <a:pt x="89" y="256"/>
                        <a:pt x="91" y="256"/>
                      </a:cubicBezTo>
                      <a:cubicBezTo>
                        <a:pt x="123" y="249"/>
                        <a:pt x="139" y="188"/>
                        <a:pt x="128" y="117"/>
                      </a:cubicBezTo>
                      <a:cubicBezTo>
                        <a:pt x="117" y="52"/>
                        <a:pt x="86" y="1"/>
                        <a:pt x="5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0"/>
                <p:cNvSpPr/>
                <p:nvPr/>
              </p:nvSpPr>
              <p:spPr>
                <a:xfrm>
                  <a:off x="5133675" y="3474850"/>
                  <a:ext cx="63950" cy="39000"/>
                </a:xfrm>
                <a:custGeom>
                  <a:rect b="b" l="l" r="r" t="t"/>
                  <a:pathLst>
                    <a:path extrusionOk="0" h="1560" w="2558">
                      <a:moveTo>
                        <a:pt x="1051" y="1"/>
                      </a:moveTo>
                      <a:cubicBezTo>
                        <a:pt x="750" y="1"/>
                        <a:pt x="401" y="110"/>
                        <a:pt x="1" y="391"/>
                      </a:cubicBezTo>
                      <a:cubicBezTo>
                        <a:pt x="1" y="391"/>
                        <a:pt x="922" y="1560"/>
                        <a:pt x="1862" y="1560"/>
                      </a:cubicBezTo>
                      <a:cubicBezTo>
                        <a:pt x="2097" y="1560"/>
                        <a:pt x="2333" y="1487"/>
                        <a:pt x="2556" y="1305"/>
                      </a:cubicBezTo>
                      <a:cubicBezTo>
                        <a:pt x="2557" y="1303"/>
                        <a:pt x="2091" y="1"/>
                        <a:pt x="105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0"/>
                <p:cNvSpPr/>
                <p:nvPr/>
              </p:nvSpPr>
              <p:spPr>
                <a:xfrm>
                  <a:off x="5131750" y="3472975"/>
                  <a:ext cx="67875" cy="42750"/>
                </a:xfrm>
                <a:custGeom>
                  <a:rect b="b" l="l" r="r" t="t"/>
                  <a:pathLst>
                    <a:path extrusionOk="0" h="1710" w="2715">
                      <a:moveTo>
                        <a:pt x="1130" y="152"/>
                      </a:moveTo>
                      <a:cubicBezTo>
                        <a:pt x="1245" y="152"/>
                        <a:pt x="1358" y="169"/>
                        <a:pt x="1467" y="203"/>
                      </a:cubicBezTo>
                      <a:cubicBezTo>
                        <a:pt x="2111" y="407"/>
                        <a:pt x="2460" y="1152"/>
                        <a:pt x="2543" y="1354"/>
                      </a:cubicBezTo>
                      <a:cubicBezTo>
                        <a:pt x="2360" y="1490"/>
                        <a:pt x="2156" y="1559"/>
                        <a:pt x="1935" y="1559"/>
                      </a:cubicBezTo>
                      <a:cubicBezTo>
                        <a:pt x="1897" y="1559"/>
                        <a:pt x="1859" y="1557"/>
                        <a:pt x="1819" y="1553"/>
                      </a:cubicBezTo>
                      <a:cubicBezTo>
                        <a:pt x="1091" y="1473"/>
                        <a:pt x="383" y="707"/>
                        <a:pt x="190" y="481"/>
                      </a:cubicBezTo>
                      <a:cubicBezTo>
                        <a:pt x="521" y="261"/>
                        <a:pt x="836" y="152"/>
                        <a:pt x="1130" y="152"/>
                      </a:cubicBezTo>
                      <a:close/>
                      <a:moveTo>
                        <a:pt x="1129" y="1"/>
                      </a:moveTo>
                      <a:cubicBezTo>
                        <a:pt x="784" y="1"/>
                        <a:pt x="418" y="135"/>
                        <a:pt x="34" y="405"/>
                      </a:cubicBezTo>
                      <a:cubicBezTo>
                        <a:pt x="17" y="417"/>
                        <a:pt x="6" y="436"/>
                        <a:pt x="3" y="456"/>
                      </a:cubicBezTo>
                      <a:cubicBezTo>
                        <a:pt x="1" y="477"/>
                        <a:pt x="6" y="497"/>
                        <a:pt x="18" y="513"/>
                      </a:cubicBezTo>
                      <a:cubicBezTo>
                        <a:pt x="55" y="556"/>
                        <a:pt x="888" y="1602"/>
                        <a:pt x="1803" y="1703"/>
                      </a:cubicBezTo>
                      <a:cubicBezTo>
                        <a:pt x="1849" y="1708"/>
                        <a:pt x="1895" y="1710"/>
                        <a:pt x="1939" y="1710"/>
                      </a:cubicBezTo>
                      <a:cubicBezTo>
                        <a:pt x="2211" y="1710"/>
                        <a:pt x="2460" y="1617"/>
                        <a:pt x="2682" y="1437"/>
                      </a:cubicBezTo>
                      <a:cubicBezTo>
                        <a:pt x="2706" y="1417"/>
                        <a:pt x="2714" y="1384"/>
                        <a:pt x="2704" y="1353"/>
                      </a:cubicBezTo>
                      <a:cubicBezTo>
                        <a:pt x="2689" y="1312"/>
                        <a:pt x="2325" y="318"/>
                        <a:pt x="1513" y="59"/>
                      </a:cubicBezTo>
                      <a:cubicBezTo>
                        <a:pt x="1388" y="20"/>
                        <a:pt x="1260" y="1"/>
                        <a:pt x="112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0"/>
                <p:cNvSpPr/>
                <p:nvPr/>
              </p:nvSpPr>
              <p:spPr>
                <a:xfrm>
                  <a:off x="5136200" y="3485300"/>
                  <a:ext cx="59175" cy="38825"/>
                </a:xfrm>
                <a:custGeom>
                  <a:rect b="b" l="l" r="r" t="t"/>
                  <a:pathLst>
                    <a:path extrusionOk="0" h="1553" w="2367">
                      <a:moveTo>
                        <a:pt x="161" y="1"/>
                      </a:moveTo>
                      <a:cubicBezTo>
                        <a:pt x="76" y="1"/>
                        <a:pt x="1" y="113"/>
                        <a:pt x="77" y="193"/>
                      </a:cubicBezTo>
                      <a:cubicBezTo>
                        <a:pt x="308" y="436"/>
                        <a:pt x="551" y="666"/>
                        <a:pt x="806" y="883"/>
                      </a:cubicBezTo>
                      <a:cubicBezTo>
                        <a:pt x="1051" y="1090"/>
                        <a:pt x="1309" y="1319"/>
                        <a:pt x="1603" y="1457"/>
                      </a:cubicBezTo>
                      <a:cubicBezTo>
                        <a:pt x="1712" y="1508"/>
                        <a:pt x="1847" y="1553"/>
                        <a:pt x="1974" y="1553"/>
                      </a:cubicBezTo>
                      <a:cubicBezTo>
                        <a:pt x="2086" y="1553"/>
                        <a:pt x="2192" y="1519"/>
                        <a:pt x="2272" y="1427"/>
                      </a:cubicBezTo>
                      <a:cubicBezTo>
                        <a:pt x="2366" y="1318"/>
                        <a:pt x="2356" y="1171"/>
                        <a:pt x="2350" y="1036"/>
                      </a:cubicBezTo>
                      <a:cubicBezTo>
                        <a:pt x="2341" y="861"/>
                        <a:pt x="2318" y="688"/>
                        <a:pt x="2286" y="515"/>
                      </a:cubicBezTo>
                      <a:cubicBezTo>
                        <a:pt x="2275" y="459"/>
                        <a:pt x="2234" y="434"/>
                        <a:pt x="2191" y="434"/>
                      </a:cubicBezTo>
                      <a:cubicBezTo>
                        <a:pt x="2126" y="434"/>
                        <a:pt x="2054" y="489"/>
                        <a:pt x="2071" y="574"/>
                      </a:cubicBezTo>
                      <a:cubicBezTo>
                        <a:pt x="2099" y="720"/>
                        <a:pt x="2118" y="867"/>
                        <a:pt x="2125" y="1016"/>
                      </a:cubicBezTo>
                      <a:cubicBezTo>
                        <a:pt x="2130" y="1100"/>
                        <a:pt x="2163" y="1253"/>
                        <a:pt x="2074" y="1305"/>
                      </a:cubicBezTo>
                      <a:cubicBezTo>
                        <a:pt x="2037" y="1327"/>
                        <a:pt x="1995" y="1337"/>
                        <a:pt x="1951" y="1337"/>
                      </a:cubicBezTo>
                      <a:cubicBezTo>
                        <a:pt x="1781" y="1337"/>
                        <a:pt x="1578" y="1194"/>
                        <a:pt x="1464" y="1115"/>
                      </a:cubicBezTo>
                      <a:cubicBezTo>
                        <a:pt x="1017" y="807"/>
                        <a:pt x="610" y="426"/>
                        <a:pt x="236" y="35"/>
                      </a:cubicBezTo>
                      <a:cubicBezTo>
                        <a:pt x="213" y="11"/>
                        <a:pt x="187" y="1"/>
                        <a:pt x="16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0"/>
                <p:cNvSpPr/>
                <p:nvPr/>
              </p:nvSpPr>
              <p:spPr>
                <a:xfrm>
                  <a:off x="5021275" y="3606950"/>
                  <a:ext cx="138425" cy="229025"/>
                </a:xfrm>
                <a:custGeom>
                  <a:rect b="b" l="l" r="r" t="t"/>
                  <a:pathLst>
                    <a:path extrusionOk="0" h="9161" w="5537">
                      <a:moveTo>
                        <a:pt x="5457" y="0"/>
                      </a:moveTo>
                      <a:cubicBezTo>
                        <a:pt x="3344" y="0"/>
                        <a:pt x="1072" y="5784"/>
                        <a:pt x="1072" y="5784"/>
                      </a:cubicBezTo>
                      <a:cubicBezTo>
                        <a:pt x="1072" y="5784"/>
                        <a:pt x="1" y="7452"/>
                        <a:pt x="1197" y="8650"/>
                      </a:cubicBezTo>
                      <a:cubicBezTo>
                        <a:pt x="1585" y="9037"/>
                        <a:pt x="1943" y="9161"/>
                        <a:pt x="2243" y="9161"/>
                      </a:cubicBezTo>
                      <a:cubicBezTo>
                        <a:pt x="2772" y="9161"/>
                        <a:pt x="3118" y="8775"/>
                        <a:pt x="3118" y="8775"/>
                      </a:cubicBezTo>
                      <a:lnTo>
                        <a:pt x="5536" y="3"/>
                      </a:lnTo>
                      <a:cubicBezTo>
                        <a:pt x="5510" y="1"/>
                        <a:pt x="5484" y="0"/>
                        <a:pt x="5457"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0"/>
                <p:cNvSpPr/>
                <p:nvPr/>
              </p:nvSpPr>
              <p:spPr>
                <a:xfrm>
                  <a:off x="5020500" y="3605975"/>
                  <a:ext cx="140400" cy="230900"/>
                </a:xfrm>
                <a:custGeom>
                  <a:rect b="b" l="l" r="r" t="t"/>
                  <a:pathLst>
                    <a:path extrusionOk="0" h="9236" w="5616">
                      <a:moveTo>
                        <a:pt x="5518" y="73"/>
                      </a:moveTo>
                      <a:lnTo>
                        <a:pt x="3116" y="8793"/>
                      </a:lnTo>
                      <a:cubicBezTo>
                        <a:pt x="3071" y="8841"/>
                        <a:pt x="2758" y="9150"/>
                        <a:pt x="2302" y="9161"/>
                      </a:cubicBezTo>
                      <a:cubicBezTo>
                        <a:pt x="2297" y="9161"/>
                        <a:pt x="2292" y="9161"/>
                        <a:pt x="2286" y="9161"/>
                      </a:cubicBezTo>
                      <a:cubicBezTo>
                        <a:pt x="1937" y="9161"/>
                        <a:pt x="1590" y="8997"/>
                        <a:pt x="1254" y="8660"/>
                      </a:cubicBezTo>
                      <a:cubicBezTo>
                        <a:pt x="92" y="7500"/>
                        <a:pt x="1123" y="5858"/>
                        <a:pt x="1136" y="5835"/>
                      </a:cubicBezTo>
                      <a:cubicBezTo>
                        <a:pt x="1158" y="5777"/>
                        <a:pt x="3424" y="74"/>
                        <a:pt x="5487" y="74"/>
                      </a:cubicBezTo>
                      <a:cubicBezTo>
                        <a:pt x="5492" y="74"/>
                        <a:pt x="5498" y="74"/>
                        <a:pt x="5503" y="74"/>
                      </a:cubicBezTo>
                      <a:cubicBezTo>
                        <a:pt x="5508" y="74"/>
                        <a:pt x="5513" y="74"/>
                        <a:pt x="5518" y="73"/>
                      </a:cubicBezTo>
                      <a:close/>
                      <a:moveTo>
                        <a:pt x="5489" y="0"/>
                      </a:moveTo>
                      <a:cubicBezTo>
                        <a:pt x="3375" y="0"/>
                        <a:pt x="1163" y="5568"/>
                        <a:pt x="1072" y="5802"/>
                      </a:cubicBezTo>
                      <a:cubicBezTo>
                        <a:pt x="1060" y="5818"/>
                        <a:pt x="0" y="7510"/>
                        <a:pt x="1202" y="8713"/>
                      </a:cubicBezTo>
                      <a:cubicBezTo>
                        <a:pt x="1549" y="9060"/>
                        <a:pt x="1910" y="9236"/>
                        <a:pt x="2274" y="9236"/>
                      </a:cubicBezTo>
                      <a:cubicBezTo>
                        <a:pt x="2284" y="9236"/>
                        <a:pt x="2294" y="9236"/>
                        <a:pt x="2308" y="9233"/>
                      </a:cubicBezTo>
                      <a:cubicBezTo>
                        <a:pt x="2829" y="9219"/>
                        <a:pt x="3164" y="8852"/>
                        <a:pt x="3179" y="8836"/>
                      </a:cubicBezTo>
                      <a:lnTo>
                        <a:pt x="5604" y="48"/>
                      </a:lnTo>
                      <a:lnTo>
                        <a:pt x="5615" y="5"/>
                      </a:lnTo>
                      <a:lnTo>
                        <a:pt x="5570" y="2"/>
                      </a:lnTo>
                      <a:cubicBezTo>
                        <a:pt x="5543" y="1"/>
                        <a:pt x="5516" y="0"/>
                        <a:pt x="5489"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0"/>
                <p:cNvSpPr/>
                <p:nvPr/>
              </p:nvSpPr>
              <p:spPr>
                <a:xfrm>
                  <a:off x="5087925" y="3587050"/>
                  <a:ext cx="171750" cy="218125"/>
                </a:xfrm>
                <a:custGeom>
                  <a:rect b="b" l="l" r="r" t="t"/>
                  <a:pathLst>
                    <a:path extrusionOk="0" h="8725" w="6870">
                      <a:moveTo>
                        <a:pt x="4471" y="0"/>
                      </a:moveTo>
                      <a:cubicBezTo>
                        <a:pt x="3975" y="0"/>
                        <a:pt x="2898" y="153"/>
                        <a:pt x="2898" y="153"/>
                      </a:cubicBezTo>
                      <a:cubicBezTo>
                        <a:pt x="2933" y="347"/>
                        <a:pt x="2726" y="993"/>
                        <a:pt x="2726" y="993"/>
                      </a:cubicBezTo>
                      <a:cubicBezTo>
                        <a:pt x="2762" y="1092"/>
                        <a:pt x="1442" y="2890"/>
                        <a:pt x="1261" y="3858"/>
                      </a:cubicBezTo>
                      <a:cubicBezTo>
                        <a:pt x="1089" y="4772"/>
                        <a:pt x="0" y="8312"/>
                        <a:pt x="0" y="8671"/>
                      </a:cubicBezTo>
                      <a:lnTo>
                        <a:pt x="6008" y="8725"/>
                      </a:lnTo>
                      <a:cubicBezTo>
                        <a:pt x="6009" y="8724"/>
                        <a:pt x="6869" y="2732"/>
                        <a:pt x="6491" y="1502"/>
                      </a:cubicBezTo>
                      <a:cubicBezTo>
                        <a:pt x="6491" y="1502"/>
                        <a:pt x="5821" y="1174"/>
                        <a:pt x="5269" y="939"/>
                      </a:cubicBezTo>
                      <a:cubicBezTo>
                        <a:pt x="4725" y="542"/>
                        <a:pt x="4705" y="32"/>
                        <a:pt x="4705" y="32"/>
                      </a:cubicBezTo>
                      <a:cubicBezTo>
                        <a:pt x="4678" y="10"/>
                        <a:pt x="4592" y="0"/>
                        <a:pt x="447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0"/>
                <p:cNvSpPr/>
                <p:nvPr/>
              </p:nvSpPr>
              <p:spPr>
                <a:xfrm>
                  <a:off x="5087050" y="3586175"/>
                  <a:ext cx="173475" cy="219900"/>
                </a:xfrm>
                <a:custGeom>
                  <a:rect b="b" l="l" r="r" t="t"/>
                  <a:pathLst>
                    <a:path extrusionOk="0" h="8796" w="6939">
                      <a:moveTo>
                        <a:pt x="4517" y="69"/>
                      </a:moveTo>
                      <a:cubicBezTo>
                        <a:pt x="4609" y="69"/>
                        <a:pt x="4675" y="75"/>
                        <a:pt x="4704" y="87"/>
                      </a:cubicBezTo>
                      <a:cubicBezTo>
                        <a:pt x="4715" y="188"/>
                        <a:pt x="4783" y="639"/>
                        <a:pt x="5289" y="1007"/>
                      </a:cubicBezTo>
                      <a:cubicBezTo>
                        <a:pt x="5788" y="1219"/>
                        <a:pt x="6395" y="1513"/>
                        <a:pt x="6494" y="1562"/>
                      </a:cubicBezTo>
                      <a:cubicBezTo>
                        <a:pt x="6842" y="2757"/>
                        <a:pt x="6079" y="8252"/>
                        <a:pt x="6012" y="8722"/>
                      </a:cubicBezTo>
                      <a:lnTo>
                        <a:pt x="76" y="8667"/>
                      </a:lnTo>
                      <a:cubicBezTo>
                        <a:pt x="106" y="8408"/>
                        <a:pt x="394" y="7384"/>
                        <a:pt x="671" y="6391"/>
                      </a:cubicBezTo>
                      <a:cubicBezTo>
                        <a:pt x="954" y="5382"/>
                        <a:pt x="1248" y="4339"/>
                        <a:pt x="1330" y="3898"/>
                      </a:cubicBezTo>
                      <a:cubicBezTo>
                        <a:pt x="1451" y="3252"/>
                        <a:pt x="2095" y="2215"/>
                        <a:pt x="2480" y="1597"/>
                      </a:cubicBezTo>
                      <a:cubicBezTo>
                        <a:pt x="2723" y="1204"/>
                        <a:pt x="2795" y="1084"/>
                        <a:pt x="2796" y="1030"/>
                      </a:cubicBezTo>
                      <a:cubicBezTo>
                        <a:pt x="2818" y="961"/>
                        <a:pt x="2981" y="439"/>
                        <a:pt x="2972" y="218"/>
                      </a:cubicBezTo>
                      <a:cubicBezTo>
                        <a:pt x="3570" y="133"/>
                        <a:pt x="4201" y="69"/>
                        <a:pt x="4517" y="69"/>
                      </a:cubicBezTo>
                      <a:close/>
                      <a:moveTo>
                        <a:pt x="4488" y="1"/>
                      </a:moveTo>
                      <a:cubicBezTo>
                        <a:pt x="4024" y="1"/>
                        <a:pt x="3145" y="122"/>
                        <a:pt x="2929" y="152"/>
                      </a:cubicBezTo>
                      <a:lnTo>
                        <a:pt x="2892" y="157"/>
                      </a:lnTo>
                      <a:lnTo>
                        <a:pt x="2898" y="194"/>
                      </a:lnTo>
                      <a:cubicBezTo>
                        <a:pt x="2926" y="346"/>
                        <a:pt x="2783" y="839"/>
                        <a:pt x="2727" y="1015"/>
                      </a:cubicBezTo>
                      <a:lnTo>
                        <a:pt x="2722" y="1020"/>
                      </a:lnTo>
                      <a:lnTo>
                        <a:pt x="2726" y="1031"/>
                      </a:lnTo>
                      <a:cubicBezTo>
                        <a:pt x="2722" y="1074"/>
                        <a:pt x="2575" y="1310"/>
                        <a:pt x="2420" y="1559"/>
                      </a:cubicBezTo>
                      <a:cubicBezTo>
                        <a:pt x="2033" y="2183"/>
                        <a:pt x="1384" y="3228"/>
                        <a:pt x="1261" y="3886"/>
                      </a:cubicBezTo>
                      <a:cubicBezTo>
                        <a:pt x="1179" y="4323"/>
                        <a:pt x="886" y="5365"/>
                        <a:pt x="602" y="6374"/>
                      </a:cubicBezTo>
                      <a:cubicBezTo>
                        <a:pt x="292" y="7472"/>
                        <a:pt x="0" y="8512"/>
                        <a:pt x="0" y="8704"/>
                      </a:cubicBezTo>
                      <a:lnTo>
                        <a:pt x="0" y="8739"/>
                      </a:lnTo>
                      <a:lnTo>
                        <a:pt x="6044" y="8796"/>
                      </a:lnTo>
                      <a:lnTo>
                        <a:pt x="6077" y="8796"/>
                      </a:lnTo>
                      <a:lnTo>
                        <a:pt x="6083" y="8767"/>
                      </a:lnTo>
                      <a:cubicBezTo>
                        <a:pt x="6117" y="8522"/>
                        <a:pt x="6939" y="2753"/>
                        <a:pt x="6562" y="1528"/>
                      </a:cubicBezTo>
                      <a:lnTo>
                        <a:pt x="6558" y="1513"/>
                      </a:lnTo>
                      <a:lnTo>
                        <a:pt x="6544" y="1506"/>
                      </a:lnTo>
                      <a:cubicBezTo>
                        <a:pt x="6537" y="1502"/>
                        <a:pt x="5868" y="1174"/>
                        <a:pt x="5328" y="947"/>
                      </a:cubicBezTo>
                      <a:cubicBezTo>
                        <a:pt x="4805" y="564"/>
                        <a:pt x="4779" y="72"/>
                        <a:pt x="4779" y="67"/>
                      </a:cubicBezTo>
                      <a:lnTo>
                        <a:pt x="4778" y="51"/>
                      </a:lnTo>
                      <a:lnTo>
                        <a:pt x="4766" y="41"/>
                      </a:lnTo>
                      <a:cubicBezTo>
                        <a:pt x="4732" y="12"/>
                        <a:pt x="4629" y="1"/>
                        <a:pt x="448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0"/>
                <p:cNvSpPr/>
                <p:nvPr/>
              </p:nvSpPr>
              <p:spPr>
                <a:xfrm>
                  <a:off x="5247700" y="3685725"/>
                  <a:ext cx="116600" cy="337850"/>
                </a:xfrm>
                <a:custGeom>
                  <a:rect b="b" l="l" r="r" t="t"/>
                  <a:pathLst>
                    <a:path extrusionOk="0" h="13514" w="4664">
                      <a:moveTo>
                        <a:pt x="2027" y="0"/>
                      </a:moveTo>
                      <a:lnTo>
                        <a:pt x="62" y="1261"/>
                      </a:lnTo>
                      <a:cubicBezTo>
                        <a:pt x="0" y="2669"/>
                        <a:pt x="2595" y="12496"/>
                        <a:pt x="2712" y="12719"/>
                      </a:cubicBezTo>
                      <a:cubicBezTo>
                        <a:pt x="2712" y="12719"/>
                        <a:pt x="2785" y="12949"/>
                        <a:pt x="2829" y="12949"/>
                      </a:cubicBezTo>
                      <a:cubicBezTo>
                        <a:pt x="2832" y="12949"/>
                        <a:pt x="2835" y="12948"/>
                        <a:pt x="2838" y="12946"/>
                      </a:cubicBezTo>
                      <a:cubicBezTo>
                        <a:pt x="2881" y="12911"/>
                        <a:pt x="2902" y="12167"/>
                        <a:pt x="2934" y="12167"/>
                      </a:cubicBezTo>
                      <a:cubicBezTo>
                        <a:pt x="2935" y="12167"/>
                        <a:pt x="2936" y="12167"/>
                        <a:pt x="2937" y="12169"/>
                      </a:cubicBezTo>
                      <a:cubicBezTo>
                        <a:pt x="2969" y="12214"/>
                        <a:pt x="3401" y="13514"/>
                        <a:pt x="3572" y="13514"/>
                      </a:cubicBezTo>
                      <a:cubicBezTo>
                        <a:pt x="3576" y="13514"/>
                        <a:pt x="3580" y="13513"/>
                        <a:pt x="3583" y="13512"/>
                      </a:cubicBezTo>
                      <a:cubicBezTo>
                        <a:pt x="3746" y="13452"/>
                        <a:pt x="3501" y="12625"/>
                        <a:pt x="3583" y="12596"/>
                      </a:cubicBezTo>
                      <a:cubicBezTo>
                        <a:pt x="3584" y="12596"/>
                        <a:pt x="3586" y="12596"/>
                        <a:pt x="3587" y="12596"/>
                      </a:cubicBezTo>
                      <a:cubicBezTo>
                        <a:pt x="3668" y="12596"/>
                        <a:pt x="3785" y="13439"/>
                        <a:pt x="3938" y="13439"/>
                      </a:cubicBezTo>
                      <a:cubicBezTo>
                        <a:pt x="3939" y="13439"/>
                        <a:pt x="3941" y="13439"/>
                        <a:pt x="3943" y="13439"/>
                      </a:cubicBezTo>
                      <a:cubicBezTo>
                        <a:pt x="4100" y="13420"/>
                        <a:pt x="3945" y="12534"/>
                        <a:pt x="4017" y="12534"/>
                      </a:cubicBezTo>
                      <a:cubicBezTo>
                        <a:pt x="4018" y="12534"/>
                        <a:pt x="4018" y="12534"/>
                        <a:pt x="4019" y="12534"/>
                      </a:cubicBezTo>
                      <a:cubicBezTo>
                        <a:pt x="4095" y="12546"/>
                        <a:pt x="4142" y="13361"/>
                        <a:pt x="4259" y="13361"/>
                      </a:cubicBezTo>
                      <a:cubicBezTo>
                        <a:pt x="4260" y="13361"/>
                        <a:pt x="4262" y="13361"/>
                        <a:pt x="4264" y="13361"/>
                      </a:cubicBezTo>
                      <a:cubicBezTo>
                        <a:pt x="4383" y="13336"/>
                        <a:pt x="4264" y="12445"/>
                        <a:pt x="4306" y="12409"/>
                      </a:cubicBezTo>
                      <a:cubicBezTo>
                        <a:pt x="4307" y="12408"/>
                        <a:pt x="4308" y="12408"/>
                        <a:pt x="4308" y="12408"/>
                      </a:cubicBezTo>
                      <a:cubicBezTo>
                        <a:pt x="4351" y="12408"/>
                        <a:pt x="4401" y="13214"/>
                        <a:pt x="4551" y="13235"/>
                      </a:cubicBezTo>
                      <a:cubicBezTo>
                        <a:pt x="4552" y="13235"/>
                        <a:pt x="4553" y="13235"/>
                        <a:pt x="4554" y="13235"/>
                      </a:cubicBezTo>
                      <a:cubicBezTo>
                        <a:pt x="4664" y="13235"/>
                        <a:pt x="4622" y="12448"/>
                        <a:pt x="4566" y="12199"/>
                      </a:cubicBezTo>
                      <a:cubicBezTo>
                        <a:pt x="4347" y="11209"/>
                        <a:pt x="2027" y="0"/>
                        <a:pt x="2027"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0"/>
                <p:cNvSpPr/>
                <p:nvPr/>
              </p:nvSpPr>
              <p:spPr>
                <a:xfrm>
                  <a:off x="5205200" y="3617875"/>
                  <a:ext cx="177700" cy="344400"/>
                </a:xfrm>
                <a:custGeom>
                  <a:rect b="b" l="l" r="r" t="t"/>
                  <a:pathLst>
                    <a:path extrusionOk="0" h="13776" w="7108">
                      <a:moveTo>
                        <a:pt x="1996" y="0"/>
                      </a:moveTo>
                      <a:cubicBezTo>
                        <a:pt x="1496" y="0"/>
                        <a:pt x="1012" y="281"/>
                        <a:pt x="843" y="531"/>
                      </a:cubicBezTo>
                      <a:cubicBezTo>
                        <a:pt x="1" y="1779"/>
                        <a:pt x="706" y="2928"/>
                        <a:pt x="1010" y="3952"/>
                      </a:cubicBezTo>
                      <a:cubicBezTo>
                        <a:pt x="1142" y="4396"/>
                        <a:pt x="2227" y="12688"/>
                        <a:pt x="2801" y="13768"/>
                      </a:cubicBezTo>
                      <a:cubicBezTo>
                        <a:pt x="2804" y="13773"/>
                        <a:pt x="2822" y="13775"/>
                        <a:pt x="2854" y="13775"/>
                      </a:cubicBezTo>
                      <a:cubicBezTo>
                        <a:pt x="3349" y="13775"/>
                        <a:pt x="7108" y="13204"/>
                        <a:pt x="7108" y="13204"/>
                      </a:cubicBezTo>
                      <a:cubicBezTo>
                        <a:pt x="7108" y="13204"/>
                        <a:pt x="3650" y="1059"/>
                        <a:pt x="2750" y="274"/>
                      </a:cubicBezTo>
                      <a:cubicBezTo>
                        <a:pt x="2523" y="77"/>
                        <a:pt x="2257" y="0"/>
                        <a:pt x="1996"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0"/>
                <p:cNvSpPr/>
                <p:nvPr/>
              </p:nvSpPr>
              <p:spPr>
                <a:xfrm>
                  <a:off x="5208100" y="3616975"/>
                  <a:ext cx="175975" cy="346025"/>
                </a:xfrm>
                <a:custGeom>
                  <a:rect b="b" l="l" r="r" t="t"/>
                  <a:pathLst>
                    <a:path extrusionOk="0" h="13841" w="7039">
                      <a:moveTo>
                        <a:pt x="1877" y="74"/>
                      </a:moveTo>
                      <a:cubicBezTo>
                        <a:pt x="2100" y="74"/>
                        <a:pt x="2370" y="131"/>
                        <a:pt x="2609" y="340"/>
                      </a:cubicBezTo>
                      <a:cubicBezTo>
                        <a:pt x="3466" y="1085"/>
                        <a:pt x="6725" y="12442"/>
                        <a:pt x="6946" y="13211"/>
                      </a:cubicBezTo>
                      <a:cubicBezTo>
                        <a:pt x="5386" y="13448"/>
                        <a:pt x="3099" y="13776"/>
                        <a:pt x="2743" y="13776"/>
                      </a:cubicBezTo>
                      <a:cubicBezTo>
                        <a:pt x="2730" y="13776"/>
                        <a:pt x="2719" y="13776"/>
                        <a:pt x="2711" y="13775"/>
                      </a:cubicBezTo>
                      <a:cubicBezTo>
                        <a:pt x="2302" y="12974"/>
                        <a:pt x="1637" y="8560"/>
                        <a:pt x="1240" y="5918"/>
                      </a:cubicBezTo>
                      <a:cubicBezTo>
                        <a:pt x="1081" y="4867"/>
                        <a:pt x="966" y="4108"/>
                        <a:pt x="928" y="3979"/>
                      </a:cubicBezTo>
                      <a:cubicBezTo>
                        <a:pt x="873" y="3789"/>
                        <a:pt x="804" y="3601"/>
                        <a:pt x="733" y="3400"/>
                      </a:cubicBezTo>
                      <a:cubicBezTo>
                        <a:pt x="412" y="2510"/>
                        <a:pt x="82" y="1592"/>
                        <a:pt x="758" y="588"/>
                      </a:cubicBezTo>
                      <a:cubicBezTo>
                        <a:pt x="894" y="387"/>
                        <a:pt x="1271" y="142"/>
                        <a:pt x="1701" y="86"/>
                      </a:cubicBezTo>
                      <a:cubicBezTo>
                        <a:pt x="1755" y="79"/>
                        <a:pt x="1814" y="74"/>
                        <a:pt x="1877" y="74"/>
                      </a:cubicBezTo>
                      <a:close/>
                      <a:moveTo>
                        <a:pt x="1882" y="0"/>
                      </a:moveTo>
                      <a:cubicBezTo>
                        <a:pt x="1814" y="0"/>
                        <a:pt x="1750" y="5"/>
                        <a:pt x="1692" y="13"/>
                      </a:cubicBezTo>
                      <a:cubicBezTo>
                        <a:pt x="1236" y="74"/>
                        <a:pt x="846" y="327"/>
                        <a:pt x="698" y="547"/>
                      </a:cubicBezTo>
                      <a:cubicBezTo>
                        <a:pt x="1" y="1580"/>
                        <a:pt x="353" y="2560"/>
                        <a:pt x="664" y="3425"/>
                      </a:cubicBezTo>
                      <a:cubicBezTo>
                        <a:pt x="736" y="3624"/>
                        <a:pt x="804" y="3812"/>
                        <a:pt x="859" y="4000"/>
                      </a:cubicBezTo>
                      <a:cubicBezTo>
                        <a:pt x="897" y="4124"/>
                        <a:pt x="1010" y="4880"/>
                        <a:pt x="1168" y="5928"/>
                      </a:cubicBezTo>
                      <a:cubicBezTo>
                        <a:pt x="1568" y="8589"/>
                        <a:pt x="2239" y="13043"/>
                        <a:pt x="2653" y="13821"/>
                      </a:cubicBezTo>
                      <a:cubicBezTo>
                        <a:pt x="2657" y="13829"/>
                        <a:pt x="2662" y="13840"/>
                        <a:pt x="2750" y="13840"/>
                      </a:cubicBezTo>
                      <a:cubicBezTo>
                        <a:pt x="2991" y="13840"/>
                        <a:pt x="3852" y="13754"/>
                        <a:pt x="6998" y="13277"/>
                      </a:cubicBezTo>
                      <a:lnTo>
                        <a:pt x="7039" y="13270"/>
                      </a:lnTo>
                      <a:lnTo>
                        <a:pt x="7028" y="13230"/>
                      </a:lnTo>
                      <a:cubicBezTo>
                        <a:pt x="6886" y="12734"/>
                        <a:pt x="3558" y="1067"/>
                        <a:pt x="2658" y="284"/>
                      </a:cubicBezTo>
                      <a:cubicBezTo>
                        <a:pt x="2403" y="62"/>
                        <a:pt x="2118" y="0"/>
                        <a:pt x="1882"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0"/>
                <p:cNvSpPr/>
                <p:nvPr/>
              </p:nvSpPr>
              <p:spPr>
                <a:xfrm>
                  <a:off x="5332050" y="4404575"/>
                  <a:ext cx="67825" cy="87575"/>
                </a:xfrm>
                <a:custGeom>
                  <a:rect b="b" l="l" r="r" t="t"/>
                  <a:pathLst>
                    <a:path extrusionOk="0" h="3503" w="2713">
                      <a:moveTo>
                        <a:pt x="1618" y="1"/>
                      </a:moveTo>
                      <a:lnTo>
                        <a:pt x="1" y="839"/>
                      </a:lnTo>
                      <a:lnTo>
                        <a:pt x="1223" y="3007"/>
                      </a:lnTo>
                      <a:cubicBezTo>
                        <a:pt x="1223" y="3007"/>
                        <a:pt x="1660" y="3110"/>
                        <a:pt x="2213" y="3452"/>
                      </a:cubicBezTo>
                      <a:cubicBezTo>
                        <a:pt x="2270" y="3487"/>
                        <a:pt x="2317" y="3502"/>
                        <a:pt x="2358" y="3502"/>
                      </a:cubicBezTo>
                      <a:cubicBezTo>
                        <a:pt x="2712" y="3502"/>
                        <a:pt x="2485" y="2291"/>
                        <a:pt x="2485" y="2291"/>
                      </a:cubicBezTo>
                      <a:lnTo>
                        <a:pt x="161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0"/>
                <p:cNvSpPr/>
                <p:nvPr/>
              </p:nvSpPr>
              <p:spPr>
                <a:xfrm>
                  <a:off x="5325163" y="4452227"/>
                  <a:ext cx="102133" cy="86347"/>
                </a:xfrm>
                <a:custGeom>
                  <a:rect b="b" l="l" r="r" t="t"/>
                  <a:pathLst>
                    <a:path extrusionOk="0" h="3504" w="4145">
                      <a:moveTo>
                        <a:pt x="2748" y="1"/>
                      </a:moveTo>
                      <a:cubicBezTo>
                        <a:pt x="2747" y="1"/>
                        <a:pt x="2746" y="1"/>
                        <a:pt x="2746" y="1"/>
                      </a:cubicBezTo>
                      <a:cubicBezTo>
                        <a:pt x="2746" y="1"/>
                        <a:pt x="2663" y="1013"/>
                        <a:pt x="2367" y="1076"/>
                      </a:cubicBezTo>
                      <a:cubicBezTo>
                        <a:pt x="2251" y="1100"/>
                        <a:pt x="2100" y="1109"/>
                        <a:pt x="1960" y="1109"/>
                      </a:cubicBezTo>
                      <a:cubicBezTo>
                        <a:pt x="1792" y="1109"/>
                        <a:pt x="1640" y="1095"/>
                        <a:pt x="1586" y="1078"/>
                      </a:cubicBezTo>
                      <a:cubicBezTo>
                        <a:pt x="1574" y="1074"/>
                        <a:pt x="1563" y="1073"/>
                        <a:pt x="1551" y="1073"/>
                      </a:cubicBezTo>
                      <a:cubicBezTo>
                        <a:pt x="1492" y="1073"/>
                        <a:pt x="1430" y="1113"/>
                        <a:pt x="1405" y="1170"/>
                      </a:cubicBezTo>
                      <a:lnTo>
                        <a:pt x="47" y="3361"/>
                      </a:lnTo>
                      <a:cubicBezTo>
                        <a:pt x="0" y="3437"/>
                        <a:pt x="47" y="3504"/>
                        <a:pt x="120" y="3504"/>
                      </a:cubicBezTo>
                      <a:cubicBezTo>
                        <a:pt x="141" y="3504"/>
                        <a:pt x="166" y="3498"/>
                        <a:pt x="190" y="3484"/>
                      </a:cubicBezTo>
                      <a:cubicBezTo>
                        <a:pt x="1068" y="3005"/>
                        <a:pt x="3426" y="1702"/>
                        <a:pt x="4045" y="1357"/>
                      </a:cubicBezTo>
                      <a:cubicBezTo>
                        <a:pt x="4121" y="1315"/>
                        <a:pt x="4144" y="1229"/>
                        <a:pt x="4093" y="1184"/>
                      </a:cubicBezTo>
                      <a:cubicBezTo>
                        <a:pt x="3816" y="942"/>
                        <a:pt x="2821" y="1"/>
                        <a:pt x="274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0"/>
                <p:cNvSpPr/>
                <p:nvPr/>
              </p:nvSpPr>
              <p:spPr>
                <a:xfrm>
                  <a:off x="5350725" y="4490000"/>
                  <a:ext cx="11825" cy="3600"/>
                </a:xfrm>
                <a:custGeom>
                  <a:rect b="b" l="l" r="r" t="t"/>
                  <a:pathLst>
                    <a:path extrusionOk="0" h="144" w="473">
                      <a:moveTo>
                        <a:pt x="0" y="0"/>
                      </a:moveTo>
                      <a:lnTo>
                        <a:pt x="473" y="144"/>
                      </a:lnTo>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0"/>
                <p:cNvSpPr/>
                <p:nvPr/>
              </p:nvSpPr>
              <p:spPr>
                <a:xfrm>
                  <a:off x="5349200" y="4488650"/>
                  <a:ext cx="14900" cy="6275"/>
                </a:xfrm>
                <a:custGeom>
                  <a:rect b="b" l="l" r="r" t="t"/>
                  <a:pathLst>
                    <a:path extrusionOk="0" h="251" w="596">
                      <a:moveTo>
                        <a:pt x="60" y="0"/>
                      </a:moveTo>
                      <a:cubicBezTo>
                        <a:pt x="37" y="0"/>
                        <a:pt x="17" y="15"/>
                        <a:pt x="10" y="39"/>
                      </a:cubicBezTo>
                      <a:cubicBezTo>
                        <a:pt x="1" y="69"/>
                        <a:pt x="17" y="97"/>
                        <a:pt x="46" y="106"/>
                      </a:cubicBezTo>
                      <a:lnTo>
                        <a:pt x="518" y="249"/>
                      </a:lnTo>
                      <a:cubicBezTo>
                        <a:pt x="524" y="250"/>
                        <a:pt x="529" y="251"/>
                        <a:pt x="534" y="251"/>
                      </a:cubicBezTo>
                      <a:cubicBezTo>
                        <a:pt x="557" y="251"/>
                        <a:pt x="578" y="236"/>
                        <a:pt x="586" y="213"/>
                      </a:cubicBezTo>
                      <a:cubicBezTo>
                        <a:pt x="595" y="183"/>
                        <a:pt x="579" y="154"/>
                        <a:pt x="550" y="145"/>
                      </a:cubicBezTo>
                      <a:lnTo>
                        <a:pt x="78" y="3"/>
                      </a:lnTo>
                      <a:cubicBezTo>
                        <a:pt x="72" y="1"/>
                        <a:pt x="66"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0"/>
                <p:cNvSpPr/>
                <p:nvPr/>
              </p:nvSpPr>
              <p:spPr>
                <a:xfrm>
                  <a:off x="5347525" y="4497450"/>
                  <a:ext cx="11825" cy="3600"/>
                </a:xfrm>
                <a:custGeom>
                  <a:rect b="b" l="l" r="r" t="t"/>
                  <a:pathLst>
                    <a:path extrusionOk="0" h="144" w="473">
                      <a:moveTo>
                        <a:pt x="0" y="0"/>
                      </a:moveTo>
                      <a:lnTo>
                        <a:pt x="473" y="144"/>
                      </a:lnTo>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0"/>
                <p:cNvSpPr/>
                <p:nvPr/>
              </p:nvSpPr>
              <p:spPr>
                <a:xfrm>
                  <a:off x="5346000" y="4496100"/>
                  <a:ext cx="14900" cy="6325"/>
                </a:xfrm>
                <a:custGeom>
                  <a:rect b="b" l="l" r="r" t="t"/>
                  <a:pathLst>
                    <a:path extrusionOk="0" h="253" w="596">
                      <a:moveTo>
                        <a:pt x="60" y="1"/>
                      </a:moveTo>
                      <a:cubicBezTo>
                        <a:pt x="37" y="1"/>
                        <a:pt x="17" y="16"/>
                        <a:pt x="10" y="39"/>
                      </a:cubicBezTo>
                      <a:cubicBezTo>
                        <a:pt x="1" y="69"/>
                        <a:pt x="17" y="98"/>
                        <a:pt x="46" y="107"/>
                      </a:cubicBezTo>
                      <a:lnTo>
                        <a:pt x="518" y="249"/>
                      </a:lnTo>
                      <a:cubicBezTo>
                        <a:pt x="523" y="250"/>
                        <a:pt x="529" y="252"/>
                        <a:pt x="534" y="252"/>
                      </a:cubicBezTo>
                      <a:cubicBezTo>
                        <a:pt x="557" y="252"/>
                        <a:pt x="579" y="237"/>
                        <a:pt x="586" y="213"/>
                      </a:cubicBezTo>
                      <a:cubicBezTo>
                        <a:pt x="595" y="184"/>
                        <a:pt x="579" y="155"/>
                        <a:pt x="550" y="146"/>
                      </a:cubicBezTo>
                      <a:lnTo>
                        <a:pt x="77" y="3"/>
                      </a:lnTo>
                      <a:cubicBezTo>
                        <a:pt x="72" y="1"/>
                        <a:pt x="66"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0"/>
                <p:cNvSpPr/>
                <p:nvPr/>
              </p:nvSpPr>
              <p:spPr>
                <a:xfrm>
                  <a:off x="5120650" y="4441550"/>
                  <a:ext cx="44850" cy="88300"/>
                </a:xfrm>
                <a:custGeom>
                  <a:rect b="b" l="l" r="r" t="t"/>
                  <a:pathLst>
                    <a:path extrusionOk="0" h="3532" w="1794">
                      <a:moveTo>
                        <a:pt x="0" y="1"/>
                      </a:moveTo>
                      <a:lnTo>
                        <a:pt x="182" y="2525"/>
                      </a:lnTo>
                      <a:cubicBezTo>
                        <a:pt x="182" y="2525"/>
                        <a:pt x="528" y="2827"/>
                        <a:pt x="880" y="3400"/>
                      </a:cubicBezTo>
                      <a:cubicBezTo>
                        <a:pt x="936" y="3493"/>
                        <a:pt x="994" y="3532"/>
                        <a:pt x="1051" y="3532"/>
                      </a:cubicBezTo>
                      <a:cubicBezTo>
                        <a:pt x="1343" y="3532"/>
                        <a:pt x="1608" y="2494"/>
                        <a:pt x="1608" y="2494"/>
                      </a:cubicBezTo>
                      <a:lnTo>
                        <a:pt x="1794" y="31"/>
                      </a:lnTo>
                      <a:lnTo>
                        <a:pt x="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0"/>
                <p:cNvSpPr/>
                <p:nvPr/>
              </p:nvSpPr>
              <p:spPr>
                <a:xfrm>
                  <a:off x="5065275" y="4494475"/>
                  <a:ext cx="116325" cy="47025"/>
                </a:xfrm>
                <a:custGeom>
                  <a:rect b="b" l="l" r="r" t="t"/>
                  <a:pathLst>
                    <a:path extrusionOk="0" h="1881" w="4653">
                      <a:moveTo>
                        <a:pt x="3919" y="1"/>
                      </a:moveTo>
                      <a:cubicBezTo>
                        <a:pt x="3919" y="1"/>
                        <a:pt x="3466" y="783"/>
                        <a:pt x="3174" y="783"/>
                      </a:cubicBezTo>
                      <a:cubicBezTo>
                        <a:pt x="3159" y="783"/>
                        <a:pt x="3144" y="781"/>
                        <a:pt x="3130" y="777"/>
                      </a:cubicBezTo>
                      <a:cubicBezTo>
                        <a:pt x="2880" y="703"/>
                        <a:pt x="2506" y="478"/>
                        <a:pt x="2430" y="402"/>
                      </a:cubicBezTo>
                      <a:cubicBezTo>
                        <a:pt x="2405" y="376"/>
                        <a:pt x="2367" y="363"/>
                        <a:pt x="2329" y="363"/>
                      </a:cubicBezTo>
                      <a:cubicBezTo>
                        <a:pt x="2293" y="363"/>
                        <a:pt x="2257" y="374"/>
                        <a:pt x="2229" y="397"/>
                      </a:cubicBezTo>
                      <a:lnTo>
                        <a:pt x="96" y="1701"/>
                      </a:lnTo>
                      <a:cubicBezTo>
                        <a:pt x="0" y="1759"/>
                        <a:pt x="52" y="1881"/>
                        <a:pt x="172" y="1881"/>
                      </a:cubicBezTo>
                      <a:cubicBezTo>
                        <a:pt x="172" y="1881"/>
                        <a:pt x="173" y="1881"/>
                        <a:pt x="173" y="1881"/>
                      </a:cubicBezTo>
                      <a:cubicBezTo>
                        <a:pt x="1158" y="1875"/>
                        <a:pt x="3811" y="1846"/>
                        <a:pt x="4509" y="1835"/>
                      </a:cubicBezTo>
                      <a:cubicBezTo>
                        <a:pt x="4593" y="1834"/>
                        <a:pt x="4653" y="1769"/>
                        <a:pt x="4626" y="1704"/>
                      </a:cubicBezTo>
                      <a:cubicBezTo>
                        <a:pt x="4478" y="1351"/>
                        <a:pt x="3976" y="10"/>
                        <a:pt x="3919"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0"/>
                <p:cNvSpPr/>
                <p:nvPr/>
              </p:nvSpPr>
              <p:spPr>
                <a:xfrm>
                  <a:off x="5110225" y="4508100"/>
                  <a:ext cx="9100" cy="8925"/>
                </a:xfrm>
                <a:custGeom>
                  <a:rect b="b" l="l" r="r" t="t"/>
                  <a:pathLst>
                    <a:path extrusionOk="0" h="357" w="364">
                      <a:moveTo>
                        <a:pt x="1" y="1"/>
                      </a:moveTo>
                      <a:lnTo>
                        <a:pt x="364" y="357"/>
                      </a:lnTo>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0"/>
                <p:cNvSpPr/>
                <p:nvPr/>
              </p:nvSpPr>
              <p:spPr>
                <a:xfrm>
                  <a:off x="5108725" y="4506750"/>
                  <a:ext cx="12075" cy="11600"/>
                </a:xfrm>
                <a:custGeom>
                  <a:rect b="b" l="l" r="r" t="t"/>
                  <a:pathLst>
                    <a:path extrusionOk="0" h="464" w="483">
                      <a:moveTo>
                        <a:pt x="61" y="1"/>
                      </a:moveTo>
                      <a:cubicBezTo>
                        <a:pt x="46" y="1"/>
                        <a:pt x="32" y="6"/>
                        <a:pt x="21" y="17"/>
                      </a:cubicBezTo>
                      <a:cubicBezTo>
                        <a:pt x="0" y="39"/>
                        <a:pt x="0" y="73"/>
                        <a:pt x="23" y="94"/>
                      </a:cubicBezTo>
                      <a:lnTo>
                        <a:pt x="385" y="449"/>
                      </a:lnTo>
                      <a:cubicBezTo>
                        <a:pt x="397" y="459"/>
                        <a:pt x="409" y="464"/>
                        <a:pt x="424" y="464"/>
                      </a:cubicBezTo>
                      <a:cubicBezTo>
                        <a:pt x="438" y="464"/>
                        <a:pt x="451" y="459"/>
                        <a:pt x="462" y="448"/>
                      </a:cubicBezTo>
                      <a:cubicBezTo>
                        <a:pt x="482" y="425"/>
                        <a:pt x="482" y="391"/>
                        <a:pt x="461" y="371"/>
                      </a:cubicBezTo>
                      <a:lnTo>
                        <a:pt x="98" y="15"/>
                      </a:lnTo>
                      <a:cubicBezTo>
                        <a:pt x="88" y="5"/>
                        <a:pt x="74" y="1"/>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0"/>
                <p:cNvSpPr/>
                <p:nvPr/>
              </p:nvSpPr>
              <p:spPr>
                <a:xfrm>
                  <a:off x="5104250" y="4513225"/>
                  <a:ext cx="9075" cy="8925"/>
                </a:xfrm>
                <a:custGeom>
                  <a:rect b="b" l="l" r="r" t="t"/>
                  <a:pathLst>
                    <a:path extrusionOk="0" h="357" w="363">
                      <a:moveTo>
                        <a:pt x="0" y="1"/>
                      </a:moveTo>
                      <a:lnTo>
                        <a:pt x="363" y="357"/>
                      </a:lnTo>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0"/>
                <p:cNvSpPr/>
                <p:nvPr/>
              </p:nvSpPr>
              <p:spPr>
                <a:xfrm>
                  <a:off x="5102750" y="4511875"/>
                  <a:ext cx="12075" cy="11600"/>
                </a:xfrm>
                <a:custGeom>
                  <a:rect b="b" l="l" r="r" t="t"/>
                  <a:pathLst>
                    <a:path extrusionOk="0" h="464" w="483">
                      <a:moveTo>
                        <a:pt x="61" y="1"/>
                      </a:moveTo>
                      <a:cubicBezTo>
                        <a:pt x="46" y="1"/>
                        <a:pt x="32" y="6"/>
                        <a:pt x="21" y="17"/>
                      </a:cubicBezTo>
                      <a:cubicBezTo>
                        <a:pt x="1" y="39"/>
                        <a:pt x="1" y="73"/>
                        <a:pt x="22" y="94"/>
                      </a:cubicBezTo>
                      <a:lnTo>
                        <a:pt x="385" y="449"/>
                      </a:lnTo>
                      <a:cubicBezTo>
                        <a:pt x="396" y="459"/>
                        <a:pt x="409" y="464"/>
                        <a:pt x="423" y="464"/>
                      </a:cubicBezTo>
                      <a:cubicBezTo>
                        <a:pt x="437" y="464"/>
                        <a:pt x="452" y="459"/>
                        <a:pt x="462" y="448"/>
                      </a:cubicBezTo>
                      <a:cubicBezTo>
                        <a:pt x="482" y="425"/>
                        <a:pt x="482" y="391"/>
                        <a:pt x="460" y="371"/>
                      </a:cubicBezTo>
                      <a:lnTo>
                        <a:pt x="98" y="15"/>
                      </a:lnTo>
                      <a:cubicBezTo>
                        <a:pt x="87" y="5"/>
                        <a:pt x="74" y="1"/>
                        <a:pt x="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0"/>
                <p:cNvSpPr/>
                <p:nvPr/>
              </p:nvSpPr>
              <p:spPr>
                <a:xfrm>
                  <a:off x="5056750" y="3802525"/>
                  <a:ext cx="341700" cy="649050"/>
                </a:xfrm>
                <a:custGeom>
                  <a:rect b="b" l="l" r="r" t="t"/>
                  <a:pathLst>
                    <a:path extrusionOk="0" h="25962" w="13668">
                      <a:moveTo>
                        <a:pt x="7007" y="0"/>
                      </a:moveTo>
                      <a:cubicBezTo>
                        <a:pt x="6530" y="29"/>
                        <a:pt x="6052" y="37"/>
                        <a:pt x="5574" y="37"/>
                      </a:cubicBezTo>
                      <a:cubicBezTo>
                        <a:pt x="5042" y="37"/>
                        <a:pt x="4509" y="27"/>
                        <a:pt x="3977" y="27"/>
                      </a:cubicBezTo>
                      <a:cubicBezTo>
                        <a:pt x="3503" y="27"/>
                        <a:pt x="3029" y="35"/>
                        <a:pt x="2556" y="63"/>
                      </a:cubicBezTo>
                      <a:cubicBezTo>
                        <a:pt x="1" y="4261"/>
                        <a:pt x="197" y="9844"/>
                        <a:pt x="395" y="14333"/>
                      </a:cubicBezTo>
                      <a:cubicBezTo>
                        <a:pt x="592" y="18822"/>
                        <a:pt x="637" y="21762"/>
                        <a:pt x="952" y="25962"/>
                      </a:cubicBezTo>
                      <a:cubicBezTo>
                        <a:pt x="2216" y="25820"/>
                        <a:pt x="3491" y="25873"/>
                        <a:pt x="4757" y="25788"/>
                      </a:cubicBezTo>
                      <a:cubicBezTo>
                        <a:pt x="5035" y="19775"/>
                        <a:pt x="3919" y="13345"/>
                        <a:pt x="4317" y="7497"/>
                      </a:cubicBezTo>
                      <a:cubicBezTo>
                        <a:pt x="4337" y="7201"/>
                        <a:pt x="4421" y="7094"/>
                        <a:pt x="4512" y="7094"/>
                      </a:cubicBezTo>
                      <a:cubicBezTo>
                        <a:pt x="4638" y="7094"/>
                        <a:pt x="4778" y="7293"/>
                        <a:pt x="4793" y="7482"/>
                      </a:cubicBezTo>
                      <a:cubicBezTo>
                        <a:pt x="5001" y="10219"/>
                        <a:pt x="5137" y="13119"/>
                        <a:pt x="5804" y="15897"/>
                      </a:cubicBezTo>
                      <a:cubicBezTo>
                        <a:pt x="6682" y="19561"/>
                        <a:pt x="8386" y="22879"/>
                        <a:pt x="10575" y="25851"/>
                      </a:cubicBezTo>
                      <a:cubicBezTo>
                        <a:pt x="11601" y="25176"/>
                        <a:pt x="12747" y="24647"/>
                        <a:pt x="13668" y="23784"/>
                      </a:cubicBezTo>
                      <a:cubicBezTo>
                        <a:pt x="12246" y="21181"/>
                        <a:pt x="10360" y="17766"/>
                        <a:pt x="9772" y="15035"/>
                      </a:cubicBezTo>
                      <a:cubicBezTo>
                        <a:pt x="9299" y="12841"/>
                        <a:pt x="9280" y="12518"/>
                        <a:pt x="9013" y="10511"/>
                      </a:cubicBezTo>
                      <a:cubicBezTo>
                        <a:pt x="8753" y="8551"/>
                        <a:pt x="8784" y="5639"/>
                        <a:pt x="8374" y="3739"/>
                      </a:cubicBezTo>
                      <a:cubicBezTo>
                        <a:pt x="8022" y="2102"/>
                        <a:pt x="7572" y="1400"/>
                        <a:pt x="700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0"/>
                <p:cNvSpPr/>
                <p:nvPr/>
              </p:nvSpPr>
              <p:spPr>
                <a:xfrm>
                  <a:off x="5190475" y="3803825"/>
                  <a:ext cx="76350" cy="89125"/>
                </a:xfrm>
                <a:custGeom>
                  <a:rect b="b" l="l" r="r" t="t"/>
                  <a:pathLst>
                    <a:path extrusionOk="0" h="3565" w="3054">
                      <a:moveTo>
                        <a:pt x="147" y="1"/>
                      </a:moveTo>
                      <a:lnTo>
                        <a:pt x="147" y="1"/>
                      </a:lnTo>
                      <a:cubicBezTo>
                        <a:pt x="146" y="17"/>
                        <a:pt x="0" y="1637"/>
                        <a:pt x="925" y="2681"/>
                      </a:cubicBezTo>
                      <a:cubicBezTo>
                        <a:pt x="1424" y="3244"/>
                        <a:pt x="2140" y="3542"/>
                        <a:pt x="3052" y="3565"/>
                      </a:cubicBezTo>
                      <a:lnTo>
                        <a:pt x="3053" y="3484"/>
                      </a:lnTo>
                      <a:cubicBezTo>
                        <a:pt x="2163" y="3461"/>
                        <a:pt x="1468" y="3173"/>
                        <a:pt x="984" y="2627"/>
                      </a:cubicBezTo>
                      <a:cubicBezTo>
                        <a:pt x="84" y="1610"/>
                        <a:pt x="225" y="23"/>
                        <a:pt x="226" y="8"/>
                      </a:cubicBezTo>
                      <a:lnTo>
                        <a:pt x="1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0"/>
                <p:cNvSpPr/>
                <p:nvPr/>
              </p:nvSpPr>
              <p:spPr>
                <a:xfrm>
                  <a:off x="5085575" y="3803500"/>
                  <a:ext cx="49950" cy="77625"/>
                </a:xfrm>
                <a:custGeom>
                  <a:rect b="b" l="l" r="r" t="t"/>
                  <a:pathLst>
                    <a:path extrusionOk="0" h="3105" w="1998">
                      <a:moveTo>
                        <a:pt x="1926" y="0"/>
                      </a:moveTo>
                      <a:cubicBezTo>
                        <a:pt x="1905" y="41"/>
                        <a:pt x="1895" y="135"/>
                        <a:pt x="1875" y="323"/>
                      </a:cubicBezTo>
                      <a:cubicBezTo>
                        <a:pt x="1790" y="1117"/>
                        <a:pt x="1591" y="2975"/>
                        <a:pt x="1" y="3024"/>
                      </a:cubicBezTo>
                      <a:lnTo>
                        <a:pt x="3" y="3104"/>
                      </a:lnTo>
                      <a:cubicBezTo>
                        <a:pt x="1663" y="3053"/>
                        <a:pt x="1875" y="1077"/>
                        <a:pt x="1955" y="332"/>
                      </a:cubicBezTo>
                      <a:cubicBezTo>
                        <a:pt x="1970" y="189"/>
                        <a:pt x="1982" y="67"/>
                        <a:pt x="1998" y="35"/>
                      </a:cubicBezTo>
                      <a:lnTo>
                        <a:pt x="19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0"/>
                <p:cNvSpPr/>
                <p:nvPr/>
              </p:nvSpPr>
              <p:spPr>
                <a:xfrm>
                  <a:off x="5301250" y="4369200"/>
                  <a:ext cx="84700" cy="56250"/>
                </a:xfrm>
                <a:custGeom>
                  <a:rect b="b" l="l" r="r" t="t"/>
                  <a:pathLst>
                    <a:path extrusionOk="0" h="2250" w="3388">
                      <a:moveTo>
                        <a:pt x="3344" y="1"/>
                      </a:moveTo>
                      <a:lnTo>
                        <a:pt x="1" y="2183"/>
                      </a:lnTo>
                      <a:lnTo>
                        <a:pt x="44" y="2250"/>
                      </a:lnTo>
                      <a:lnTo>
                        <a:pt x="3388" y="68"/>
                      </a:lnTo>
                      <a:lnTo>
                        <a:pt x="3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0"/>
                <p:cNvSpPr/>
                <p:nvPr/>
              </p:nvSpPr>
              <p:spPr>
                <a:xfrm>
                  <a:off x="5078850" y="4417450"/>
                  <a:ext cx="97150" cy="5075"/>
                </a:xfrm>
                <a:custGeom>
                  <a:rect b="b" l="l" r="r" t="t"/>
                  <a:pathLst>
                    <a:path extrusionOk="0" h="203" w="3886">
                      <a:moveTo>
                        <a:pt x="3883" y="0"/>
                      </a:moveTo>
                      <a:lnTo>
                        <a:pt x="0" y="123"/>
                      </a:lnTo>
                      <a:lnTo>
                        <a:pt x="3" y="202"/>
                      </a:lnTo>
                      <a:lnTo>
                        <a:pt x="3885" y="79"/>
                      </a:lnTo>
                      <a:lnTo>
                        <a:pt x="3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0"/>
                <p:cNvSpPr/>
                <p:nvPr/>
              </p:nvSpPr>
              <p:spPr>
                <a:xfrm>
                  <a:off x="5131775" y="3606050"/>
                  <a:ext cx="117025" cy="232875"/>
                </a:xfrm>
                <a:custGeom>
                  <a:rect b="b" l="l" r="r" t="t"/>
                  <a:pathLst>
                    <a:path extrusionOk="0" h="9315" w="4681">
                      <a:moveTo>
                        <a:pt x="847" y="1"/>
                      </a:moveTo>
                      <a:cubicBezTo>
                        <a:pt x="558" y="1"/>
                        <a:pt x="0" y="628"/>
                        <a:pt x="1" y="628"/>
                      </a:cubicBezTo>
                      <a:cubicBezTo>
                        <a:pt x="1185" y="7268"/>
                        <a:pt x="4680" y="9315"/>
                        <a:pt x="4680" y="9315"/>
                      </a:cubicBezTo>
                      <a:lnTo>
                        <a:pt x="4460" y="7457"/>
                      </a:lnTo>
                      <a:cubicBezTo>
                        <a:pt x="2439" y="5661"/>
                        <a:pt x="987" y="101"/>
                        <a:pt x="987" y="101"/>
                      </a:cubicBezTo>
                      <a:cubicBezTo>
                        <a:pt x="958" y="30"/>
                        <a:pt x="909"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0"/>
                <p:cNvSpPr/>
                <p:nvPr/>
              </p:nvSpPr>
              <p:spPr>
                <a:xfrm>
                  <a:off x="5061450" y="3663675"/>
                  <a:ext cx="53375" cy="52075"/>
                </a:xfrm>
                <a:custGeom>
                  <a:rect b="b" l="l" r="r" t="t"/>
                  <a:pathLst>
                    <a:path extrusionOk="0" h="2083" w="2135">
                      <a:moveTo>
                        <a:pt x="218" y="0"/>
                      </a:moveTo>
                      <a:cubicBezTo>
                        <a:pt x="218" y="0"/>
                        <a:pt x="45" y="162"/>
                        <a:pt x="28" y="215"/>
                      </a:cubicBezTo>
                      <a:cubicBezTo>
                        <a:pt x="10" y="266"/>
                        <a:pt x="0" y="280"/>
                        <a:pt x="0" y="280"/>
                      </a:cubicBezTo>
                      <a:lnTo>
                        <a:pt x="435" y="1897"/>
                      </a:lnTo>
                      <a:cubicBezTo>
                        <a:pt x="435" y="1897"/>
                        <a:pt x="963" y="2082"/>
                        <a:pt x="1406" y="2082"/>
                      </a:cubicBezTo>
                      <a:cubicBezTo>
                        <a:pt x="1537" y="2082"/>
                        <a:pt x="1661" y="2066"/>
                        <a:pt x="1761" y="2024"/>
                      </a:cubicBezTo>
                      <a:cubicBezTo>
                        <a:pt x="1878" y="1975"/>
                        <a:pt x="2134" y="1867"/>
                        <a:pt x="2134" y="1867"/>
                      </a:cubicBezTo>
                      <a:lnTo>
                        <a:pt x="1766" y="935"/>
                      </a:lnTo>
                      <a:lnTo>
                        <a:pt x="218"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0"/>
                <p:cNvSpPr/>
                <p:nvPr/>
              </p:nvSpPr>
              <p:spPr>
                <a:xfrm>
                  <a:off x="5071175" y="3672650"/>
                  <a:ext cx="42025" cy="33950"/>
                </a:xfrm>
                <a:custGeom>
                  <a:rect b="b" l="l" r="r" t="t"/>
                  <a:pathLst>
                    <a:path extrusionOk="0" h="1358" w="1681">
                      <a:moveTo>
                        <a:pt x="1" y="0"/>
                      </a:moveTo>
                      <a:lnTo>
                        <a:pt x="533" y="738"/>
                      </a:lnTo>
                      <a:cubicBezTo>
                        <a:pt x="755" y="1250"/>
                        <a:pt x="1103" y="1358"/>
                        <a:pt x="1358" y="1358"/>
                      </a:cubicBezTo>
                      <a:cubicBezTo>
                        <a:pt x="1544" y="1358"/>
                        <a:pt x="1681" y="1300"/>
                        <a:pt x="1681" y="1300"/>
                      </a:cubicBezTo>
                      <a:lnTo>
                        <a:pt x="1571" y="953"/>
                      </a:lnTo>
                      <a:lnTo>
                        <a:pt x="1"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0"/>
                <p:cNvSpPr/>
                <p:nvPr/>
              </p:nvSpPr>
              <p:spPr>
                <a:xfrm>
                  <a:off x="5047400" y="3615850"/>
                  <a:ext cx="92025" cy="84900"/>
                </a:xfrm>
                <a:custGeom>
                  <a:rect b="b" l="l" r="r" t="t"/>
                  <a:pathLst>
                    <a:path extrusionOk="0" h="3396" w="3681">
                      <a:moveTo>
                        <a:pt x="1890" y="0"/>
                      </a:moveTo>
                      <a:cubicBezTo>
                        <a:pt x="1714" y="0"/>
                        <a:pt x="1509" y="43"/>
                        <a:pt x="1272" y="148"/>
                      </a:cubicBezTo>
                      <a:cubicBezTo>
                        <a:pt x="335" y="561"/>
                        <a:pt x="473" y="1816"/>
                        <a:pt x="473" y="1816"/>
                      </a:cubicBezTo>
                      <a:cubicBezTo>
                        <a:pt x="449" y="1942"/>
                        <a:pt x="443" y="1979"/>
                        <a:pt x="442" y="1979"/>
                      </a:cubicBezTo>
                      <a:cubicBezTo>
                        <a:pt x="441" y="1979"/>
                        <a:pt x="447" y="1915"/>
                        <a:pt x="427" y="1901"/>
                      </a:cubicBezTo>
                      <a:cubicBezTo>
                        <a:pt x="393" y="1877"/>
                        <a:pt x="347" y="1862"/>
                        <a:pt x="298" y="1862"/>
                      </a:cubicBezTo>
                      <a:cubicBezTo>
                        <a:pt x="176" y="1862"/>
                        <a:pt x="35" y="1956"/>
                        <a:pt x="23" y="2242"/>
                      </a:cubicBezTo>
                      <a:cubicBezTo>
                        <a:pt x="0" y="2784"/>
                        <a:pt x="704" y="2738"/>
                        <a:pt x="759" y="2803"/>
                      </a:cubicBezTo>
                      <a:cubicBezTo>
                        <a:pt x="864" y="2926"/>
                        <a:pt x="1432" y="3396"/>
                        <a:pt x="1893" y="3396"/>
                      </a:cubicBezTo>
                      <a:cubicBezTo>
                        <a:pt x="1925" y="3396"/>
                        <a:pt x="1958" y="3394"/>
                        <a:pt x="1989" y="3389"/>
                      </a:cubicBezTo>
                      <a:cubicBezTo>
                        <a:pt x="3138" y="3206"/>
                        <a:pt x="3680" y="2565"/>
                        <a:pt x="2801" y="645"/>
                      </a:cubicBezTo>
                      <a:cubicBezTo>
                        <a:pt x="2677" y="372"/>
                        <a:pt x="2408" y="0"/>
                        <a:pt x="1890"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0"/>
                <p:cNvSpPr/>
                <p:nvPr/>
              </p:nvSpPr>
              <p:spPr>
                <a:xfrm>
                  <a:off x="5091275" y="3620175"/>
                  <a:ext cx="18775" cy="17250"/>
                </a:xfrm>
                <a:custGeom>
                  <a:rect b="b" l="l" r="r" t="t"/>
                  <a:pathLst>
                    <a:path extrusionOk="0" h="690" w="751">
                      <a:moveTo>
                        <a:pt x="362" y="286"/>
                      </a:moveTo>
                      <a:cubicBezTo>
                        <a:pt x="362" y="286"/>
                        <a:pt x="361" y="287"/>
                        <a:pt x="360" y="287"/>
                      </a:cubicBezTo>
                      <a:lnTo>
                        <a:pt x="360" y="287"/>
                      </a:lnTo>
                      <a:cubicBezTo>
                        <a:pt x="361" y="287"/>
                        <a:pt x="362" y="286"/>
                        <a:pt x="362" y="286"/>
                      </a:cubicBezTo>
                      <a:close/>
                      <a:moveTo>
                        <a:pt x="353" y="291"/>
                      </a:moveTo>
                      <a:cubicBezTo>
                        <a:pt x="353" y="291"/>
                        <a:pt x="353" y="291"/>
                        <a:pt x="352" y="292"/>
                      </a:cubicBezTo>
                      <a:lnTo>
                        <a:pt x="352" y="292"/>
                      </a:lnTo>
                      <a:cubicBezTo>
                        <a:pt x="353" y="291"/>
                        <a:pt x="353" y="291"/>
                        <a:pt x="353" y="291"/>
                      </a:cubicBezTo>
                      <a:close/>
                      <a:moveTo>
                        <a:pt x="352" y="292"/>
                      </a:moveTo>
                      <a:cubicBezTo>
                        <a:pt x="351" y="293"/>
                        <a:pt x="350" y="293"/>
                        <a:pt x="349" y="294"/>
                      </a:cubicBezTo>
                      <a:cubicBezTo>
                        <a:pt x="350" y="293"/>
                        <a:pt x="351" y="293"/>
                        <a:pt x="352" y="292"/>
                      </a:cubicBezTo>
                      <a:close/>
                      <a:moveTo>
                        <a:pt x="379" y="302"/>
                      </a:moveTo>
                      <a:cubicBezTo>
                        <a:pt x="379" y="302"/>
                        <a:pt x="380" y="303"/>
                        <a:pt x="380" y="305"/>
                      </a:cubicBezTo>
                      <a:lnTo>
                        <a:pt x="380" y="305"/>
                      </a:lnTo>
                      <a:cubicBezTo>
                        <a:pt x="379" y="303"/>
                        <a:pt x="379" y="302"/>
                        <a:pt x="379" y="302"/>
                      </a:cubicBezTo>
                      <a:close/>
                      <a:moveTo>
                        <a:pt x="368" y="288"/>
                      </a:moveTo>
                      <a:cubicBezTo>
                        <a:pt x="371" y="289"/>
                        <a:pt x="374" y="290"/>
                        <a:pt x="375" y="290"/>
                      </a:cubicBezTo>
                      <a:cubicBezTo>
                        <a:pt x="375" y="290"/>
                        <a:pt x="375" y="290"/>
                        <a:pt x="375" y="290"/>
                      </a:cubicBezTo>
                      <a:lnTo>
                        <a:pt x="375" y="290"/>
                      </a:lnTo>
                      <a:cubicBezTo>
                        <a:pt x="375" y="291"/>
                        <a:pt x="376" y="291"/>
                        <a:pt x="376" y="292"/>
                      </a:cubicBezTo>
                      <a:lnTo>
                        <a:pt x="376" y="292"/>
                      </a:lnTo>
                      <a:cubicBezTo>
                        <a:pt x="378" y="296"/>
                        <a:pt x="379" y="300"/>
                        <a:pt x="379" y="305"/>
                      </a:cubicBezTo>
                      <a:lnTo>
                        <a:pt x="379" y="305"/>
                      </a:lnTo>
                      <a:cubicBezTo>
                        <a:pt x="379" y="306"/>
                        <a:pt x="379" y="307"/>
                        <a:pt x="379" y="308"/>
                      </a:cubicBezTo>
                      <a:cubicBezTo>
                        <a:pt x="379" y="307"/>
                        <a:pt x="379" y="306"/>
                        <a:pt x="379" y="306"/>
                      </a:cubicBezTo>
                      <a:lnTo>
                        <a:pt x="379" y="306"/>
                      </a:lnTo>
                      <a:cubicBezTo>
                        <a:pt x="379" y="306"/>
                        <a:pt x="378" y="311"/>
                        <a:pt x="378" y="311"/>
                      </a:cubicBezTo>
                      <a:cubicBezTo>
                        <a:pt x="378" y="311"/>
                        <a:pt x="378" y="311"/>
                        <a:pt x="378" y="311"/>
                      </a:cubicBezTo>
                      <a:cubicBezTo>
                        <a:pt x="378" y="311"/>
                        <a:pt x="372" y="316"/>
                        <a:pt x="372" y="316"/>
                      </a:cubicBezTo>
                      <a:lnTo>
                        <a:pt x="372" y="316"/>
                      </a:lnTo>
                      <a:cubicBezTo>
                        <a:pt x="365" y="321"/>
                        <a:pt x="363" y="322"/>
                        <a:pt x="349" y="325"/>
                      </a:cubicBezTo>
                      <a:cubicBezTo>
                        <a:pt x="347" y="325"/>
                        <a:pt x="345" y="326"/>
                        <a:pt x="342" y="326"/>
                      </a:cubicBezTo>
                      <a:lnTo>
                        <a:pt x="342" y="326"/>
                      </a:lnTo>
                      <a:cubicBezTo>
                        <a:pt x="343" y="317"/>
                        <a:pt x="344" y="306"/>
                        <a:pt x="348" y="299"/>
                      </a:cubicBezTo>
                      <a:cubicBezTo>
                        <a:pt x="349" y="296"/>
                        <a:pt x="351" y="293"/>
                        <a:pt x="352" y="292"/>
                      </a:cubicBezTo>
                      <a:lnTo>
                        <a:pt x="352" y="292"/>
                      </a:lnTo>
                      <a:cubicBezTo>
                        <a:pt x="354" y="291"/>
                        <a:pt x="356" y="290"/>
                        <a:pt x="358" y="288"/>
                      </a:cubicBezTo>
                      <a:lnTo>
                        <a:pt x="358" y="288"/>
                      </a:lnTo>
                      <a:cubicBezTo>
                        <a:pt x="358" y="288"/>
                        <a:pt x="358" y="288"/>
                        <a:pt x="359" y="288"/>
                      </a:cubicBezTo>
                      <a:cubicBezTo>
                        <a:pt x="359" y="288"/>
                        <a:pt x="360" y="288"/>
                        <a:pt x="362" y="288"/>
                      </a:cubicBezTo>
                      <a:cubicBezTo>
                        <a:pt x="362" y="288"/>
                        <a:pt x="362" y="288"/>
                        <a:pt x="362" y="288"/>
                      </a:cubicBezTo>
                      <a:lnTo>
                        <a:pt x="362" y="288"/>
                      </a:lnTo>
                      <a:cubicBezTo>
                        <a:pt x="363" y="288"/>
                        <a:pt x="363" y="288"/>
                        <a:pt x="364" y="288"/>
                      </a:cubicBezTo>
                      <a:cubicBezTo>
                        <a:pt x="367" y="288"/>
                        <a:pt x="368" y="288"/>
                        <a:pt x="368" y="288"/>
                      </a:cubicBezTo>
                      <a:close/>
                      <a:moveTo>
                        <a:pt x="76" y="0"/>
                      </a:moveTo>
                      <a:cubicBezTo>
                        <a:pt x="41" y="0"/>
                        <a:pt x="4" y="23"/>
                        <a:pt x="3" y="69"/>
                      </a:cubicBezTo>
                      <a:cubicBezTo>
                        <a:pt x="0" y="152"/>
                        <a:pt x="3" y="237"/>
                        <a:pt x="37" y="315"/>
                      </a:cubicBezTo>
                      <a:cubicBezTo>
                        <a:pt x="70" y="383"/>
                        <a:pt x="127" y="435"/>
                        <a:pt x="200" y="455"/>
                      </a:cubicBezTo>
                      <a:cubicBezTo>
                        <a:pt x="203" y="456"/>
                        <a:pt x="205" y="456"/>
                        <a:pt x="207" y="457"/>
                      </a:cubicBezTo>
                      <a:lnTo>
                        <a:pt x="207" y="457"/>
                      </a:lnTo>
                      <a:cubicBezTo>
                        <a:pt x="233" y="556"/>
                        <a:pt x="301" y="640"/>
                        <a:pt x="403" y="675"/>
                      </a:cubicBezTo>
                      <a:cubicBezTo>
                        <a:pt x="431" y="685"/>
                        <a:pt x="458" y="690"/>
                        <a:pt x="485" y="690"/>
                      </a:cubicBezTo>
                      <a:cubicBezTo>
                        <a:pt x="627" y="690"/>
                        <a:pt x="750" y="565"/>
                        <a:pt x="727" y="412"/>
                      </a:cubicBezTo>
                      <a:cubicBezTo>
                        <a:pt x="722" y="379"/>
                        <a:pt x="687" y="360"/>
                        <a:pt x="657" y="360"/>
                      </a:cubicBezTo>
                      <a:cubicBezTo>
                        <a:pt x="651" y="360"/>
                        <a:pt x="645" y="360"/>
                        <a:pt x="640" y="362"/>
                      </a:cubicBezTo>
                      <a:cubicBezTo>
                        <a:pt x="603" y="370"/>
                        <a:pt x="589" y="407"/>
                        <a:pt x="594" y="445"/>
                      </a:cubicBezTo>
                      <a:cubicBezTo>
                        <a:pt x="594" y="444"/>
                        <a:pt x="594" y="444"/>
                        <a:pt x="594" y="444"/>
                      </a:cubicBezTo>
                      <a:cubicBezTo>
                        <a:pt x="593" y="444"/>
                        <a:pt x="593" y="458"/>
                        <a:pt x="594" y="458"/>
                      </a:cubicBezTo>
                      <a:cubicBezTo>
                        <a:pt x="594" y="458"/>
                        <a:pt x="594" y="458"/>
                        <a:pt x="594" y="458"/>
                      </a:cubicBezTo>
                      <a:lnTo>
                        <a:pt x="594" y="458"/>
                      </a:lnTo>
                      <a:cubicBezTo>
                        <a:pt x="593" y="464"/>
                        <a:pt x="590" y="476"/>
                        <a:pt x="589" y="480"/>
                      </a:cubicBezTo>
                      <a:cubicBezTo>
                        <a:pt x="584" y="494"/>
                        <a:pt x="573" y="506"/>
                        <a:pt x="563" y="519"/>
                      </a:cubicBezTo>
                      <a:cubicBezTo>
                        <a:pt x="543" y="538"/>
                        <a:pt x="517" y="546"/>
                        <a:pt x="490" y="546"/>
                      </a:cubicBezTo>
                      <a:cubicBezTo>
                        <a:pt x="485" y="546"/>
                        <a:pt x="481" y="546"/>
                        <a:pt x="476" y="545"/>
                      </a:cubicBezTo>
                      <a:cubicBezTo>
                        <a:pt x="430" y="539"/>
                        <a:pt x="391" y="508"/>
                        <a:pt x="367" y="467"/>
                      </a:cubicBezTo>
                      <a:lnTo>
                        <a:pt x="367" y="467"/>
                      </a:lnTo>
                      <a:cubicBezTo>
                        <a:pt x="386" y="464"/>
                        <a:pt x="405" y="459"/>
                        <a:pt x="422" y="452"/>
                      </a:cubicBezTo>
                      <a:cubicBezTo>
                        <a:pt x="496" y="419"/>
                        <a:pt x="534" y="341"/>
                        <a:pt x="514" y="262"/>
                      </a:cubicBezTo>
                      <a:cubicBezTo>
                        <a:pt x="496" y="195"/>
                        <a:pt x="433" y="147"/>
                        <a:pt x="364" y="147"/>
                      </a:cubicBezTo>
                      <a:cubicBezTo>
                        <a:pt x="360" y="147"/>
                        <a:pt x="356" y="147"/>
                        <a:pt x="352" y="148"/>
                      </a:cubicBezTo>
                      <a:cubicBezTo>
                        <a:pt x="313" y="152"/>
                        <a:pt x="277" y="166"/>
                        <a:pt x="249" y="194"/>
                      </a:cubicBezTo>
                      <a:cubicBezTo>
                        <a:pt x="220" y="223"/>
                        <a:pt x="208" y="261"/>
                        <a:pt x="201" y="299"/>
                      </a:cubicBezTo>
                      <a:lnTo>
                        <a:pt x="201" y="299"/>
                      </a:lnTo>
                      <a:cubicBezTo>
                        <a:pt x="182" y="284"/>
                        <a:pt x="169" y="262"/>
                        <a:pt x="160" y="239"/>
                      </a:cubicBezTo>
                      <a:cubicBezTo>
                        <a:pt x="142" y="183"/>
                        <a:pt x="144" y="125"/>
                        <a:pt x="145" y="69"/>
                      </a:cubicBezTo>
                      <a:cubicBezTo>
                        <a:pt x="146" y="23"/>
                        <a:pt x="112" y="0"/>
                        <a:pt x="7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0"/>
                <p:cNvSpPr/>
                <p:nvPr/>
              </p:nvSpPr>
              <p:spPr>
                <a:xfrm>
                  <a:off x="5106900" y="3676850"/>
                  <a:ext cx="12200" cy="6250"/>
                </a:xfrm>
                <a:custGeom>
                  <a:rect b="b" l="l" r="r" t="t"/>
                  <a:pathLst>
                    <a:path extrusionOk="0" h="250" w="488">
                      <a:moveTo>
                        <a:pt x="488" y="0"/>
                      </a:moveTo>
                      <a:cubicBezTo>
                        <a:pt x="487" y="0"/>
                        <a:pt x="380" y="57"/>
                        <a:pt x="119" y="57"/>
                      </a:cubicBezTo>
                      <a:cubicBezTo>
                        <a:pt x="82" y="57"/>
                        <a:pt x="43" y="56"/>
                        <a:pt x="1" y="54"/>
                      </a:cubicBezTo>
                      <a:lnTo>
                        <a:pt x="1" y="54"/>
                      </a:lnTo>
                      <a:cubicBezTo>
                        <a:pt x="1" y="54"/>
                        <a:pt x="159" y="250"/>
                        <a:pt x="290" y="250"/>
                      </a:cubicBezTo>
                      <a:cubicBezTo>
                        <a:pt x="304" y="250"/>
                        <a:pt x="318" y="247"/>
                        <a:pt x="332" y="242"/>
                      </a:cubicBezTo>
                      <a:cubicBezTo>
                        <a:pt x="466" y="190"/>
                        <a:pt x="488" y="0"/>
                        <a:pt x="4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0"/>
                <p:cNvSpPr/>
                <p:nvPr/>
              </p:nvSpPr>
              <p:spPr>
                <a:xfrm>
                  <a:off x="5053050" y="3669925"/>
                  <a:ext cx="9750" cy="8650"/>
                </a:xfrm>
                <a:custGeom>
                  <a:rect b="b" l="l" r="r" t="t"/>
                  <a:pathLst>
                    <a:path extrusionOk="0" h="346" w="390">
                      <a:moveTo>
                        <a:pt x="130" y="1"/>
                      </a:moveTo>
                      <a:cubicBezTo>
                        <a:pt x="86" y="1"/>
                        <a:pt x="42" y="38"/>
                        <a:pt x="1" y="136"/>
                      </a:cubicBezTo>
                      <a:lnTo>
                        <a:pt x="389" y="345"/>
                      </a:lnTo>
                      <a:lnTo>
                        <a:pt x="389" y="345"/>
                      </a:lnTo>
                      <a:cubicBezTo>
                        <a:pt x="387" y="343"/>
                        <a:pt x="262" y="1"/>
                        <a:pt x="130" y="1"/>
                      </a:cubicBezTo>
                      <a:close/>
                      <a:moveTo>
                        <a:pt x="389" y="345"/>
                      </a:moveTo>
                      <a:cubicBezTo>
                        <a:pt x="389" y="345"/>
                        <a:pt x="389" y="345"/>
                        <a:pt x="389" y="345"/>
                      </a:cubicBezTo>
                      <a:lnTo>
                        <a:pt x="389" y="345"/>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0"/>
                <p:cNvSpPr/>
                <p:nvPr/>
              </p:nvSpPr>
              <p:spPr>
                <a:xfrm>
                  <a:off x="5103400" y="3659850"/>
                  <a:ext cx="5525" cy="10675"/>
                </a:xfrm>
                <a:custGeom>
                  <a:rect b="b" l="l" r="r" t="t"/>
                  <a:pathLst>
                    <a:path extrusionOk="0" h="427" w="221">
                      <a:moveTo>
                        <a:pt x="105" y="1"/>
                      </a:moveTo>
                      <a:cubicBezTo>
                        <a:pt x="104" y="1"/>
                        <a:pt x="103" y="1"/>
                        <a:pt x="103" y="1"/>
                      </a:cubicBezTo>
                      <a:cubicBezTo>
                        <a:pt x="43" y="3"/>
                        <a:pt x="0" y="100"/>
                        <a:pt x="3" y="218"/>
                      </a:cubicBezTo>
                      <a:cubicBezTo>
                        <a:pt x="7" y="332"/>
                        <a:pt x="57" y="426"/>
                        <a:pt x="115" y="426"/>
                      </a:cubicBezTo>
                      <a:cubicBezTo>
                        <a:pt x="116" y="426"/>
                        <a:pt x="117" y="426"/>
                        <a:pt x="118" y="426"/>
                      </a:cubicBezTo>
                      <a:cubicBezTo>
                        <a:pt x="177" y="425"/>
                        <a:pt x="221" y="328"/>
                        <a:pt x="216" y="210"/>
                      </a:cubicBezTo>
                      <a:cubicBezTo>
                        <a:pt x="211" y="94"/>
                        <a:pt x="162" y="1"/>
                        <a:pt x="10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0"/>
                <p:cNvSpPr/>
                <p:nvPr/>
              </p:nvSpPr>
              <p:spPr>
                <a:xfrm>
                  <a:off x="5114625" y="3658175"/>
                  <a:ext cx="5200" cy="9900"/>
                </a:xfrm>
                <a:custGeom>
                  <a:rect b="b" l="l" r="r" t="t"/>
                  <a:pathLst>
                    <a:path extrusionOk="0" h="396" w="208">
                      <a:moveTo>
                        <a:pt x="98" y="0"/>
                      </a:moveTo>
                      <a:cubicBezTo>
                        <a:pt x="97" y="0"/>
                        <a:pt x="97" y="0"/>
                        <a:pt x="97" y="0"/>
                      </a:cubicBezTo>
                      <a:cubicBezTo>
                        <a:pt x="41" y="1"/>
                        <a:pt x="0" y="92"/>
                        <a:pt x="4" y="201"/>
                      </a:cubicBezTo>
                      <a:cubicBezTo>
                        <a:pt x="8" y="310"/>
                        <a:pt x="54" y="396"/>
                        <a:pt x="109" y="396"/>
                      </a:cubicBezTo>
                      <a:cubicBezTo>
                        <a:pt x="110" y="396"/>
                        <a:pt x="110" y="396"/>
                        <a:pt x="111" y="396"/>
                      </a:cubicBezTo>
                      <a:cubicBezTo>
                        <a:pt x="166" y="395"/>
                        <a:pt x="207" y="304"/>
                        <a:pt x="203" y="195"/>
                      </a:cubicBezTo>
                      <a:cubicBezTo>
                        <a:pt x="199" y="87"/>
                        <a:pt x="152" y="0"/>
                        <a:pt x="9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0"/>
                <p:cNvSpPr/>
                <p:nvPr/>
              </p:nvSpPr>
              <p:spPr>
                <a:xfrm>
                  <a:off x="5094425" y="3649675"/>
                  <a:ext cx="13550" cy="8500"/>
                </a:xfrm>
                <a:custGeom>
                  <a:rect b="b" l="l" r="r" t="t"/>
                  <a:pathLst>
                    <a:path extrusionOk="0" h="340" w="542">
                      <a:moveTo>
                        <a:pt x="329" y="0"/>
                      </a:moveTo>
                      <a:cubicBezTo>
                        <a:pt x="293" y="0"/>
                        <a:pt x="255" y="7"/>
                        <a:pt x="219" y="22"/>
                      </a:cubicBezTo>
                      <a:cubicBezTo>
                        <a:pt x="102" y="71"/>
                        <a:pt x="0" y="339"/>
                        <a:pt x="42" y="339"/>
                      </a:cubicBezTo>
                      <a:cubicBezTo>
                        <a:pt x="47" y="339"/>
                        <a:pt x="55" y="335"/>
                        <a:pt x="65" y="326"/>
                      </a:cubicBezTo>
                      <a:cubicBezTo>
                        <a:pt x="283" y="128"/>
                        <a:pt x="542" y="131"/>
                        <a:pt x="542" y="130"/>
                      </a:cubicBezTo>
                      <a:cubicBezTo>
                        <a:pt x="508" y="48"/>
                        <a:pt x="423" y="0"/>
                        <a:pt x="32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0"/>
                <p:cNvSpPr/>
                <p:nvPr/>
              </p:nvSpPr>
              <p:spPr>
                <a:xfrm>
                  <a:off x="5116175" y="3648150"/>
                  <a:ext cx="6200" cy="5700"/>
                </a:xfrm>
                <a:custGeom>
                  <a:rect b="b" l="l" r="r" t="t"/>
                  <a:pathLst>
                    <a:path extrusionOk="0" h="228" w="248">
                      <a:moveTo>
                        <a:pt x="223" y="0"/>
                      </a:moveTo>
                      <a:cubicBezTo>
                        <a:pt x="99" y="21"/>
                        <a:pt x="4" y="114"/>
                        <a:pt x="1" y="228"/>
                      </a:cubicBezTo>
                      <a:cubicBezTo>
                        <a:pt x="1" y="228"/>
                        <a:pt x="101" y="189"/>
                        <a:pt x="248" y="186"/>
                      </a:cubicBezTo>
                      <a:lnTo>
                        <a:pt x="223"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0"/>
                <p:cNvSpPr/>
                <p:nvPr/>
              </p:nvSpPr>
              <p:spPr>
                <a:xfrm>
                  <a:off x="5111200" y="3667725"/>
                  <a:ext cx="4450" cy="6425"/>
                </a:xfrm>
                <a:custGeom>
                  <a:rect b="b" l="l" r="r" t="t"/>
                  <a:pathLst>
                    <a:path extrusionOk="0" h="257" w="178">
                      <a:moveTo>
                        <a:pt x="26" y="0"/>
                      </a:moveTo>
                      <a:cubicBezTo>
                        <a:pt x="22" y="0"/>
                        <a:pt x="17" y="3"/>
                        <a:pt x="16" y="7"/>
                      </a:cubicBezTo>
                      <a:lnTo>
                        <a:pt x="1" y="250"/>
                      </a:lnTo>
                      <a:cubicBezTo>
                        <a:pt x="1" y="254"/>
                        <a:pt x="6" y="257"/>
                        <a:pt x="11" y="257"/>
                      </a:cubicBezTo>
                      <a:lnTo>
                        <a:pt x="167" y="243"/>
                      </a:lnTo>
                      <a:cubicBezTo>
                        <a:pt x="173" y="242"/>
                        <a:pt x="177" y="238"/>
                        <a:pt x="175" y="234"/>
                      </a:cubicBezTo>
                      <a:lnTo>
                        <a:pt x="34" y="4"/>
                      </a:lnTo>
                      <a:cubicBezTo>
                        <a:pt x="32" y="1"/>
                        <a:pt x="29" y="0"/>
                        <a:pt x="2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0"/>
                <p:cNvSpPr/>
                <p:nvPr/>
              </p:nvSpPr>
              <p:spPr>
                <a:xfrm>
                  <a:off x="5060300" y="3704500"/>
                  <a:ext cx="108350" cy="117125"/>
                </a:xfrm>
                <a:custGeom>
                  <a:rect b="b" l="l" r="r" t="t"/>
                  <a:pathLst>
                    <a:path extrusionOk="0" h="4685" w="4334">
                      <a:moveTo>
                        <a:pt x="2110" y="0"/>
                      </a:moveTo>
                      <a:cubicBezTo>
                        <a:pt x="2107" y="0"/>
                        <a:pt x="2104" y="0"/>
                        <a:pt x="2100" y="0"/>
                      </a:cubicBezTo>
                      <a:cubicBezTo>
                        <a:pt x="2069" y="92"/>
                        <a:pt x="2089" y="353"/>
                        <a:pt x="1651" y="353"/>
                      </a:cubicBezTo>
                      <a:cubicBezTo>
                        <a:pt x="1414" y="353"/>
                        <a:pt x="1044" y="276"/>
                        <a:pt x="458" y="55"/>
                      </a:cubicBezTo>
                      <a:cubicBezTo>
                        <a:pt x="161" y="188"/>
                        <a:pt x="193" y="198"/>
                        <a:pt x="208" y="198"/>
                      </a:cubicBezTo>
                      <a:cubicBezTo>
                        <a:pt x="211" y="198"/>
                        <a:pt x="213" y="197"/>
                        <a:pt x="213" y="197"/>
                      </a:cubicBezTo>
                      <a:lnTo>
                        <a:pt x="213" y="197"/>
                      </a:lnTo>
                      <a:cubicBezTo>
                        <a:pt x="0" y="945"/>
                        <a:pt x="423" y="3052"/>
                        <a:pt x="1189" y="3829"/>
                      </a:cubicBezTo>
                      <a:cubicBezTo>
                        <a:pt x="1818" y="4465"/>
                        <a:pt x="2322" y="4685"/>
                        <a:pt x="2763" y="4685"/>
                      </a:cubicBezTo>
                      <a:cubicBezTo>
                        <a:pt x="3079" y="4685"/>
                        <a:pt x="3362" y="4572"/>
                        <a:pt x="3636" y="4420"/>
                      </a:cubicBezTo>
                      <a:cubicBezTo>
                        <a:pt x="4262" y="4070"/>
                        <a:pt x="4333" y="3043"/>
                        <a:pt x="4333" y="3043"/>
                      </a:cubicBezTo>
                      <a:cubicBezTo>
                        <a:pt x="4324" y="2830"/>
                        <a:pt x="3591" y="1529"/>
                        <a:pt x="3175" y="1059"/>
                      </a:cubicBezTo>
                      <a:cubicBezTo>
                        <a:pt x="2788" y="624"/>
                        <a:pt x="2340" y="0"/>
                        <a:pt x="211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0"/>
                <p:cNvSpPr/>
                <p:nvPr/>
              </p:nvSpPr>
              <p:spPr>
                <a:xfrm>
                  <a:off x="5057225" y="3678825"/>
                  <a:ext cx="114025" cy="99150"/>
                </a:xfrm>
                <a:custGeom>
                  <a:rect b="b" l="l" r="r" t="t"/>
                  <a:pathLst>
                    <a:path extrusionOk="0" h="3966" w="4561">
                      <a:moveTo>
                        <a:pt x="3883" y="0"/>
                      </a:moveTo>
                      <a:cubicBezTo>
                        <a:pt x="3765" y="0"/>
                        <a:pt x="3552" y="798"/>
                        <a:pt x="3483" y="798"/>
                      </a:cubicBezTo>
                      <a:cubicBezTo>
                        <a:pt x="3480" y="798"/>
                        <a:pt x="3478" y="796"/>
                        <a:pt x="3475" y="793"/>
                      </a:cubicBezTo>
                      <a:cubicBezTo>
                        <a:pt x="3418" y="711"/>
                        <a:pt x="3423" y="512"/>
                        <a:pt x="3277" y="429"/>
                      </a:cubicBezTo>
                      <a:cubicBezTo>
                        <a:pt x="3270" y="425"/>
                        <a:pt x="3263" y="423"/>
                        <a:pt x="3257" y="423"/>
                      </a:cubicBezTo>
                      <a:cubicBezTo>
                        <a:pt x="3141" y="423"/>
                        <a:pt x="3247" y="1131"/>
                        <a:pt x="3247" y="1131"/>
                      </a:cubicBezTo>
                      <a:cubicBezTo>
                        <a:pt x="2955" y="1569"/>
                        <a:pt x="2788" y="2235"/>
                        <a:pt x="2411" y="2454"/>
                      </a:cubicBezTo>
                      <a:cubicBezTo>
                        <a:pt x="2348" y="2491"/>
                        <a:pt x="2287" y="2507"/>
                        <a:pt x="2229" y="2507"/>
                      </a:cubicBezTo>
                      <a:cubicBezTo>
                        <a:pt x="1936" y="2507"/>
                        <a:pt x="1684" y="2107"/>
                        <a:pt x="1326" y="1876"/>
                      </a:cubicBezTo>
                      <a:cubicBezTo>
                        <a:pt x="1229" y="1780"/>
                        <a:pt x="990" y="1481"/>
                        <a:pt x="574" y="1481"/>
                      </a:cubicBezTo>
                      <a:cubicBezTo>
                        <a:pt x="533" y="1481"/>
                        <a:pt x="490" y="1484"/>
                        <a:pt x="446" y="1490"/>
                      </a:cubicBezTo>
                      <a:cubicBezTo>
                        <a:pt x="327" y="1505"/>
                        <a:pt x="87" y="1895"/>
                        <a:pt x="76" y="1940"/>
                      </a:cubicBezTo>
                      <a:lnTo>
                        <a:pt x="81" y="1941"/>
                      </a:lnTo>
                      <a:cubicBezTo>
                        <a:pt x="58" y="2045"/>
                        <a:pt x="34" y="2178"/>
                        <a:pt x="29" y="2253"/>
                      </a:cubicBezTo>
                      <a:cubicBezTo>
                        <a:pt x="0" y="2716"/>
                        <a:pt x="930" y="3170"/>
                        <a:pt x="1278" y="3417"/>
                      </a:cubicBezTo>
                      <a:cubicBezTo>
                        <a:pt x="1492" y="3568"/>
                        <a:pt x="1984" y="3966"/>
                        <a:pt x="2454" y="3966"/>
                      </a:cubicBezTo>
                      <a:cubicBezTo>
                        <a:pt x="2690" y="3966"/>
                        <a:pt x="2921" y="3865"/>
                        <a:pt x="3109" y="3583"/>
                      </a:cubicBezTo>
                      <a:cubicBezTo>
                        <a:pt x="3508" y="2983"/>
                        <a:pt x="3828" y="2235"/>
                        <a:pt x="4093" y="1607"/>
                      </a:cubicBezTo>
                      <a:cubicBezTo>
                        <a:pt x="4093" y="1607"/>
                        <a:pt x="4561" y="567"/>
                        <a:pt x="4467" y="541"/>
                      </a:cubicBezTo>
                      <a:cubicBezTo>
                        <a:pt x="4464" y="540"/>
                        <a:pt x="4460" y="539"/>
                        <a:pt x="4457" y="539"/>
                      </a:cubicBezTo>
                      <a:cubicBezTo>
                        <a:pt x="4364" y="539"/>
                        <a:pt x="4234" y="853"/>
                        <a:pt x="4234" y="853"/>
                      </a:cubicBezTo>
                      <a:cubicBezTo>
                        <a:pt x="4234" y="853"/>
                        <a:pt x="4370" y="399"/>
                        <a:pt x="4330" y="306"/>
                      </a:cubicBezTo>
                      <a:cubicBezTo>
                        <a:pt x="4327" y="299"/>
                        <a:pt x="4323" y="296"/>
                        <a:pt x="4319" y="296"/>
                      </a:cubicBezTo>
                      <a:cubicBezTo>
                        <a:pt x="4261" y="296"/>
                        <a:pt x="4090" y="817"/>
                        <a:pt x="4090" y="817"/>
                      </a:cubicBezTo>
                      <a:cubicBezTo>
                        <a:pt x="4090" y="817"/>
                        <a:pt x="4248" y="208"/>
                        <a:pt x="4172" y="172"/>
                      </a:cubicBezTo>
                      <a:cubicBezTo>
                        <a:pt x="4170" y="170"/>
                        <a:pt x="4167" y="170"/>
                        <a:pt x="4165" y="170"/>
                      </a:cubicBezTo>
                      <a:cubicBezTo>
                        <a:pt x="4082" y="170"/>
                        <a:pt x="3848" y="728"/>
                        <a:pt x="3848" y="728"/>
                      </a:cubicBezTo>
                      <a:cubicBezTo>
                        <a:pt x="3848" y="728"/>
                        <a:pt x="4013" y="57"/>
                        <a:pt x="3893" y="2"/>
                      </a:cubicBezTo>
                      <a:cubicBezTo>
                        <a:pt x="3890" y="1"/>
                        <a:pt x="3886" y="0"/>
                        <a:pt x="388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0"/>
                <p:cNvSpPr/>
                <p:nvPr/>
              </p:nvSpPr>
              <p:spPr>
                <a:xfrm>
                  <a:off x="5043550" y="3708200"/>
                  <a:ext cx="46725" cy="45525"/>
                </a:xfrm>
                <a:custGeom>
                  <a:rect b="b" l="l" r="r" t="t"/>
                  <a:pathLst>
                    <a:path extrusionOk="0" h="1821" w="1869">
                      <a:moveTo>
                        <a:pt x="1074" y="0"/>
                      </a:moveTo>
                      <a:cubicBezTo>
                        <a:pt x="924" y="0"/>
                        <a:pt x="756" y="60"/>
                        <a:pt x="572" y="217"/>
                      </a:cubicBezTo>
                      <a:cubicBezTo>
                        <a:pt x="1" y="705"/>
                        <a:pt x="678" y="1821"/>
                        <a:pt x="678" y="1821"/>
                      </a:cubicBezTo>
                      <a:lnTo>
                        <a:pt x="1868" y="673"/>
                      </a:lnTo>
                      <a:cubicBezTo>
                        <a:pt x="1868" y="673"/>
                        <a:pt x="1573" y="0"/>
                        <a:pt x="1074"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0"/>
                <p:cNvSpPr/>
                <p:nvPr/>
              </p:nvSpPr>
              <p:spPr>
                <a:xfrm>
                  <a:off x="5090500" y="3776100"/>
                  <a:ext cx="138925" cy="67000"/>
                </a:xfrm>
                <a:custGeom>
                  <a:rect b="b" l="l" r="r" t="t"/>
                  <a:pathLst>
                    <a:path extrusionOk="0" h="2680" w="5557">
                      <a:moveTo>
                        <a:pt x="2549" y="1"/>
                      </a:moveTo>
                      <a:cubicBezTo>
                        <a:pt x="2387" y="1"/>
                        <a:pt x="2219" y="27"/>
                        <a:pt x="2047" y="85"/>
                      </a:cubicBezTo>
                      <a:cubicBezTo>
                        <a:pt x="608" y="568"/>
                        <a:pt x="539" y="909"/>
                        <a:pt x="539" y="909"/>
                      </a:cubicBezTo>
                      <a:cubicBezTo>
                        <a:pt x="539" y="909"/>
                        <a:pt x="1" y="2099"/>
                        <a:pt x="1195" y="2482"/>
                      </a:cubicBezTo>
                      <a:cubicBezTo>
                        <a:pt x="1405" y="2549"/>
                        <a:pt x="1632" y="2575"/>
                        <a:pt x="1867" y="2575"/>
                      </a:cubicBezTo>
                      <a:cubicBezTo>
                        <a:pt x="2611" y="2575"/>
                        <a:pt x="3428" y="2319"/>
                        <a:pt x="3980" y="2319"/>
                      </a:cubicBezTo>
                      <a:cubicBezTo>
                        <a:pt x="4247" y="2319"/>
                        <a:pt x="4451" y="2379"/>
                        <a:pt x="4556" y="2556"/>
                      </a:cubicBezTo>
                      <a:cubicBezTo>
                        <a:pt x="4607" y="2642"/>
                        <a:pt x="4662" y="2680"/>
                        <a:pt x="4719" y="2680"/>
                      </a:cubicBezTo>
                      <a:cubicBezTo>
                        <a:pt x="5098" y="2680"/>
                        <a:pt x="5557" y="1015"/>
                        <a:pt x="5382" y="845"/>
                      </a:cubicBezTo>
                      <a:cubicBezTo>
                        <a:pt x="5359" y="822"/>
                        <a:pt x="5330" y="812"/>
                        <a:pt x="5297" y="812"/>
                      </a:cubicBezTo>
                      <a:cubicBezTo>
                        <a:pt x="5055" y="812"/>
                        <a:pt x="4609" y="1381"/>
                        <a:pt x="4609" y="1381"/>
                      </a:cubicBezTo>
                      <a:cubicBezTo>
                        <a:pt x="4609" y="1381"/>
                        <a:pt x="3740" y="1"/>
                        <a:pt x="254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0"/>
                <p:cNvSpPr/>
                <p:nvPr/>
              </p:nvSpPr>
              <p:spPr>
                <a:xfrm>
                  <a:off x="5051950" y="3699575"/>
                  <a:ext cx="158250" cy="149150"/>
                </a:xfrm>
                <a:custGeom>
                  <a:rect b="b" l="l" r="r" t="t"/>
                  <a:pathLst>
                    <a:path extrusionOk="0" h="5966" w="6330">
                      <a:moveTo>
                        <a:pt x="5323" y="1"/>
                      </a:moveTo>
                      <a:cubicBezTo>
                        <a:pt x="3685" y="1418"/>
                        <a:pt x="1" y="1481"/>
                        <a:pt x="1" y="1481"/>
                      </a:cubicBezTo>
                      <a:cubicBezTo>
                        <a:pt x="1303" y="5361"/>
                        <a:pt x="2853" y="5966"/>
                        <a:pt x="3909" y="5966"/>
                      </a:cubicBezTo>
                      <a:cubicBezTo>
                        <a:pt x="4104" y="5966"/>
                        <a:pt x="4283" y="5945"/>
                        <a:pt x="4439" y="5920"/>
                      </a:cubicBezTo>
                      <a:cubicBezTo>
                        <a:pt x="4952" y="5841"/>
                        <a:pt x="3854" y="4511"/>
                        <a:pt x="4314" y="3747"/>
                      </a:cubicBezTo>
                      <a:cubicBezTo>
                        <a:pt x="4430" y="3557"/>
                        <a:pt x="4621" y="3486"/>
                        <a:pt x="4840" y="3486"/>
                      </a:cubicBezTo>
                      <a:cubicBezTo>
                        <a:pt x="5468" y="3486"/>
                        <a:pt x="6330" y="4063"/>
                        <a:pt x="6330" y="4063"/>
                      </a:cubicBezTo>
                      <a:lnTo>
                        <a:pt x="53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0"/>
                <p:cNvSpPr/>
                <p:nvPr/>
              </p:nvSpPr>
              <p:spPr>
                <a:xfrm>
                  <a:off x="5165325" y="3605125"/>
                  <a:ext cx="87425" cy="144075"/>
                </a:xfrm>
                <a:custGeom>
                  <a:rect b="b" l="l" r="r" t="t"/>
                  <a:pathLst>
                    <a:path extrusionOk="0" h="5763" w="3497">
                      <a:moveTo>
                        <a:pt x="2110" y="0"/>
                      </a:moveTo>
                      <a:cubicBezTo>
                        <a:pt x="2110" y="0"/>
                        <a:pt x="1826" y="1070"/>
                        <a:pt x="1" y="4408"/>
                      </a:cubicBezTo>
                      <a:lnTo>
                        <a:pt x="473" y="5762"/>
                      </a:lnTo>
                      <a:cubicBezTo>
                        <a:pt x="473" y="5762"/>
                        <a:pt x="3151" y="1323"/>
                        <a:pt x="3496" y="441"/>
                      </a:cubicBezTo>
                      <a:lnTo>
                        <a:pt x="21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0"/>
                <p:cNvSpPr/>
                <p:nvPr/>
              </p:nvSpPr>
              <p:spPr>
                <a:xfrm>
                  <a:off x="5182500" y="3694625"/>
                  <a:ext cx="11500" cy="20200"/>
                </a:xfrm>
                <a:custGeom>
                  <a:rect b="b" l="l" r="r" t="t"/>
                  <a:pathLst>
                    <a:path extrusionOk="0" h="808" w="460">
                      <a:moveTo>
                        <a:pt x="73" y="1"/>
                      </a:moveTo>
                      <a:cubicBezTo>
                        <a:pt x="67" y="1"/>
                        <a:pt x="61" y="1"/>
                        <a:pt x="56" y="3"/>
                      </a:cubicBezTo>
                      <a:cubicBezTo>
                        <a:pt x="16" y="14"/>
                        <a:pt x="1" y="53"/>
                        <a:pt x="7" y="90"/>
                      </a:cubicBezTo>
                      <a:cubicBezTo>
                        <a:pt x="48" y="347"/>
                        <a:pt x="163" y="588"/>
                        <a:pt x="330" y="787"/>
                      </a:cubicBezTo>
                      <a:cubicBezTo>
                        <a:pt x="342" y="801"/>
                        <a:pt x="359" y="808"/>
                        <a:pt x="377" y="808"/>
                      </a:cubicBezTo>
                      <a:cubicBezTo>
                        <a:pt x="397" y="808"/>
                        <a:pt x="417" y="800"/>
                        <a:pt x="430" y="787"/>
                      </a:cubicBezTo>
                      <a:cubicBezTo>
                        <a:pt x="460" y="757"/>
                        <a:pt x="455" y="716"/>
                        <a:pt x="430" y="688"/>
                      </a:cubicBezTo>
                      <a:cubicBezTo>
                        <a:pt x="277" y="506"/>
                        <a:pt x="180" y="286"/>
                        <a:pt x="143" y="53"/>
                      </a:cubicBezTo>
                      <a:cubicBezTo>
                        <a:pt x="138" y="20"/>
                        <a:pt x="103" y="1"/>
                        <a:pt x="7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0"/>
                <p:cNvSpPr/>
                <p:nvPr/>
              </p:nvSpPr>
              <p:spPr>
                <a:xfrm>
                  <a:off x="5148825" y="3723050"/>
                  <a:ext cx="41575" cy="12725"/>
                </a:xfrm>
                <a:custGeom>
                  <a:rect b="b" l="l" r="r" t="t"/>
                  <a:pathLst>
                    <a:path extrusionOk="0" h="509" w="1663">
                      <a:moveTo>
                        <a:pt x="99" y="0"/>
                      </a:moveTo>
                      <a:cubicBezTo>
                        <a:pt x="49" y="0"/>
                        <a:pt x="1" y="51"/>
                        <a:pt x="36" y="104"/>
                      </a:cubicBezTo>
                      <a:cubicBezTo>
                        <a:pt x="160" y="295"/>
                        <a:pt x="327" y="509"/>
                        <a:pt x="570" y="509"/>
                      </a:cubicBezTo>
                      <a:cubicBezTo>
                        <a:pt x="588" y="509"/>
                        <a:pt x="607" y="507"/>
                        <a:pt x="626" y="505"/>
                      </a:cubicBezTo>
                      <a:cubicBezTo>
                        <a:pt x="784" y="484"/>
                        <a:pt x="938" y="404"/>
                        <a:pt x="1085" y="348"/>
                      </a:cubicBezTo>
                      <a:cubicBezTo>
                        <a:pt x="1253" y="285"/>
                        <a:pt x="1419" y="220"/>
                        <a:pt x="1587" y="156"/>
                      </a:cubicBezTo>
                      <a:cubicBezTo>
                        <a:pt x="1663" y="127"/>
                        <a:pt x="1641" y="14"/>
                        <a:pt x="1575" y="14"/>
                      </a:cubicBezTo>
                      <a:cubicBezTo>
                        <a:pt x="1567" y="14"/>
                        <a:pt x="1559" y="16"/>
                        <a:pt x="1551" y="19"/>
                      </a:cubicBezTo>
                      <a:cubicBezTo>
                        <a:pt x="1274" y="126"/>
                        <a:pt x="998" y="244"/>
                        <a:pt x="716" y="338"/>
                      </a:cubicBezTo>
                      <a:cubicBezTo>
                        <a:pt x="665" y="355"/>
                        <a:pt x="617" y="364"/>
                        <a:pt x="570" y="364"/>
                      </a:cubicBezTo>
                      <a:cubicBezTo>
                        <a:pt x="506" y="364"/>
                        <a:pt x="444" y="346"/>
                        <a:pt x="384" y="301"/>
                      </a:cubicBezTo>
                      <a:cubicBezTo>
                        <a:pt x="290" y="231"/>
                        <a:pt x="221" y="131"/>
                        <a:pt x="159" y="33"/>
                      </a:cubicBezTo>
                      <a:cubicBezTo>
                        <a:pt x="143" y="10"/>
                        <a:pt x="121" y="0"/>
                        <a:pt x="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0"/>
                <p:cNvSpPr/>
                <p:nvPr/>
              </p:nvSpPr>
              <p:spPr>
                <a:xfrm>
                  <a:off x="5140700" y="3769125"/>
                  <a:ext cx="61275" cy="72750"/>
                </a:xfrm>
                <a:custGeom>
                  <a:rect b="b" l="l" r="r" t="t"/>
                  <a:pathLst>
                    <a:path extrusionOk="0" h="2910" w="2451">
                      <a:moveTo>
                        <a:pt x="948" y="1"/>
                      </a:moveTo>
                      <a:cubicBezTo>
                        <a:pt x="659" y="1"/>
                        <a:pt x="372" y="88"/>
                        <a:pt x="191" y="333"/>
                      </a:cubicBezTo>
                      <a:cubicBezTo>
                        <a:pt x="70" y="497"/>
                        <a:pt x="37" y="701"/>
                        <a:pt x="19" y="899"/>
                      </a:cubicBezTo>
                      <a:cubicBezTo>
                        <a:pt x="1" y="1126"/>
                        <a:pt x="4" y="1354"/>
                        <a:pt x="27" y="1580"/>
                      </a:cubicBezTo>
                      <a:cubicBezTo>
                        <a:pt x="74" y="2031"/>
                        <a:pt x="201" y="2467"/>
                        <a:pt x="397" y="2875"/>
                      </a:cubicBezTo>
                      <a:cubicBezTo>
                        <a:pt x="409" y="2899"/>
                        <a:pt x="429" y="2909"/>
                        <a:pt x="450" y="2909"/>
                      </a:cubicBezTo>
                      <a:cubicBezTo>
                        <a:pt x="496" y="2909"/>
                        <a:pt x="547" y="2857"/>
                        <a:pt x="519" y="2800"/>
                      </a:cubicBezTo>
                      <a:cubicBezTo>
                        <a:pt x="353" y="2455"/>
                        <a:pt x="238" y="2085"/>
                        <a:pt x="185" y="1703"/>
                      </a:cubicBezTo>
                      <a:cubicBezTo>
                        <a:pt x="157" y="1501"/>
                        <a:pt x="145" y="1295"/>
                        <a:pt x="151" y="1091"/>
                      </a:cubicBezTo>
                      <a:cubicBezTo>
                        <a:pt x="157" y="899"/>
                        <a:pt x="166" y="693"/>
                        <a:pt x="247" y="517"/>
                      </a:cubicBezTo>
                      <a:cubicBezTo>
                        <a:pt x="376" y="237"/>
                        <a:pt x="661" y="142"/>
                        <a:pt x="948" y="142"/>
                      </a:cubicBezTo>
                      <a:cubicBezTo>
                        <a:pt x="1066" y="142"/>
                        <a:pt x="1184" y="158"/>
                        <a:pt x="1292" y="184"/>
                      </a:cubicBezTo>
                      <a:cubicBezTo>
                        <a:pt x="1662" y="271"/>
                        <a:pt x="2006" y="450"/>
                        <a:pt x="2296" y="696"/>
                      </a:cubicBezTo>
                      <a:cubicBezTo>
                        <a:pt x="2311" y="708"/>
                        <a:pt x="2327" y="713"/>
                        <a:pt x="2342" y="713"/>
                      </a:cubicBezTo>
                      <a:cubicBezTo>
                        <a:pt x="2400" y="713"/>
                        <a:pt x="2451" y="642"/>
                        <a:pt x="2395" y="595"/>
                      </a:cubicBezTo>
                      <a:cubicBezTo>
                        <a:pt x="2068" y="318"/>
                        <a:pt x="1677" y="114"/>
                        <a:pt x="1254" y="31"/>
                      </a:cubicBezTo>
                      <a:cubicBezTo>
                        <a:pt x="1155" y="12"/>
                        <a:pt x="1051" y="1"/>
                        <a:pt x="94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0"/>
                <p:cNvSpPr/>
                <p:nvPr/>
              </p:nvSpPr>
              <p:spPr>
                <a:xfrm>
                  <a:off x="5062725" y="3742725"/>
                  <a:ext cx="14100" cy="4450"/>
                </a:xfrm>
                <a:custGeom>
                  <a:rect b="b" l="l" r="r" t="t"/>
                  <a:pathLst>
                    <a:path extrusionOk="0" h="178" w="564">
                      <a:moveTo>
                        <a:pt x="481" y="0"/>
                      </a:moveTo>
                      <a:cubicBezTo>
                        <a:pt x="476" y="0"/>
                        <a:pt x="470" y="1"/>
                        <a:pt x="465" y="2"/>
                      </a:cubicBezTo>
                      <a:cubicBezTo>
                        <a:pt x="395" y="19"/>
                        <a:pt x="342" y="28"/>
                        <a:pt x="276" y="33"/>
                      </a:cubicBezTo>
                      <a:cubicBezTo>
                        <a:pt x="250" y="35"/>
                        <a:pt x="224" y="36"/>
                        <a:pt x="197" y="36"/>
                      </a:cubicBezTo>
                      <a:cubicBezTo>
                        <a:pt x="156" y="36"/>
                        <a:pt x="116" y="33"/>
                        <a:pt x="74" y="30"/>
                      </a:cubicBezTo>
                      <a:cubicBezTo>
                        <a:pt x="72" y="29"/>
                        <a:pt x="71" y="29"/>
                        <a:pt x="69" y="29"/>
                      </a:cubicBezTo>
                      <a:cubicBezTo>
                        <a:pt x="33" y="29"/>
                        <a:pt x="1" y="67"/>
                        <a:pt x="3" y="99"/>
                      </a:cubicBezTo>
                      <a:cubicBezTo>
                        <a:pt x="5" y="142"/>
                        <a:pt x="34" y="166"/>
                        <a:pt x="74" y="171"/>
                      </a:cubicBezTo>
                      <a:cubicBezTo>
                        <a:pt x="116" y="176"/>
                        <a:pt x="158" y="178"/>
                        <a:pt x="200" y="178"/>
                      </a:cubicBezTo>
                      <a:cubicBezTo>
                        <a:pt x="302" y="178"/>
                        <a:pt x="403" y="165"/>
                        <a:pt x="502" y="139"/>
                      </a:cubicBezTo>
                      <a:cubicBezTo>
                        <a:pt x="538" y="130"/>
                        <a:pt x="563" y="88"/>
                        <a:pt x="552" y="52"/>
                      </a:cubicBezTo>
                      <a:cubicBezTo>
                        <a:pt x="542" y="20"/>
                        <a:pt x="513" y="0"/>
                        <a:pt x="48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0"/>
                <p:cNvSpPr/>
                <p:nvPr/>
              </p:nvSpPr>
              <p:spPr>
                <a:xfrm>
                  <a:off x="5089825" y="3732425"/>
                  <a:ext cx="46725" cy="13125"/>
                </a:xfrm>
                <a:custGeom>
                  <a:rect b="b" l="l" r="r" t="t"/>
                  <a:pathLst>
                    <a:path extrusionOk="0" h="525" w="1869">
                      <a:moveTo>
                        <a:pt x="1754" y="0"/>
                      </a:moveTo>
                      <a:cubicBezTo>
                        <a:pt x="1745" y="0"/>
                        <a:pt x="1734" y="2"/>
                        <a:pt x="1724" y="7"/>
                      </a:cubicBezTo>
                      <a:cubicBezTo>
                        <a:pt x="1208" y="232"/>
                        <a:pt x="654" y="358"/>
                        <a:pt x="93" y="382"/>
                      </a:cubicBezTo>
                      <a:cubicBezTo>
                        <a:pt x="2" y="386"/>
                        <a:pt x="1" y="525"/>
                        <a:pt x="89" y="525"/>
                      </a:cubicBezTo>
                      <a:cubicBezTo>
                        <a:pt x="91" y="525"/>
                        <a:pt x="92" y="525"/>
                        <a:pt x="93" y="525"/>
                      </a:cubicBezTo>
                      <a:cubicBezTo>
                        <a:pt x="682" y="500"/>
                        <a:pt x="1257" y="366"/>
                        <a:pt x="1796" y="130"/>
                      </a:cubicBezTo>
                      <a:cubicBezTo>
                        <a:pt x="1869" y="99"/>
                        <a:pt x="1823" y="0"/>
                        <a:pt x="175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0"/>
                <p:cNvSpPr/>
                <p:nvPr/>
              </p:nvSpPr>
              <p:spPr>
                <a:xfrm>
                  <a:off x="5055275" y="3756425"/>
                  <a:ext cx="69850" cy="77825"/>
                </a:xfrm>
                <a:custGeom>
                  <a:rect b="b" l="l" r="r" t="t"/>
                  <a:pathLst>
                    <a:path extrusionOk="0" h="3113" w="2794">
                      <a:moveTo>
                        <a:pt x="1318" y="0"/>
                      </a:moveTo>
                      <a:cubicBezTo>
                        <a:pt x="1078" y="0"/>
                        <a:pt x="587" y="655"/>
                        <a:pt x="587" y="655"/>
                      </a:cubicBezTo>
                      <a:cubicBezTo>
                        <a:pt x="1" y="2693"/>
                        <a:pt x="835" y="3113"/>
                        <a:pt x="1554" y="3113"/>
                      </a:cubicBezTo>
                      <a:cubicBezTo>
                        <a:pt x="1854" y="3113"/>
                        <a:pt x="2135" y="3039"/>
                        <a:pt x="2282" y="2980"/>
                      </a:cubicBezTo>
                      <a:cubicBezTo>
                        <a:pt x="2781" y="2780"/>
                        <a:pt x="2747" y="2482"/>
                        <a:pt x="2747" y="2415"/>
                      </a:cubicBezTo>
                      <a:cubicBezTo>
                        <a:pt x="2747" y="2406"/>
                        <a:pt x="2729" y="2402"/>
                        <a:pt x="2698" y="2402"/>
                      </a:cubicBezTo>
                      <a:cubicBezTo>
                        <a:pt x="2598" y="2402"/>
                        <a:pt x="2367" y="2444"/>
                        <a:pt x="2197" y="2484"/>
                      </a:cubicBezTo>
                      <a:lnTo>
                        <a:pt x="2197" y="2484"/>
                      </a:lnTo>
                      <a:cubicBezTo>
                        <a:pt x="2420" y="2358"/>
                        <a:pt x="2731" y="2059"/>
                        <a:pt x="2781" y="1685"/>
                      </a:cubicBezTo>
                      <a:cubicBezTo>
                        <a:pt x="2794" y="1588"/>
                        <a:pt x="2761" y="1550"/>
                        <a:pt x="2703" y="1550"/>
                      </a:cubicBezTo>
                      <a:cubicBezTo>
                        <a:pt x="2689" y="1550"/>
                        <a:pt x="2672" y="1553"/>
                        <a:pt x="2654" y="1558"/>
                      </a:cubicBezTo>
                      <a:lnTo>
                        <a:pt x="2654" y="1558"/>
                      </a:lnTo>
                      <a:cubicBezTo>
                        <a:pt x="2649" y="1536"/>
                        <a:pt x="2636" y="1512"/>
                        <a:pt x="2614" y="1486"/>
                      </a:cubicBezTo>
                      <a:cubicBezTo>
                        <a:pt x="2585" y="1451"/>
                        <a:pt x="2533" y="1438"/>
                        <a:pt x="2467" y="1438"/>
                      </a:cubicBezTo>
                      <a:cubicBezTo>
                        <a:pt x="2215" y="1438"/>
                        <a:pt x="1761" y="1633"/>
                        <a:pt x="1637" y="1633"/>
                      </a:cubicBezTo>
                      <a:cubicBezTo>
                        <a:pt x="1604" y="1633"/>
                        <a:pt x="1595" y="1620"/>
                        <a:pt x="1618" y="1585"/>
                      </a:cubicBezTo>
                      <a:cubicBezTo>
                        <a:pt x="1751" y="1386"/>
                        <a:pt x="2681" y="954"/>
                        <a:pt x="2581" y="722"/>
                      </a:cubicBezTo>
                      <a:cubicBezTo>
                        <a:pt x="2567" y="689"/>
                        <a:pt x="2530" y="675"/>
                        <a:pt x="2477" y="675"/>
                      </a:cubicBezTo>
                      <a:cubicBezTo>
                        <a:pt x="2215" y="675"/>
                        <a:pt x="1555" y="1013"/>
                        <a:pt x="1275" y="1013"/>
                      </a:cubicBezTo>
                      <a:cubicBezTo>
                        <a:pt x="1212" y="1013"/>
                        <a:pt x="1168" y="995"/>
                        <a:pt x="1152" y="954"/>
                      </a:cubicBezTo>
                      <a:cubicBezTo>
                        <a:pt x="1052" y="688"/>
                        <a:pt x="1584" y="190"/>
                        <a:pt x="1384" y="23"/>
                      </a:cubicBezTo>
                      <a:cubicBezTo>
                        <a:pt x="1365" y="7"/>
                        <a:pt x="1343" y="0"/>
                        <a:pt x="131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0"/>
                <p:cNvSpPr/>
                <p:nvPr/>
              </p:nvSpPr>
              <p:spPr>
                <a:xfrm rot="384438">
                  <a:off x="5603118" y="4421951"/>
                  <a:ext cx="54285" cy="61331"/>
                </a:xfrm>
                <a:custGeom>
                  <a:rect b="b" l="l" r="r" t="t"/>
                  <a:pathLst>
                    <a:path extrusionOk="0" h="2303" w="2038">
                      <a:moveTo>
                        <a:pt x="1548" y="1"/>
                      </a:moveTo>
                      <a:lnTo>
                        <a:pt x="142" y="858"/>
                      </a:lnTo>
                      <a:lnTo>
                        <a:pt x="94" y="1503"/>
                      </a:lnTo>
                      <a:lnTo>
                        <a:pt x="1" y="1851"/>
                      </a:lnTo>
                      <a:lnTo>
                        <a:pt x="1823" y="2303"/>
                      </a:lnTo>
                      <a:lnTo>
                        <a:pt x="2037" y="677"/>
                      </a:lnTo>
                      <a:lnTo>
                        <a:pt x="1548" y="1"/>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0"/>
                <p:cNvSpPr/>
                <p:nvPr/>
              </p:nvSpPr>
              <p:spPr>
                <a:xfrm>
                  <a:off x="5551498" y="4440712"/>
                  <a:ext cx="132134" cy="95293"/>
                </a:xfrm>
                <a:custGeom>
                  <a:rect b="b" l="l" r="r" t="t"/>
                  <a:pathLst>
                    <a:path extrusionOk="0" h="3748" w="5197">
                      <a:moveTo>
                        <a:pt x="4216" y="0"/>
                      </a:moveTo>
                      <a:cubicBezTo>
                        <a:pt x="4199" y="0"/>
                        <a:pt x="4183" y="9"/>
                        <a:pt x="4174" y="27"/>
                      </a:cubicBezTo>
                      <a:cubicBezTo>
                        <a:pt x="4082" y="211"/>
                        <a:pt x="3827" y="851"/>
                        <a:pt x="3439" y="851"/>
                      </a:cubicBezTo>
                      <a:cubicBezTo>
                        <a:pt x="3411" y="851"/>
                        <a:pt x="3382" y="848"/>
                        <a:pt x="3353" y="841"/>
                      </a:cubicBezTo>
                      <a:cubicBezTo>
                        <a:pt x="3138" y="790"/>
                        <a:pt x="2946" y="771"/>
                        <a:pt x="2781" y="771"/>
                      </a:cubicBezTo>
                      <a:cubicBezTo>
                        <a:pt x="2381" y="771"/>
                        <a:pt x="2143" y="878"/>
                        <a:pt x="2143" y="878"/>
                      </a:cubicBezTo>
                      <a:lnTo>
                        <a:pt x="43" y="3139"/>
                      </a:lnTo>
                      <a:cubicBezTo>
                        <a:pt x="9" y="3174"/>
                        <a:pt x="1" y="3236"/>
                        <a:pt x="25" y="3292"/>
                      </a:cubicBezTo>
                      <a:lnTo>
                        <a:pt x="179" y="3653"/>
                      </a:lnTo>
                      <a:cubicBezTo>
                        <a:pt x="204" y="3710"/>
                        <a:pt x="254" y="3747"/>
                        <a:pt x="302" y="3747"/>
                      </a:cubicBezTo>
                      <a:cubicBezTo>
                        <a:pt x="314" y="3747"/>
                        <a:pt x="326" y="3745"/>
                        <a:pt x="337" y="3740"/>
                      </a:cubicBezTo>
                      <a:lnTo>
                        <a:pt x="5197" y="1673"/>
                      </a:lnTo>
                      <a:lnTo>
                        <a:pt x="4273" y="38"/>
                      </a:lnTo>
                      <a:cubicBezTo>
                        <a:pt x="4259" y="13"/>
                        <a:pt x="4237" y="0"/>
                        <a:pt x="421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0"/>
                <p:cNvSpPr/>
                <p:nvPr/>
              </p:nvSpPr>
              <p:spPr>
                <a:xfrm>
                  <a:off x="5598925" y="4470500"/>
                  <a:ext cx="24500" cy="4575"/>
                </a:xfrm>
                <a:custGeom>
                  <a:rect b="b" l="l" r="r" t="t"/>
                  <a:pathLst>
                    <a:path extrusionOk="0" h="183" w="980">
                      <a:moveTo>
                        <a:pt x="9" y="0"/>
                      </a:moveTo>
                      <a:lnTo>
                        <a:pt x="0" y="73"/>
                      </a:lnTo>
                      <a:lnTo>
                        <a:pt x="971" y="183"/>
                      </a:lnTo>
                      <a:lnTo>
                        <a:pt x="979" y="109"/>
                      </a:lnTo>
                      <a:lnTo>
                        <a:pt x="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0"/>
                <p:cNvSpPr/>
                <p:nvPr/>
              </p:nvSpPr>
              <p:spPr>
                <a:xfrm>
                  <a:off x="5592225" y="4478350"/>
                  <a:ext cx="24500" cy="4625"/>
                </a:xfrm>
                <a:custGeom>
                  <a:rect b="b" l="l" r="r" t="t"/>
                  <a:pathLst>
                    <a:path extrusionOk="0" h="185" w="980">
                      <a:moveTo>
                        <a:pt x="8" y="1"/>
                      </a:moveTo>
                      <a:lnTo>
                        <a:pt x="1" y="76"/>
                      </a:lnTo>
                      <a:lnTo>
                        <a:pt x="970" y="184"/>
                      </a:lnTo>
                      <a:lnTo>
                        <a:pt x="980" y="109"/>
                      </a:ln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0"/>
                <p:cNvSpPr/>
                <p:nvPr/>
              </p:nvSpPr>
              <p:spPr>
                <a:xfrm>
                  <a:off x="5284475" y="4476000"/>
                  <a:ext cx="58375" cy="49750"/>
                </a:xfrm>
                <a:custGeom>
                  <a:rect b="b" l="l" r="r" t="t"/>
                  <a:pathLst>
                    <a:path extrusionOk="0" h="1990" w="2335">
                      <a:moveTo>
                        <a:pt x="520" y="0"/>
                      </a:moveTo>
                      <a:lnTo>
                        <a:pt x="223" y="576"/>
                      </a:lnTo>
                      <a:lnTo>
                        <a:pt x="0" y="858"/>
                      </a:lnTo>
                      <a:lnTo>
                        <a:pt x="1501" y="1989"/>
                      </a:lnTo>
                      <a:lnTo>
                        <a:pt x="2335" y="576"/>
                      </a:lnTo>
                      <a:lnTo>
                        <a:pt x="2296" y="63"/>
                      </a:lnTo>
                      <a:lnTo>
                        <a:pt x="520"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0"/>
                <p:cNvSpPr/>
                <p:nvPr/>
              </p:nvSpPr>
              <p:spPr>
                <a:xfrm>
                  <a:off x="5214975" y="4489900"/>
                  <a:ext cx="134850" cy="48225"/>
                </a:xfrm>
                <a:custGeom>
                  <a:rect b="b" l="l" r="r" t="t"/>
                  <a:pathLst>
                    <a:path extrusionOk="0" h="1929" w="5394">
                      <a:moveTo>
                        <a:pt x="2898" y="0"/>
                      </a:moveTo>
                      <a:cubicBezTo>
                        <a:pt x="2896" y="0"/>
                        <a:pt x="2895" y="0"/>
                        <a:pt x="2895" y="0"/>
                      </a:cubicBezTo>
                      <a:lnTo>
                        <a:pt x="76" y="1260"/>
                      </a:lnTo>
                      <a:cubicBezTo>
                        <a:pt x="31" y="1278"/>
                        <a:pt x="0" y="1334"/>
                        <a:pt x="0" y="1394"/>
                      </a:cubicBezTo>
                      <a:lnTo>
                        <a:pt x="0" y="1788"/>
                      </a:lnTo>
                      <a:cubicBezTo>
                        <a:pt x="0" y="1866"/>
                        <a:pt x="51" y="1928"/>
                        <a:pt x="112" y="1928"/>
                      </a:cubicBezTo>
                      <a:lnTo>
                        <a:pt x="5393" y="1928"/>
                      </a:lnTo>
                      <a:lnTo>
                        <a:pt x="5183" y="62"/>
                      </a:lnTo>
                      <a:cubicBezTo>
                        <a:pt x="5179" y="25"/>
                        <a:pt x="5155" y="1"/>
                        <a:pt x="5128" y="1"/>
                      </a:cubicBezTo>
                      <a:cubicBezTo>
                        <a:pt x="5118" y="1"/>
                        <a:pt x="5107" y="5"/>
                        <a:pt x="5097" y="13"/>
                      </a:cubicBezTo>
                      <a:cubicBezTo>
                        <a:pt x="4962" y="128"/>
                        <a:pt x="4579" y="512"/>
                        <a:pt x="4245" y="512"/>
                      </a:cubicBezTo>
                      <a:cubicBezTo>
                        <a:pt x="4167" y="512"/>
                        <a:pt x="4092" y="491"/>
                        <a:pt x="4023" y="440"/>
                      </a:cubicBezTo>
                      <a:cubicBezTo>
                        <a:pt x="3443" y="9"/>
                        <a:pt x="2941" y="0"/>
                        <a:pt x="289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0"/>
                <p:cNvSpPr/>
                <p:nvPr/>
              </p:nvSpPr>
              <p:spPr>
                <a:xfrm>
                  <a:off x="5279475" y="4491525"/>
                  <a:ext cx="22200" cy="13675"/>
                </a:xfrm>
                <a:custGeom>
                  <a:rect b="b" l="l" r="r" t="t"/>
                  <a:pathLst>
                    <a:path extrusionOk="0" h="547" w="888">
                      <a:moveTo>
                        <a:pt x="36" y="1"/>
                      </a:moveTo>
                      <a:lnTo>
                        <a:pt x="1" y="64"/>
                      </a:lnTo>
                      <a:lnTo>
                        <a:pt x="851" y="546"/>
                      </a:lnTo>
                      <a:lnTo>
                        <a:pt x="887" y="481"/>
                      </a:lnTo>
                      <a:lnTo>
                        <a:pt x="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0"/>
                <p:cNvSpPr/>
                <p:nvPr/>
              </p:nvSpPr>
              <p:spPr>
                <a:xfrm>
                  <a:off x="5270225" y="4496175"/>
                  <a:ext cx="22200" cy="13625"/>
                </a:xfrm>
                <a:custGeom>
                  <a:rect b="b" l="l" r="r" t="t"/>
                  <a:pathLst>
                    <a:path extrusionOk="0" h="545" w="888">
                      <a:moveTo>
                        <a:pt x="36" y="0"/>
                      </a:moveTo>
                      <a:lnTo>
                        <a:pt x="0" y="65"/>
                      </a:lnTo>
                      <a:lnTo>
                        <a:pt x="849" y="545"/>
                      </a:lnTo>
                      <a:lnTo>
                        <a:pt x="887" y="481"/>
                      </a:lnTo>
                      <a:lnTo>
                        <a:pt x="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0"/>
                <p:cNvSpPr/>
                <p:nvPr/>
              </p:nvSpPr>
              <p:spPr>
                <a:xfrm>
                  <a:off x="5278100" y="3925550"/>
                  <a:ext cx="199875" cy="553750"/>
                </a:xfrm>
                <a:custGeom>
                  <a:rect b="b" l="l" r="r" t="t"/>
                  <a:pathLst>
                    <a:path extrusionOk="0" h="22150" w="7995">
                      <a:moveTo>
                        <a:pt x="808" y="1"/>
                      </a:moveTo>
                      <a:cubicBezTo>
                        <a:pt x="808" y="1"/>
                        <a:pt x="128" y="7939"/>
                        <a:pt x="65" y="10131"/>
                      </a:cubicBezTo>
                      <a:cubicBezTo>
                        <a:pt x="0" y="12324"/>
                        <a:pt x="451" y="22102"/>
                        <a:pt x="451" y="22102"/>
                      </a:cubicBezTo>
                      <a:lnTo>
                        <a:pt x="3276" y="22150"/>
                      </a:lnTo>
                      <a:cubicBezTo>
                        <a:pt x="3276" y="22150"/>
                        <a:pt x="5250" y="5747"/>
                        <a:pt x="7995" y="459"/>
                      </a:cubicBezTo>
                      <a:lnTo>
                        <a:pt x="808" y="1"/>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0"/>
                <p:cNvSpPr/>
                <p:nvPr/>
              </p:nvSpPr>
              <p:spPr>
                <a:xfrm>
                  <a:off x="5327550" y="3935825"/>
                  <a:ext cx="57300" cy="541800"/>
                </a:xfrm>
                <a:custGeom>
                  <a:rect b="b" l="l" r="r" t="t"/>
                  <a:pathLst>
                    <a:path extrusionOk="0" h="21672" w="2292">
                      <a:moveTo>
                        <a:pt x="2219" y="1"/>
                      </a:moveTo>
                      <a:cubicBezTo>
                        <a:pt x="2199" y="93"/>
                        <a:pt x="286" y="9191"/>
                        <a:pt x="286" y="10586"/>
                      </a:cubicBezTo>
                      <a:cubicBezTo>
                        <a:pt x="286" y="11978"/>
                        <a:pt x="4" y="21573"/>
                        <a:pt x="1" y="21669"/>
                      </a:cubicBezTo>
                      <a:lnTo>
                        <a:pt x="75" y="21671"/>
                      </a:lnTo>
                      <a:cubicBezTo>
                        <a:pt x="77" y="21574"/>
                        <a:pt x="360" y="11979"/>
                        <a:pt x="359" y="10586"/>
                      </a:cubicBezTo>
                      <a:cubicBezTo>
                        <a:pt x="359" y="9199"/>
                        <a:pt x="2272" y="108"/>
                        <a:pt x="2292" y="16"/>
                      </a:cubicBezTo>
                      <a:lnTo>
                        <a:pt x="22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0"/>
                <p:cNvSpPr/>
                <p:nvPr/>
              </p:nvSpPr>
              <p:spPr>
                <a:xfrm>
                  <a:off x="5288750" y="4451675"/>
                  <a:ext cx="74875" cy="1875"/>
                </a:xfrm>
                <a:custGeom>
                  <a:rect b="b" l="l" r="r" t="t"/>
                  <a:pathLst>
                    <a:path extrusionOk="0" h="75" w="2995">
                      <a:moveTo>
                        <a:pt x="1" y="1"/>
                      </a:moveTo>
                      <a:lnTo>
                        <a:pt x="1" y="74"/>
                      </a:lnTo>
                      <a:lnTo>
                        <a:pt x="2995" y="74"/>
                      </a:lnTo>
                      <a:lnTo>
                        <a:pt x="29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0"/>
                <p:cNvSpPr/>
                <p:nvPr/>
              </p:nvSpPr>
              <p:spPr>
                <a:xfrm>
                  <a:off x="5291900" y="3903875"/>
                  <a:ext cx="372750" cy="544250"/>
                </a:xfrm>
                <a:custGeom>
                  <a:rect b="b" l="l" r="r" t="t"/>
                  <a:pathLst>
                    <a:path extrusionOk="0" h="21770" w="14910">
                      <a:moveTo>
                        <a:pt x="7828" y="1"/>
                      </a:moveTo>
                      <a:lnTo>
                        <a:pt x="1" y="1474"/>
                      </a:lnTo>
                      <a:cubicBezTo>
                        <a:pt x="1" y="1474"/>
                        <a:pt x="2923" y="7614"/>
                        <a:pt x="5464" y="11857"/>
                      </a:cubicBezTo>
                      <a:cubicBezTo>
                        <a:pt x="7519" y="15286"/>
                        <a:pt x="11827" y="21769"/>
                        <a:pt x="11827" y="21769"/>
                      </a:cubicBezTo>
                      <a:lnTo>
                        <a:pt x="14909" y="21029"/>
                      </a:lnTo>
                      <a:lnTo>
                        <a:pt x="9946" y="11011"/>
                      </a:lnTo>
                      <a:cubicBezTo>
                        <a:pt x="9685" y="10489"/>
                        <a:pt x="9473" y="9945"/>
                        <a:pt x="9315" y="9383"/>
                      </a:cubicBezTo>
                      <a:cubicBezTo>
                        <a:pt x="8715" y="7264"/>
                        <a:pt x="8236" y="2825"/>
                        <a:pt x="782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0"/>
                <p:cNvSpPr/>
                <p:nvPr/>
              </p:nvSpPr>
              <p:spPr>
                <a:xfrm>
                  <a:off x="5426175" y="3914800"/>
                  <a:ext cx="211575" cy="520725"/>
                </a:xfrm>
                <a:custGeom>
                  <a:rect b="b" l="l" r="r" t="t"/>
                  <a:pathLst>
                    <a:path extrusionOk="0" h="20829" w="8463">
                      <a:moveTo>
                        <a:pt x="73" y="0"/>
                      </a:moveTo>
                      <a:lnTo>
                        <a:pt x="0" y="9"/>
                      </a:lnTo>
                      <a:cubicBezTo>
                        <a:pt x="43" y="359"/>
                        <a:pt x="1084" y="8574"/>
                        <a:pt x="2011" y="9733"/>
                      </a:cubicBezTo>
                      <a:cubicBezTo>
                        <a:pt x="2930" y="10881"/>
                        <a:pt x="8341" y="20728"/>
                        <a:pt x="8396" y="20829"/>
                      </a:cubicBezTo>
                      <a:lnTo>
                        <a:pt x="8462" y="20794"/>
                      </a:lnTo>
                      <a:cubicBezTo>
                        <a:pt x="8407" y="20694"/>
                        <a:pt x="2993" y="10840"/>
                        <a:pt x="2069" y="9687"/>
                      </a:cubicBezTo>
                      <a:cubicBezTo>
                        <a:pt x="1155" y="8544"/>
                        <a:pt x="83" y="86"/>
                        <a:pt x="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0"/>
                <p:cNvSpPr/>
                <p:nvPr/>
              </p:nvSpPr>
              <p:spPr>
                <a:xfrm>
                  <a:off x="5573425" y="4406375"/>
                  <a:ext cx="78100" cy="18550"/>
                </a:xfrm>
                <a:custGeom>
                  <a:rect b="b" l="l" r="r" t="t"/>
                  <a:pathLst>
                    <a:path extrusionOk="0" h="742" w="3124">
                      <a:moveTo>
                        <a:pt x="3107" y="0"/>
                      </a:moveTo>
                      <a:lnTo>
                        <a:pt x="0" y="669"/>
                      </a:lnTo>
                      <a:lnTo>
                        <a:pt x="16" y="741"/>
                      </a:lnTo>
                      <a:lnTo>
                        <a:pt x="3124" y="73"/>
                      </a:lnTo>
                      <a:lnTo>
                        <a:pt x="31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0"/>
                <p:cNvSpPr/>
                <p:nvPr/>
              </p:nvSpPr>
              <p:spPr>
                <a:xfrm>
                  <a:off x="5361125" y="3926100"/>
                  <a:ext cx="74925" cy="63150"/>
                </a:xfrm>
                <a:custGeom>
                  <a:rect b="b" l="l" r="r" t="t"/>
                  <a:pathLst>
                    <a:path extrusionOk="0" h="2526" w="2997">
                      <a:moveTo>
                        <a:pt x="48" y="0"/>
                      </a:moveTo>
                      <a:lnTo>
                        <a:pt x="0" y="57"/>
                      </a:lnTo>
                      <a:lnTo>
                        <a:pt x="2949" y="2525"/>
                      </a:lnTo>
                      <a:lnTo>
                        <a:pt x="2997" y="2468"/>
                      </a:lnTo>
                      <a:lnTo>
                        <a:pt x="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0"/>
                <p:cNvSpPr/>
                <p:nvPr/>
              </p:nvSpPr>
              <p:spPr>
                <a:xfrm>
                  <a:off x="5283450" y="3570950"/>
                  <a:ext cx="250450" cy="360825"/>
                </a:xfrm>
                <a:custGeom>
                  <a:rect b="b" l="l" r="r" t="t"/>
                  <a:pathLst>
                    <a:path extrusionOk="0" h="14433" w="10018">
                      <a:moveTo>
                        <a:pt x="6186" y="1"/>
                      </a:moveTo>
                      <a:lnTo>
                        <a:pt x="2206" y="1000"/>
                      </a:lnTo>
                      <a:cubicBezTo>
                        <a:pt x="1959" y="1031"/>
                        <a:pt x="1525" y="1672"/>
                        <a:pt x="1155" y="2239"/>
                      </a:cubicBezTo>
                      <a:cubicBezTo>
                        <a:pt x="753" y="2852"/>
                        <a:pt x="522" y="3560"/>
                        <a:pt x="486" y="4292"/>
                      </a:cubicBezTo>
                      <a:lnTo>
                        <a:pt x="0" y="14156"/>
                      </a:lnTo>
                      <a:lnTo>
                        <a:pt x="8887" y="14433"/>
                      </a:lnTo>
                      <a:cubicBezTo>
                        <a:pt x="8887" y="14433"/>
                        <a:pt x="10017" y="6471"/>
                        <a:pt x="9795" y="3601"/>
                      </a:cubicBezTo>
                      <a:cubicBezTo>
                        <a:pt x="9572" y="731"/>
                        <a:pt x="6727" y="388"/>
                        <a:pt x="6727" y="388"/>
                      </a:cubicBezTo>
                      <a:lnTo>
                        <a:pt x="6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0"/>
                <p:cNvSpPr/>
                <p:nvPr/>
              </p:nvSpPr>
              <p:spPr>
                <a:xfrm>
                  <a:off x="5259550" y="3580050"/>
                  <a:ext cx="114150" cy="433550"/>
                </a:xfrm>
                <a:custGeom>
                  <a:rect b="b" l="l" r="r" t="t"/>
                  <a:pathLst>
                    <a:path extrusionOk="0" h="17342" w="4566">
                      <a:moveTo>
                        <a:pt x="4566" y="1"/>
                      </a:moveTo>
                      <a:lnTo>
                        <a:pt x="3084" y="433"/>
                      </a:lnTo>
                      <a:cubicBezTo>
                        <a:pt x="3050" y="428"/>
                        <a:pt x="3015" y="425"/>
                        <a:pt x="2981" y="425"/>
                      </a:cubicBezTo>
                      <a:cubicBezTo>
                        <a:pt x="239" y="425"/>
                        <a:pt x="0" y="17342"/>
                        <a:pt x="0" y="17342"/>
                      </a:cubicBezTo>
                      <a:lnTo>
                        <a:pt x="2158" y="17221"/>
                      </a:lnTo>
                      <a:cubicBezTo>
                        <a:pt x="2467" y="4073"/>
                        <a:pt x="4442" y="618"/>
                        <a:pt x="4442" y="618"/>
                      </a:cubicBezTo>
                      <a:lnTo>
                        <a:pt x="4566"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0"/>
                <p:cNvSpPr/>
                <p:nvPr/>
              </p:nvSpPr>
              <p:spPr>
                <a:xfrm>
                  <a:off x="5347400" y="3575425"/>
                  <a:ext cx="270700" cy="441100"/>
                </a:xfrm>
                <a:custGeom>
                  <a:rect b="b" l="l" r="r" t="t"/>
                  <a:pathLst>
                    <a:path extrusionOk="0" h="17644" w="10828">
                      <a:moveTo>
                        <a:pt x="4035" y="0"/>
                      </a:moveTo>
                      <a:cubicBezTo>
                        <a:pt x="4028" y="0"/>
                        <a:pt x="4021" y="0"/>
                        <a:pt x="4013" y="0"/>
                      </a:cubicBezTo>
                      <a:cubicBezTo>
                        <a:pt x="4013" y="0"/>
                        <a:pt x="2716" y="618"/>
                        <a:pt x="2162" y="1111"/>
                      </a:cubicBezTo>
                      <a:cubicBezTo>
                        <a:pt x="1605" y="1604"/>
                        <a:pt x="1" y="17406"/>
                        <a:pt x="1" y="17406"/>
                      </a:cubicBezTo>
                      <a:cubicBezTo>
                        <a:pt x="1" y="17406"/>
                        <a:pt x="3564" y="17644"/>
                        <a:pt x="5395" y="17644"/>
                      </a:cubicBezTo>
                      <a:cubicBezTo>
                        <a:pt x="5850" y="17644"/>
                        <a:pt x="6198" y="17629"/>
                        <a:pt x="6358" y="17593"/>
                      </a:cubicBezTo>
                      <a:cubicBezTo>
                        <a:pt x="7160" y="17406"/>
                        <a:pt x="10827" y="0"/>
                        <a:pt x="403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0"/>
                <p:cNvSpPr/>
                <p:nvPr/>
              </p:nvSpPr>
              <p:spPr>
                <a:xfrm>
                  <a:off x="5357325" y="3573200"/>
                  <a:ext cx="216625" cy="285275"/>
                </a:xfrm>
                <a:custGeom>
                  <a:rect b="b" l="l" r="r" t="t"/>
                  <a:pathLst>
                    <a:path extrusionOk="0" h="11411" w="8665">
                      <a:moveTo>
                        <a:pt x="4779" y="1"/>
                      </a:moveTo>
                      <a:cubicBezTo>
                        <a:pt x="4772" y="1"/>
                        <a:pt x="4764" y="1"/>
                        <a:pt x="4757" y="1"/>
                      </a:cubicBezTo>
                      <a:cubicBezTo>
                        <a:pt x="4024" y="11"/>
                        <a:pt x="3409" y="470"/>
                        <a:pt x="2977" y="1027"/>
                      </a:cubicBezTo>
                      <a:cubicBezTo>
                        <a:pt x="2489" y="1655"/>
                        <a:pt x="2168" y="2401"/>
                        <a:pt x="1861" y="3128"/>
                      </a:cubicBezTo>
                      <a:cubicBezTo>
                        <a:pt x="1542" y="3885"/>
                        <a:pt x="1263" y="4655"/>
                        <a:pt x="1024" y="5440"/>
                      </a:cubicBezTo>
                      <a:cubicBezTo>
                        <a:pt x="471" y="7259"/>
                        <a:pt x="140" y="9143"/>
                        <a:pt x="14" y="11039"/>
                      </a:cubicBezTo>
                      <a:cubicBezTo>
                        <a:pt x="1" y="11239"/>
                        <a:pt x="150" y="11338"/>
                        <a:pt x="305" y="11338"/>
                      </a:cubicBezTo>
                      <a:cubicBezTo>
                        <a:pt x="461" y="11338"/>
                        <a:pt x="624" y="11238"/>
                        <a:pt x="637" y="11039"/>
                      </a:cubicBezTo>
                      <a:cubicBezTo>
                        <a:pt x="755" y="9257"/>
                        <a:pt x="1066" y="7492"/>
                        <a:pt x="1572" y="5778"/>
                      </a:cubicBezTo>
                      <a:cubicBezTo>
                        <a:pt x="1823" y="4931"/>
                        <a:pt x="2120" y="4092"/>
                        <a:pt x="2469" y="3280"/>
                      </a:cubicBezTo>
                      <a:cubicBezTo>
                        <a:pt x="2785" y="2547"/>
                        <a:pt x="3114" y="1745"/>
                        <a:pt x="3678" y="1164"/>
                      </a:cubicBezTo>
                      <a:cubicBezTo>
                        <a:pt x="3977" y="856"/>
                        <a:pt x="4380" y="637"/>
                        <a:pt x="4772" y="637"/>
                      </a:cubicBezTo>
                      <a:cubicBezTo>
                        <a:pt x="5039" y="637"/>
                        <a:pt x="5302" y="738"/>
                        <a:pt x="5525" y="981"/>
                      </a:cubicBezTo>
                      <a:cubicBezTo>
                        <a:pt x="5784" y="1262"/>
                        <a:pt x="5945" y="1635"/>
                        <a:pt x="6080" y="1989"/>
                      </a:cubicBezTo>
                      <a:cubicBezTo>
                        <a:pt x="6234" y="2392"/>
                        <a:pt x="6365" y="2804"/>
                        <a:pt x="6487" y="3218"/>
                      </a:cubicBezTo>
                      <a:cubicBezTo>
                        <a:pt x="6994" y="4948"/>
                        <a:pt x="7262" y="6740"/>
                        <a:pt x="7458" y="8530"/>
                      </a:cubicBezTo>
                      <a:cubicBezTo>
                        <a:pt x="7513" y="9040"/>
                        <a:pt x="7564" y="9550"/>
                        <a:pt x="7612" y="10060"/>
                      </a:cubicBezTo>
                      <a:cubicBezTo>
                        <a:pt x="7635" y="10307"/>
                        <a:pt x="7658" y="10554"/>
                        <a:pt x="7681" y="10800"/>
                      </a:cubicBezTo>
                      <a:cubicBezTo>
                        <a:pt x="7699" y="11011"/>
                        <a:pt x="7724" y="11210"/>
                        <a:pt x="7918" y="11334"/>
                      </a:cubicBezTo>
                      <a:cubicBezTo>
                        <a:pt x="8001" y="11387"/>
                        <a:pt x="8089" y="11410"/>
                        <a:pt x="8176" y="11410"/>
                      </a:cubicBezTo>
                      <a:cubicBezTo>
                        <a:pt x="8430" y="11410"/>
                        <a:pt x="8665" y="11208"/>
                        <a:pt x="8663" y="10924"/>
                      </a:cubicBezTo>
                      <a:cubicBezTo>
                        <a:pt x="8661" y="10666"/>
                        <a:pt x="8485" y="10488"/>
                        <a:pt x="8276" y="10439"/>
                      </a:cubicBezTo>
                      <a:lnTo>
                        <a:pt x="8276" y="10439"/>
                      </a:lnTo>
                      <a:cubicBezTo>
                        <a:pt x="8269" y="10398"/>
                        <a:pt x="8263" y="10362"/>
                        <a:pt x="8261" y="10337"/>
                      </a:cubicBezTo>
                      <a:lnTo>
                        <a:pt x="8195" y="9641"/>
                      </a:lnTo>
                      <a:cubicBezTo>
                        <a:pt x="8153" y="9207"/>
                        <a:pt x="8109" y="8775"/>
                        <a:pt x="8061" y="8343"/>
                      </a:cubicBezTo>
                      <a:cubicBezTo>
                        <a:pt x="7966" y="7499"/>
                        <a:pt x="7856" y="6659"/>
                        <a:pt x="7713" y="5822"/>
                      </a:cubicBezTo>
                      <a:cubicBezTo>
                        <a:pt x="7573" y="4993"/>
                        <a:pt x="7399" y="4168"/>
                        <a:pt x="7175" y="3357"/>
                      </a:cubicBezTo>
                      <a:cubicBezTo>
                        <a:pt x="6965" y="2594"/>
                        <a:pt x="6740" y="1793"/>
                        <a:pt x="6358" y="1096"/>
                      </a:cubicBezTo>
                      <a:cubicBezTo>
                        <a:pt x="6029" y="495"/>
                        <a:pt x="5496" y="1"/>
                        <a:pt x="477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0"/>
                <p:cNvSpPr/>
                <p:nvPr/>
              </p:nvSpPr>
              <p:spPr>
                <a:xfrm>
                  <a:off x="5272400" y="3828650"/>
                  <a:ext cx="362125" cy="270825"/>
                </a:xfrm>
                <a:custGeom>
                  <a:rect b="b" l="l" r="r" t="t"/>
                  <a:pathLst>
                    <a:path extrusionOk="0" h="10833" w="14485">
                      <a:moveTo>
                        <a:pt x="3031" y="1"/>
                      </a:moveTo>
                      <a:cubicBezTo>
                        <a:pt x="1357" y="1"/>
                        <a:pt x="1" y="1357"/>
                        <a:pt x="1" y="3031"/>
                      </a:cubicBezTo>
                      <a:lnTo>
                        <a:pt x="1" y="7803"/>
                      </a:lnTo>
                      <a:cubicBezTo>
                        <a:pt x="1" y="9476"/>
                        <a:pt x="1357" y="10833"/>
                        <a:pt x="3031" y="10833"/>
                      </a:cubicBezTo>
                      <a:lnTo>
                        <a:pt x="11454" y="10833"/>
                      </a:lnTo>
                      <a:cubicBezTo>
                        <a:pt x="13128" y="10833"/>
                        <a:pt x="14485" y="9476"/>
                        <a:pt x="14485" y="7803"/>
                      </a:cubicBezTo>
                      <a:lnTo>
                        <a:pt x="14485" y="3031"/>
                      </a:lnTo>
                      <a:cubicBezTo>
                        <a:pt x="14485" y="1357"/>
                        <a:pt x="13128" y="1"/>
                        <a:pt x="1145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0"/>
                <p:cNvSpPr/>
                <p:nvPr/>
              </p:nvSpPr>
              <p:spPr>
                <a:xfrm>
                  <a:off x="5509400" y="3841050"/>
                  <a:ext cx="105525" cy="57275"/>
                </a:xfrm>
                <a:custGeom>
                  <a:rect b="b" l="l" r="r" t="t"/>
                  <a:pathLst>
                    <a:path extrusionOk="0" h="2291" w="4221">
                      <a:moveTo>
                        <a:pt x="93" y="0"/>
                      </a:moveTo>
                      <a:cubicBezTo>
                        <a:pt x="1" y="0"/>
                        <a:pt x="1" y="143"/>
                        <a:pt x="92" y="144"/>
                      </a:cubicBezTo>
                      <a:cubicBezTo>
                        <a:pt x="964" y="153"/>
                        <a:pt x="1886" y="214"/>
                        <a:pt x="2725" y="470"/>
                      </a:cubicBezTo>
                      <a:cubicBezTo>
                        <a:pt x="3095" y="582"/>
                        <a:pt x="3460" y="764"/>
                        <a:pt x="3693" y="1086"/>
                      </a:cubicBezTo>
                      <a:cubicBezTo>
                        <a:pt x="3934" y="1420"/>
                        <a:pt x="4005" y="1843"/>
                        <a:pt x="4074" y="2239"/>
                      </a:cubicBezTo>
                      <a:cubicBezTo>
                        <a:pt x="4080" y="2275"/>
                        <a:pt x="4106" y="2290"/>
                        <a:pt x="4133" y="2290"/>
                      </a:cubicBezTo>
                      <a:cubicBezTo>
                        <a:pt x="4175" y="2290"/>
                        <a:pt x="4221" y="2255"/>
                        <a:pt x="4212" y="2202"/>
                      </a:cubicBezTo>
                      <a:cubicBezTo>
                        <a:pt x="4140" y="1792"/>
                        <a:pt x="4062" y="1361"/>
                        <a:pt x="3816" y="1014"/>
                      </a:cubicBezTo>
                      <a:cubicBezTo>
                        <a:pt x="3602" y="713"/>
                        <a:pt x="3283" y="518"/>
                        <a:pt x="2940" y="392"/>
                      </a:cubicBezTo>
                      <a:cubicBezTo>
                        <a:pt x="2524" y="238"/>
                        <a:pt x="2075" y="169"/>
                        <a:pt x="1639" y="111"/>
                      </a:cubicBezTo>
                      <a:cubicBezTo>
                        <a:pt x="1126" y="41"/>
                        <a:pt x="610" y="5"/>
                        <a:pt x="9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0"/>
                <p:cNvSpPr/>
                <p:nvPr/>
              </p:nvSpPr>
              <p:spPr>
                <a:xfrm>
                  <a:off x="5598125" y="3894525"/>
                  <a:ext cx="15775" cy="26075"/>
                </a:xfrm>
                <a:custGeom>
                  <a:rect b="b" l="l" r="r" t="t"/>
                  <a:pathLst>
                    <a:path extrusionOk="0" h="1043" w="631">
                      <a:moveTo>
                        <a:pt x="423" y="299"/>
                      </a:moveTo>
                      <a:cubicBezTo>
                        <a:pt x="426" y="404"/>
                        <a:pt x="450" y="510"/>
                        <a:pt x="454" y="616"/>
                      </a:cubicBezTo>
                      <a:cubicBezTo>
                        <a:pt x="459" y="710"/>
                        <a:pt x="432" y="852"/>
                        <a:pt x="335" y="893"/>
                      </a:cubicBezTo>
                      <a:cubicBezTo>
                        <a:pt x="319" y="900"/>
                        <a:pt x="305" y="903"/>
                        <a:pt x="291" y="903"/>
                      </a:cubicBezTo>
                      <a:cubicBezTo>
                        <a:pt x="228" y="903"/>
                        <a:pt x="185" y="839"/>
                        <a:pt x="170" y="775"/>
                      </a:cubicBezTo>
                      <a:cubicBezTo>
                        <a:pt x="145" y="668"/>
                        <a:pt x="182" y="569"/>
                        <a:pt x="249" y="485"/>
                      </a:cubicBezTo>
                      <a:cubicBezTo>
                        <a:pt x="303" y="419"/>
                        <a:pt x="365" y="361"/>
                        <a:pt x="423" y="299"/>
                      </a:cubicBezTo>
                      <a:close/>
                      <a:moveTo>
                        <a:pt x="500" y="0"/>
                      </a:moveTo>
                      <a:cubicBezTo>
                        <a:pt x="478" y="0"/>
                        <a:pt x="457" y="11"/>
                        <a:pt x="443" y="36"/>
                      </a:cubicBezTo>
                      <a:cubicBezTo>
                        <a:pt x="364" y="186"/>
                        <a:pt x="222" y="287"/>
                        <a:pt x="120" y="421"/>
                      </a:cubicBezTo>
                      <a:cubicBezTo>
                        <a:pt x="34" y="534"/>
                        <a:pt x="0" y="672"/>
                        <a:pt x="33" y="811"/>
                      </a:cubicBezTo>
                      <a:cubicBezTo>
                        <a:pt x="62" y="935"/>
                        <a:pt x="157" y="1042"/>
                        <a:pt x="290" y="1042"/>
                      </a:cubicBezTo>
                      <a:cubicBezTo>
                        <a:pt x="293" y="1042"/>
                        <a:pt x="297" y="1042"/>
                        <a:pt x="301" y="1042"/>
                      </a:cubicBezTo>
                      <a:cubicBezTo>
                        <a:pt x="453" y="1034"/>
                        <a:pt x="551" y="897"/>
                        <a:pt x="583" y="760"/>
                      </a:cubicBezTo>
                      <a:cubicBezTo>
                        <a:pt x="631" y="560"/>
                        <a:pt x="519" y="355"/>
                        <a:pt x="585" y="159"/>
                      </a:cubicBezTo>
                      <a:cubicBezTo>
                        <a:pt x="593" y="133"/>
                        <a:pt x="587" y="111"/>
                        <a:pt x="572" y="95"/>
                      </a:cubicBezTo>
                      <a:lnTo>
                        <a:pt x="572" y="95"/>
                      </a:lnTo>
                      <a:cubicBezTo>
                        <a:pt x="588" y="44"/>
                        <a:pt x="543" y="0"/>
                        <a:pt x="50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0"/>
                <p:cNvSpPr/>
                <p:nvPr/>
              </p:nvSpPr>
              <p:spPr>
                <a:xfrm>
                  <a:off x="5497825" y="3964900"/>
                  <a:ext cx="64100" cy="17575"/>
                </a:xfrm>
                <a:custGeom>
                  <a:rect b="b" l="l" r="r" t="t"/>
                  <a:pathLst>
                    <a:path extrusionOk="0" h="703" w="2564">
                      <a:moveTo>
                        <a:pt x="1774" y="0"/>
                      </a:moveTo>
                      <a:cubicBezTo>
                        <a:pt x="1621" y="0"/>
                        <a:pt x="1466" y="17"/>
                        <a:pt x="1327" y="21"/>
                      </a:cubicBezTo>
                      <a:cubicBezTo>
                        <a:pt x="1148" y="26"/>
                        <a:pt x="970" y="31"/>
                        <a:pt x="794" y="36"/>
                      </a:cubicBezTo>
                      <a:cubicBezTo>
                        <a:pt x="653" y="40"/>
                        <a:pt x="509" y="46"/>
                        <a:pt x="376" y="100"/>
                      </a:cubicBezTo>
                      <a:cubicBezTo>
                        <a:pt x="165" y="187"/>
                        <a:pt x="0" y="451"/>
                        <a:pt x="149" y="666"/>
                      </a:cubicBezTo>
                      <a:cubicBezTo>
                        <a:pt x="164" y="688"/>
                        <a:pt x="185" y="697"/>
                        <a:pt x="207" y="697"/>
                      </a:cubicBezTo>
                      <a:cubicBezTo>
                        <a:pt x="257" y="697"/>
                        <a:pt x="307" y="646"/>
                        <a:pt x="271" y="594"/>
                      </a:cubicBezTo>
                      <a:cubicBezTo>
                        <a:pt x="120" y="376"/>
                        <a:pt x="412" y="215"/>
                        <a:pt x="590" y="191"/>
                      </a:cubicBezTo>
                      <a:cubicBezTo>
                        <a:pt x="830" y="159"/>
                        <a:pt x="1082" y="169"/>
                        <a:pt x="1325" y="163"/>
                      </a:cubicBezTo>
                      <a:cubicBezTo>
                        <a:pt x="1464" y="159"/>
                        <a:pt x="1613" y="144"/>
                        <a:pt x="1759" y="144"/>
                      </a:cubicBezTo>
                      <a:cubicBezTo>
                        <a:pt x="1848" y="144"/>
                        <a:pt x="1936" y="150"/>
                        <a:pt x="2021" y="166"/>
                      </a:cubicBezTo>
                      <a:cubicBezTo>
                        <a:pt x="2205" y="204"/>
                        <a:pt x="2443" y="400"/>
                        <a:pt x="2292" y="601"/>
                      </a:cubicBezTo>
                      <a:cubicBezTo>
                        <a:pt x="2253" y="652"/>
                        <a:pt x="2303" y="703"/>
                        <a:pt x="2355" y="703"/>
                      </a:cubicBezTo>
                      <a:cubicBezTo>
                        <a:pt x="2377" y="703"/>
                        <a:pt x="2399" y="694"/>
                        <a:pt x="2415" y="673"/>
                      </a:cubicBezTo>
                      <a:cubicBezTo>
                        <a:pt x="2564" y="476"/>
                        <a:pt x="2436" y="196"/>
                        <a:pt x="2236" y="92"/>
                      </a:cubicBezTo>
                      <a:cubicBezTo>
                        <a:pt x="2098" y="19"/>
                        <a:pt x="1937" y="0"/>
                        <a:pt x="177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0"/>
                <p:cNvSpPr/>
                <p:nvPr/>
              </p:nvSpPr>
              <p:spPr>
                <a:xfrm>
                  <a:off x="5506300" y="3928125"/>
                  <a:ext cx="48150" cy="39400"/>
                </a:xfrm>
                <a:custGeom>
                  <a:rect b="b" l="l" r="r" t="t"/>
                  <a:pathLst>
                    <a:path extrusionOk="0" h="1576" w="1926">
                      <a:moveTo>
                        <a:pt x="937" y="0"/>
                      </a:moveTo>
                      <a:cubicBezTo>
                        <a:pt x="924" y="0"/>
                        <a:pt x="910" y="2"/>
                        <a:pt x="896" y="4"/>
                      </a:cubicBezTo>
                      <a:cubicBezTo>
                        <a:pt x="793" y="25"/>
                        <a:pt x="729" y="118"/>
                        <a:pt x="711" y="217"/>
                      </a:cubicBezTo>
                      <a:cubicBezTo>
                        <a:pt x="683" y="356"/>
                        <a:pt x="764" y="491"/>
                        <a:pt x="736" y="628"/>
                      </a:cubicBezTo>
                      <a:cubicBezTo>
                        <a:pt x="712" y="748"/>
                        <a:pt x="603" y="831"/>
                        <a:pt x="508" y="896"/>
                      </a:cubicBezTo>
                      <a:cubicBezTo>
                        <a:pt x="299" y="1040"/>
                        <a:pt x="0" y="1225"/>
                        <a:pt x="84" y="1525"/>
                      </a:cubicBezTo>
                      <a:cubicBezTo>
                        <a:pt x="93" y="1561"/>
                        <a:pt x="121" y="1576"/>
                        <a:pt x="149" y="1576"/>
                      </a:cubicBezTo>
                      <a:cubicBezTo>
                        <a:pt x="192" y="1576"/>
                        <a:pt x="236" y="1541"/>
                        <a:pt x="221" y="1488"/>
                      </a:cubicBezTo>
                      <a:cubicBezTo>
                        <a:pt x="157" y="1261"/>
                        <a:pt x="437" y="1118"/>
                        <a:pt x="589" y="1012"/>
                      </a:cubicBezTo>
                      <a:cubicBezTo>
                        <a:pt x="745" y="903"/>
                        <a:pt x="892" y="760"/>
                        <a:pt x="883" y="555"/>
                      </a:cubicBezTo>
                      <a:cubicBezTo>
                        <a:pt x="878" y="447"/>
                        <a:pt x="824" y="332"/>
                        <a:pt x="855" y="225"/>
                      </a:cubicBezTo>
                      <a:cubicBezTo>
                        <a:pt x="872" y="170"/>
                        <a:pt x="901" y="148"/>
                        <a:pt x="932" y="148"/>
                      </a:cubicBezTo>
                      <a:cubicBezTo>
                        <a:pt x="982" y="148"/>
                        <a:pt x="1037" y="204"/>
                        <a:pt x="1056" y="268"/>
                      </a:cubicBezTo>
                      <a:cubicBezTo>
                        <a:pt x="1091" y="384"/>
                        <a:pt x="1068" y="508"/>
                        <a:pt x="1112" y="623"/>
                      </a:cubicBezTo>
                      <a:cubicBezTo>
                        <a:pt x="1147" y="715"/>
                        <a:pt x="1213" y="792"/>
                        <a:pt x="1287" y="856"/>
                      </a:cubicBezTo>
                      <a:cubicBezTo>
                        <a:pt x="1445" y="991"/>
                        <a:pt x="1785" y="1148"/>
                        <a:pt x="1712" y="1407"/>
                      </a:cubicBezTo>
                      <a:cubicBezTo>
                        <a:pt x="1697" y="1460"/>
                        <a:pt x="1740" y="1495"/>
                        <a:pt x="1783" y="1495"/>
                      </a:cubicBezTo>
                      <a:cubicBezTo>
                        <a:pt x="1812" y="1495"/>
                        <a:pt x="1840" y="1480"/>
                        <a:pt x="1850" y="1445"/>
                      </a:cubicBezTo>
                      <a:cubicBezTo>
                        <a:pt x="1926" y="1181"/>
                        <a:pt x="1701" y="984"/>
                        <a:pt x="1510" y="847"/>
                      </a:cubicBezTo>
                      <a:cubicBezTo>
                        <a:pt x="1409" y="774"/>
                        <a:pt x="1293" y="696"/>
                        <a:pt x="1246" y="575"/>
                      </a:cubicBezTo>
                      <a:cubicBezTo>
                        <a:pt x="1194" y="441"/>
                        <a:pt x="1234" y="288"/>
                        <a:pt x="1164" y="158"/>
                      </a:cubicBezTo>
                      <a:cubicBezTo>
                        <a:pt x="1119" y="72"/>
                        <a:pt x="1034" y="0"/>
                        <a:pt x="93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0"/>
                <p:cNvSpPr/>
                <p:nvPr/>
              </p:nvSpPr>
              <p:spPr>
                <a:xfrm>
                  <a:off x="5334650" y="3981200"/>
                  <a:ext cx="259650" cy="3575"/>
                </a:xfrm>
                <a:custGeom>
                  <a:rect b="b" l="l" r="r" t="t"/>
                  <a:pathLst>
                    <a:path extrusionOk="0" h="143" w="10386">
                      <a:moveTo>
                        <a:pt x="92" y="0"/>
                      </a:moveTo>
                      <a:cubicBezTo>
                        <a:pt x="1" y="0"/>
                        <a:pt x="1" y="143"/>
                        <a:pt x="92" y="143"/>
                      </a:cubicBezTo>
                      <a:lnTo>
                        <a:pt x="10294" y="143"/>
                      </a:lnTo>
                      <a:cubicBezTo>
                        <a:pt x="10386" y="142"/>
                        <a:pt x="10386" y="0"/>
                        <a:pt x="1029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0"/>
                <p:cNvSpPr/>
                <p:nvPr/>
              </p:nvSpPr>
              <p:spPr>
                <a:xfrm>
                  <a:off x="5592775" y="3986050"/>
                  <a:ext cx="5950" cy="19150"/>
                </a:xfrm>
                <a:custGeom>
                  <a:rect b="b" l="l" r="r" t="t"/>
                  <a:pathLst>
                    <a:path extrusionOk="0" h="766" w="238">
                      <a:moveTo>
                        <a:pt x="86" y="1"/>
                      </a:moveTo>
                      <a:cubicBezTo>
                        <a:pt x="44" y="1"/>
                        <a:pt x="0" y="35"/>
                        <a:pt x="15" y="88"/>
                      </a:cubicBezTo>
                      <a:cubicBezTo>
                        <a:pt x="73" y="286"/>
                        <a:pt x="97" y="491"/>
                        <a:pt x="87" y="696"/>
                      </a:cubicBezTo>
                      <a:cubicBezTo>
                        <a:pt x="86" y="734"/>
                        <a:pt x="120" y="766"/>
                        <a:pt x="158" y="766"/>
                      </a:cubicBezTo>
                      <a:cubicBezTo>
                        <a:pt x="197" y="766"/>
                        <a:pt x="227" y="734"/>
                        <a:pt x="228" y="696"/>
                      </a:cubicBezTo>
                      <a:cubicBezTo>
                        <a:pt x="238" y="478"/>
                        <a:pt x="211" y="258"/>
                        <a:pt x="151" y="50"/>
                      </a:cubicBezTo>
                      <a:cubicBezTo>
                        <a:pt x="141" y="16"/>
                        <a:pt x="114" y="1"/>
                        <a:pt x="8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0"/>
                <p:cNvSpPr/>
                <p:nvPr/>
              </p:nvSpPr>
              <p:spPr>
                <a:xfrm>
                  <a:off x="5573850" y="4025300"/>
                  <a:ext cx="21775" cy="31975"/>
                </a:xfrm>
                <a:custGeom>
                  <a:rect b="b" l="l" r="r" t="t"/>
                  <a:pathLst>
                    <a:path extrusionOk="0" h="1279" w="871">
                      <a:moveTo>
                        <a:pt x="784" y="1"/>
                      </a:moveTo>
                      <a:cubicBezTo>
                        <a:pt x="755" y="1"/>
                        <a:pt x="727" y="15"/>
                        <a:pt x="716" y="50"/>
                      </a:cubicBezTo>
                      <a:cubicBezTo>
                        <a:pt x="582" y="465"/>
                        <a:pt x="353" y="843"/>
                        <a:pt x="50" y="1157"/>
                      </a:cubicBezTo>
                      <a:cubicBezTo>
                        <a:pt x="0" y="1207"/>
                        <a:pt x="49" y="1278"/>
                        <a:pt x="102" y="1278"/>
                      </a:cubicBezTo>
                      <a:cubicBezTo>
                        <a:pt x="118" y="1278"/>
                        <a:pt x="135" y="1272"/>
                        <a:pt x="149" y="1256"/>
                      </a:cubicBezTo>
                      <a:cubicBezTo>
                        <a:pt x="470" y="926"/>
                        <a:pt x="711" y="524"/>
                        <a:pt x="853" y="88"/>
                      </a:cubicBezTo>
                      <a:cubicBezTo>
                        <a:pt x="870" y="35"/>
                        <a:pt x="827" y="1"/>
                        <a:pt x="78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0"/>
                <p:cNvSpPr/>
                <p:nvPr/>
              </p:nvSpPr>
              <p:spPr>
                <a:xfrm>
                  <a:off x="5331300" y="3996975"/>
                  <a:ext cx="5950" cy="19300"/>
                </a:xfrm>
                <a:custGeom>
                  <a:rect b="b" l="l" r="r" t="t"/>
                  <a:pathLst>
                    <a:path extrusionOk="0" h="772" w="238">
                      <a:moveTo>
                        <a:pt x="106" y="0"/>
                      </a:moveTo>
                      <a:cubicBezTo>
                        <a:pt x="76" y="0"/>
                        <a:pt x="42" y="20"/>
                        <a:pt x="36" y="51"/>
                      </a:cubicBezTo>
                      <a:cubicBezTo>
                        <a:pt x="0" y="275"/>
                        <a:pt x="15" y="505"/>
                        <a:pt x="84" y="721"/>
                      </a:cubicBezTo>
                      <a:cubicBezTo>
                        <a:pt x="95" y="756"/>
                        <a:pt x="123" y="771"/>
                        <a:pt x="152" y="771"/>
                      </a:cubicBezTo>
                      <a:cubicBezTo>
                        <a:pt x="195" y="771"/>
                        <a:pt x="238" y="737"/>
                        <a:pt x="221" y="684"/>
                      </a:cubicBezTo>
                      <a:cubicBezTo>
                        <a:pt x="161" y="492"/>
                        <a:pt x="142" y="288"/>
                        <a:pt x="173" y="90"/>
                      </a:cubicBezTo>
                      <a:cubicBezTo>
                        <a:pt x="180" y="51"/>
                        <a:pt x="163" y="13"/>
                        <a:pt x="123" y="3"/>
                      </a:cubicBezTo>
                      <a:cubicBezTo>
                        <a:pt x="118" y="1"/>
                        <a:pt x="112" y="0"/>
                        <a:pt x="10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0"/>
                <p:cNvSpPr/>
                <p:nvPr/>
              </p:nvSpPr>
              <p:spPr>
                <a:xfrm>
                  <a:off x="5344300" y="4034350"/>
                  <a:ext cx="124250" cy="30250"/>
                </a:xfrm>
                <a:custGeom>
                  <a:rect b="b" l="l" r="r" t="t"/>
                  <a:pathLst>
                    <a:path extrusionOk="0" h="1210" w="4970">
                      <a:moveTo>
                        <a:pt x="100" y="0"/>
                      </a:moveTo>
                      <a:cubicBezTo>
                        <a:pt x="50" y="0"/>
                        <a:pt x="0" y="50"/>
                        <a:pt x="37" y="103"/>
                      </a:cubicBezTo>
                      <a:cubicBezTo>
                        <a:pt x="724" y="1063"/>
                        <a:pt x="1812" y="1209"/>
                        <a:pt x="2921" y="1209"/>
                      </a:cubicBezTo>
                      <a:cubicBezTo>
                        <a:pt x="3408" y="1209"/>
                        <a:pt x="3899" y="1181"/>
                        <a:pt x="4361" y="1181"/>
                      </a:cubicBezTo>
                      <a:cubicBezTo>
                        <a:pt x="4539" y="1181"/>
                        <a:pt x="4712" y="1185"/>
                        <a:pt x="4879" y="1197"/>
                      </a:cubicBezTo>
                      <a:cubicBezTo>
                        <a:pt x="4882" y="1197"/>
                        <a:pt x="4884" y="1197"/>
                        <a:pt x="4886" y="1197"/>
                      </a:cubicBezTo>
                      <a:cubicBezTo>
                        <a:pt x="4969" y="1197"/>
                        <a:pt x="4967" y="1061"/>
                        <a:pt x="4879" y="1055"/>
                      </a:cubicBezTo>
                      <a:cubicBezTo>
                        <a:pt x="4728" y="1045"/>
                        <a:pt x="4571" y="1041"/>
                        <a:pt x="4410" y="1041"/>
                      </a:cubicBezTo>
                      <a:cubicBezTo>
                        <a:pt x="3928" y="1041"/>
                        <a:pt x="3408" y="1076"/>
                        <a:pt x="2893" y="1076"/>
                      </a:cubicBezTo>
                      <a:cubicBezTo>
                        <a:pt x="1837" y="1076"/>
                        <a:pt x="802" y="929"/>
                        <a:pt x="159" y="31"/>
                      </a:cubicBezTo>
                      <a:cubicBezTo>
                        <a:pt x="144" y="9"/>
                        <a:pt x="122" y="0"/>
                        <a:pt x="10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0"/>
                <p:cNvSpPr/>
                <p:nvPr/>
              </p:nvSpPr>
              <p:spPr>
                <a:xfrm>
                  <a:off x="5186200" y="3742800"/>
                  <a:ext cx="310625" cy="314550"/>
                </a:xfrm>
                <a:custGeom>
                  <a:rect b="b" l="l" r="r" t="t"/>
                  <a:pathLst>
                    <a:path extrusionOk="0" h="12582" w="12425">
                      <a:moveTo>
                        <a:pt x="2183" y="10361"/>
                      </a:moveTo>
                      <a:cubicBezTo>
                        <a:pt x="2142" y="10403"/>
                        <a:pt x="2064" y="10481"/>
                        <a:pt x="1965" y="10581"/>
                      </a:cubicBezTo>
                      <a:lnTo>
                        <a:pt x="1965" y="10581"/>
                      </a:lnTo>
                      <a:cubicBezTo>
                        <a:pt x="2057" y="10483"/>
                        <a:pt x="2132" y="10404"/>
                        <a:pt x="2183" y="10361"/>
                      </a:cubicBezTo>
                      <a:close/>
                      <a:moveTo>
                        <a:pt x="3066" y="11139"/>
                      </a:moveTo>
                      <a:cubicBezTo>
                        <a:pt x="3153" y="11139"/>
                        <a:pt x="3004" y="11287"/>
                        <a:pt x="2800" y="11479"/>
                      </a:cubicBezTo>
                      <a:lnTo>
                        <a:pt x="2800" y="11479"/>
                      </a:lnTo>
                      <a:cubicBezTo>
                        <a:pt x="2908" y="11325"/>
                        <a:pt x="2986" y="11201"/>
                        <a:pt x="3010" y="11150"/>
                      </a:cubicBezTo>
                      <a:cubicBezTo>
                        <a:pt x="3034" y="11143"/>
                        <a:pt x="3053" y="11139"/>
                        <a:pt x="3066" y="11139"/>
                      </a:cubicBezTo>
                      <a:close/>
                      <a:moveTo>
                        <a:pt x="9543" y="1"/>
                      </a:moveTo>
                      <a:cubicBezTo>
                        <a:pt x="8929" y="1518"/>
                        <a:pt x="8617" y="3425"/>
                        <a:pt x="7629" y="4729"/>
                      </a:cubicBezTo>
                      <a:cubicBezTo>
                        <a:pt x="6642" y="6034"/>
                        <a:pt x="4253" y="7505"/>
                        <a:pt x="3301" y="8029"/>
                      </a:cubicBezTo>
                      <a:cubicBezTo>
                        <a:pt x="2349" y="8555"/>
                        <a:pt x="1161" y="9490"/>
                        <a:pt x="1201" y="9633"/>
                      </a:cubicBezTo>
                      <a:cubicBezTo>
                        <a:pt x="1205" y="9648"/>
                        <a:pt x="1220" y="9654"/>
                        <a:pt x="1243" y="9654"/>
                      </a:cubicBezTo>
                      <a:cubicBezTo>
                        <a:pt x="1389" y="9654"/>
                        <a:pt x="1859" y="9402"/>
                        <a:pt x="2025" y="9402"/>
                      </a:cubicBezTo>
                      <a:cubicBezTo>
                        <a:pt x="2087" y="9402"/>
                        <a:pt x="2106" y="9438"/>
                        <a:pt x="2050" y="9534"/>
                      </a:cubicBezTo>
                      <a:cubicBezTo>
                        <a:pt x="1821" y="9929"/>
                        <a:pt x="0" y="11294"/>
                        <a:pt x="422" y="11633"/>
                      </a:cubicBezTo>
                      <a:cubicBezTo>
                        <a:pt x="467" y="11669"/>
                        <a:pt x="521" y="11686"/>
                        <a:pt x="580" y="11686"/>
                      </a:cubicBezTo>
                      <a:cubicBezTo>
                        <a:pt x="845" y="11686"/>
                        <a:pt x="1223" y="11354"/>
                        <a:pt x="1554" y="11018"/>
                      </a:cubicBezTo>
                      <a:lnTo>
                        <a:pt x="1554" y="11018"/>
                      </a:lnTo>
                      <a:cubicBezTo>
                        <a:pt x="1147" y="11472"/>
                        <a:pt x="740" y="12014"/>
                        <a:pt x="948" y="12191"/>
                      </a:cubicBezTo>
                      <a:cubicBezTo>
                        <a:pt x="981" y="12219"/>
                        <a:pt x="1020" y="12231"/>
                        <a:pt x="1063" y="12231"/>
                      </a:cubicBezTo>
                      <a:cubicBezTo>
                        <a:pt x="1217" y="12231"/>
                        <a:pt x="1433" y="12073"/>
                        <a:pt x="1654" y="11861"/>
                      </a:cubicBezTo>
                      <a:lnTo>
                        <a:pt x="1654" y="11861"/>
                      </a:lnTo>
                      <a:cubicBezTo>
                        <a:pt x="1463" y="12141"/>
                        <a:pt x="1360" y="12401"/>
                        <a:pt x="1503" y="12534"/>
                      </a:cubicBezTo>
                      <a:cubicBezTo>
                        <a:pt x="1538" y="12566"/>
                        <a:pt x="1580" y="12581"/>
                        <a:pt x="1628" y="12581"/>
                      </a:cubicBezTo>
                      <a:cubicBezTo>
                        <a:pt x="1761" y="12581"/>
                        <a:pt x="1936" y="12462"/>
                        <a:pt x="2117" y="12292"/>
                      </a:cubicBezTo>
                      <a:lnTo>
                        <a:pt x="2117" y="12292"/>
                      </a:lnTo>
                      <a:cubicBezTo>
                        <a:pt x="2132" y="12313"/>
                        <a:pt x="2165" y="12324"/>
                        <a:pt x="2218" y="12324"/>
                      </a:cubicBezTo>
                      <a:cubicBezTo>
                        <a:pt x="2289" y="12324"/>
                        <a:pt x="2398" y="12304"/>
                        <a:pt x="2553" y="12258"/>
                      </a:cubicBezTo>
                      <a:cubicBezTo>
                        <a:pt x="3956" y="11842"/>
                        <a:pt x="8756" y="8529"/>
                        <a:pt x="10096" y="6844"/>
                      </a:cubicBezTo>
                      <a:cubicBezTo>
                        <a:pt x="11435" y="5159"/>
                        <a:pt x="11634" y="3719"/>
                        <a:pt x="12424" y="1922"/>
                      </a:cubicBezTo>
                      <a:cubicBezTo>
                        <a:pt x="11434" y="1316"/>
                        <a:pt x="10512" y="631"/>
                        <a:pt x="954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0"/>
                <p:cNvSpPr/>
                <p:nvPr/>
              </p:nvSpPr>
              <p:spPr>
                <a:xfrm>
                  <a:off x="5301150" y="3609400"/>
                  <a:ext cx="292275" cy="380050"/>
                </a:xfrm>
                <a:custGeom>
                  <a:rect b="b" l="l" r="r" t="t"/>
                  <a:pathLst>
                    <a:path extrusionOk="0" h="15202" w="11691">
                      <a:moveTo>
                        <a:pt x="7482" y="0"/>
                      </a:moveTo>
                      <a:cubicBezTo>
                        <a:pt x="6098" y="0"/>
                        <a:pt x="5599" y="1802"/>
                        <a:pt x="5599" y="1802"/>
                      </a:cubicBezTo>
                      <a:cubicBezTo>
                        <a:pt x="5599" y="1802"/>
                        <a:pt x="3730" y="7623"/>
                        <a:pt x="2664" y="9343"/>
                      </a:cubicBezTo>
                      <a:cubicBezTo>
                        <a:pt x="2143" y="10183"/>
                        <a:pt x="1" y="12266"/>
                        <a:pt x="1" y="12266"/>
                      </a:cubicBezTo>
                      <a:lnTo>
                        <a:pt x="2515" y="15201"/>
                      </a:lnTo>
                      <a:cubicBezTo>
                        <a:pt x="6370" y="13895"/>
                        <a:pt x="11691" y="1526"/>
                        <a:pt x="8208" y="150"/>
                      </a:cubicBezTo>
                      <a:cubicBezTo>
                        <a:pt x="7943" y="45"/>
                        <a:pt x="7701" y="0"/>
                        <a:pt x="7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0"/>
                <p:cNvSpPr/>
                <p:nvPr/>
              </p:nvSpPr>
              <p:spPr>
                <a:xfrm>
                  <a:off x="5321175" y="3609400"/>
                  <a:ext cx="272250" cy="368775"/>
                </a:xfrm>
                <a:custGeom>
                  <a:rect b="b" l="l" r="r" t="t"/>
                  <a:pathLst>
                    <a:path extrusionOk="0" h="14751" w="10890">
                      <a:moveTo>
                        <a:pt x="6681" y="0"/>
                      </a:moveTo>
                      <a:cubicBezTo>
                        <a:pt x="5297" y="0"/>
                        <a:pt x="4798" y="1802"/>
                        <a:pt x="4798" y="1802"/>
                      </a:cubicBezTo>
                      <a:cubicBezTo>
                        <a:pt x="4798" y="1802"/>
                        <a:pt x="2929" y="7623"/>
                        <a:pt x="1863" y="9341"/>
                      </a:cubicBezTo>
                      <a:cubicBezTo>
                        <a:pt x="1342" y="10181"/>
                        <a:pt x="0" y="11602"/>
                        <a:pt x="0" y="11602"/>
                      </a:cubicBezTo>
                      <a:lnTo>
                        <a:pt x="2901" y="14750"/>
                      </a:lnTo>
                      <a:cubicBezTo>
                        <a:pt x="6758" y="13446"/>
                        <a:pt x="10890" y="1526"/>
                        <a:pt x="7407" y="150"/>
                      </a:cubicBezTo>
                      <a:cubicBezTo>
                        <a:pt x="7142" y="45"/>
                        <a:pt x="6900" y="0"/>
                        <a:pt x="668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0"/>
                <p:cNvSpPr/>
                <p:nvPr/>
              </p:nvSpPr>
              <p:spPr>
                <a:xfrm>
                  <a:off x="5369300" y="3631375"/>
                  <a:ext cx="5625" cy="13725"/>
                </a:xfrm>
                <a:custGeom>
                  <a:rect b="b" l="l" r="r" t="t"/>
                  <a:pathLst>
                    <a:path extrusionOk="0" h="549" w="225">
                      <a:moveTo>
                        <a:pt x="145" y="1"/>
                      </a:moveTo>
                      <a:cubicBezTo>
                        <a:pt x="95" y="1"/>
                        <a:pt x="40" y="115"/>
                        <a:pt x="21" y="262"/>
                      </a:cubicBezTo>
                      <a:cubicBezTo>
                        <a:pt x="0" y="414"/>
                        <a:pt x="26" y="542"/>
                        <a:pt x="75" y="548"/>
                      </a:cubicBezTo>
                      <a:cubicBezTo>
                        <a:pt x="77" y="548"/>
                        <a:pt x="78" y="549"/>
                        <a:pt x="79" y="549"/>
                      </a:cubicBezTo>
                      <a:cubicBezTo>
                        <a:pt x="128" y="549"/>
                        <a:pt x="183" y="434"/>
                        <a:pt x="203" y="287"/>
                      </a:cubicBezTo>
                      <a:cubicBezTo>
                        <a:pt x="225" y="135"/>
                        <a:pt x="199" y="7"/>
                        <a:pt x="149" y="1"/>
                      </a:cubicBezTo>
                      <a:cubicBezTo>
                        <a:pt x="148" y="1"/>
                        <a:pt x="146" y="1"/>
                        <a:pt x="145"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0"/>
                <p:cNvSpPr/>
                <p:nvPr/>
              </p:nvSpPr>
              <p:spPr>
                <a:xfrm>
                  <a:off x="5365850" y="3669950"/>
                  <a:ext cx="5625" cy="13725"/>
                </a:xfrm>
                <a:custGeom>
                  <a:rect b="b" l="l" r="r" t="t"/>
                  <a:pathLst>
                    <a:path extrusionOk="0" h="549" w="225">
                      <a:moveTo>
                        <a:pt x="145" y="0"/>
                      </a:moveTo>
                      <a:cubicBezTo>
                        <a:pt x="95" y="0"/>
                        <a:pt x="41" y="115"/>
                        <a:pt x="21" y="262"/>
                      </a:cubicBezTo>
                      <a:cubicBezTo>
                        <a:pt x="0" y="414"/>
                        <a:pt x="26" y="542"/>
                        <a:pt x="76" y="548"/>
                      </a:cubicBezTo>
                      <a:cubicBezTo>
                        <a:pt x="77" y="548"/>
                        <a:pt x="78" y="548"/>
                        <a:pt x="80" y="548"/>
                      </a:cubicBezTo>
                      <a:cubicBezTo>
                        <a:pt x="128" y="548"/>
                        <a:pt x="184" y="434"/>
                        <a:pt x="204" y="287"/>
                      </a:cubicBezTo>
                      <a:cubicBezTo>
                        <a:pt x="225" y="135"/>
                        <a:pt x="199" y="7"/>
                        <a:pt x="149" y="1"/>
                      </a:cubicBezTo>
                      <a:cubicBezTo>
                        <a:pt x="147" y="0"/>
                        <a:pt x="146" y="0"/>
                        <a:pt x="145"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0"/>
                <p:cNvSpPr/>
                <p:nvPr/>
              </p:nvSpPr>
              <p:spPr>
                <a:xfrm>
                  <a:off x="5362375" y="3708525"/>
                  <a:ext cx="5650" cy="13700"/>
                </a:xfrm>
                <a:custGeom>
                  <a:rect b="b" l="l" r="r" t="t"/>
                  <a:pathLst>
                    <a:path extrusionOk="0" h="548" w="226">
                      <a:moveTo>
                        <a:pt x="145" y="0"/>
                      </a:moveTo>
                      <a:cubicBezTo>
                        <a:pt x="95" y="0"/>
                        <a:pt x="41" y="115"/>
                        <a:pt x="21" y="262"/>
                      </a:cubicBezTo>
                      <a:cubicBezTo>
                        <a:pt x="1" y="413"/>
                        <a:pt x="26" y="542"/>
                        <a:pt x="76" y="548"/>
                      </a:cubicBezTo>
                      <a:cubicBezTo>
                        <a:pt x="78" y="548"/>
                        <a:pt x="79" y="548"/>
                        <a:pt x="80" y="548"/>
                      </a:cubicBezTo>
                      <a:cubicBezTo>
                        <a:pt x="129" y="548"/>
                        <a:pt x="185" y="433"/>
                        <a:pt x="205" y="286"/>
                      </a:cubicBezTo>
                      <a:cubicBezTo>
                        <a:pt x="225" y="135"/>
                        <a:pt x="200" y="7"/>
                        <a:pt x="149" y="0"/>
                      </a:cubicBezTo>
                      <a:cubicBezTo>
                        <a:pt x="148" y="0"/>
                        <a:pt x="146" y="0"/>
                        <a:pt x="145"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0"/>
                <p:cNvSpPr/>
                <p:nvPr/>
              </p:nvSpPr>
              <p:spPr>
                <a:xfrm>
                  <a:off x="5358925" y="3747075"/>
                  <a:ext cx="5625" cy="13725"/>
                </a:xfrm>
                <a:custGeom>
                  <a:rect b="b" l="l" r="r" t="t"/>
                  <a:pathLst>
                    <a:path extrusionOk="0" h="549" w="225">
                      <a:moveTo>
                        <a:pt x="144" y="1"/>
                      </a:moveTo>
                      <a:cubicBezTo>
                        <a:pt x="95" y="1"/>
                        <a:pt x="41" y="114"/>
                        <a:pt x="21" y="263"/>
                      </a:cubicBezTo>
                      <a:cubicBezTo>
                        <a:pt x="0" y="414"/>
                        <a:pt x="26" y="542"/>
                        <a:pt x="76" y="549"/>
                      </a:cubicBezTo>
                      <a:cubicBezTo>
                        <a:pt x="77" y="549"/>
                        <a:pt x="79" y="549"/>
                        <a:pt x="80" y="549"/>
                      </a:cubicBezTo>
                      <a:cubicBezTo>
                        <a:pt x="128" y="549"/>
                        <a:pt x="183" y="434"/>
                        <a:pt x="204" y="287"/>
                      </a:cubicBezTo>
                      <a:cubicBezTo>
                        <a:pt x="225" y="135"/>
                        <a:pt x="199" y="7"/>
                        <a:pt x="149" y="1"/>
                      </a:cubicBezTo>
                      <a:cubicBezTo>
                        <a:pt x="147" y="1"/>
                        <a:pt x="146" y="1"/>
                        <a:pt x="144"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0"/>
                <p:cNvSpPr/>
                <p:nvPr/>
              </p:nvSpPr>
              <p:spPr>
                <a:xfrm>
                  <a:off x="5355475" y="3785625"/>
                  <a:ext cx="5650" cy="13725"/>
                </a:xfrm>
                <a:custGeom>
                  <a:rect b="b" l="l" r="r" t="t"/>
                  <a:pathLst>
                    <a:path extrusionOk="0" h="549" w="226">
                      <a:moveTo>
                        <a:pt x="146" y="1"/>
                      </a:moveTo>
                      <a:cubicBezTo>
                        <a:pt x="95" y="1"/>
                        <a:pt x="40" y="114"/>
                        <a:pt x="21" y="262"/>
                      </a:cubicBezTo>
                      <a:cubicBezTo>
                        <a:pt x="1" y="413"/>
                        <a:pt x="27" y="541"/>
                        <a:pt x="77" y="548"/>
                      </a:cubicBezTo>
                      <a:cubicBezTo>
                        <a:pt x="78" y="548"/>
                        <a:pt x="79" y="548"/>
                        <a:pt x="81" y="548"/>
                      </a:cubicBezTo>
                      <a:cubicBezTo>
                        <a:pt x="130" y="548"/>
                        <a:pt x="185" y="434"/>
                        <a:pt x="205" y="287"/>
                      </a:cubicBezTo>
                      <a:cubicBezTo>
                        <a:pt x="225" y="135"/>
                        <a:pt x="200" y="7"/>
                        <a:pt x="150" y="1"/>
                      </a:cubicBezTo>
                      <a:cubicBezTo>
                        <a:pt x="148" y="1"/>
                        <a:pt x="147" y="1"/>
                        <a:pt x="14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0"/>
                <p:cNvSpPr/>
                <p:nvPr/>
              </p:nvSpPr>
              <p:spPr>
                <a:xfrm>
                  <a:off x="5377425" y="3560875"/>
                  <a:ext cx="80500" cy="69375"/>
                </a:xfrm>
                <a:custGeom>
                  <a:rect b="b" l="l" r="r" t="t"/>
                  <a:pathLst>
                    <a:path extrusionOk="0" h="2775" w="3220">
                      <a:moveTo>
                        <a:pt x="2122" y="1"/>
                      </a:moveTo>
                      <a:lnTo>
                        <a:pt x="0" y="1822"/>
                      </a:lnTo>
                      <a:lnTo>
                        <a:pt x="479" y="2775"/>
                      </a:lnTo>
                      <a:lnTo>
                        <a:pt x="3219" y="500"/>
                      </a:lnTo>
                      <a:lnTo>
                        <a:pt x="2122"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0"/>
                <p:cNvSpPr/>
                <p:nvPr/>
              </p:nvSpPr>
              <p:spPr>
                <a:xfrm>
                  <a:off x="5357500" y="3573675"/>
                  <a:ext cx="20000" cy="49350"/>
                </a:xfrm>
                <a:custGeom>
                  <a:rect b="b" l="l" r="r" t="t"/>
                  <a:pathLst>
                    <a:path extrusionOk="0" h="1974" w="800">
                      <a:moveTo>
                        <a:pt x="539" y="0"/>
                      </a:moveTo>
                      <a:cubicBezTo>
                        <a:pt x="492" y="17"/>
                        <a:pt x="16" y="539"/>
                        <a:pt x="16" y="539"/>
                      </a:cubicBezTo>
                      <a:lnTo>
                        <a:pt x="1" y="1974"/>
                      </a:lnTo>
                      <a:lnTo>
                        <a:pt x="799" y="1313"/>
                      </a:lnTo>
                      <a:lnTo>
                        <a:pt x="539"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0"/>
                <p:cNvSpPr/>
                <p:nvPr/>
              </p:nvSpPr>
              <p:spPr>
                <a:xfrm>
                  <a:off x="5369825" y="3507700"/>
                  <a:ext cx="59075" cy="98775"/>
                </a:xfrm>
                <a:custGeom>
                  <a:rect b="b" l="l" r="r" t="t"/>
                  <a:pathLst>
                    <a:path extrusionOk="0" h="3951" w="2363">
                      <a:moveTo>
                        <a:pt x="1819" y="1"/>
                      </a:moveTo>
                      <a:lnTo>
                        <a:pt x="160" y="1468"/>
                      </a:lnTo>
                      <a:lnTo>
                        <a:pt x="1" y="3079"/>
                      </a:lnTo>
                      <a:lnTo>
                        <a:pt x="304" y="3950"/>
                      </a:lnTo>
                      <a:lnTo>
                        <a:pt x="2363" y="2273"/>
                      </a:lnTo>
                      <a:lnTo>
                        <a:pt x="2155" y="322"/>
                      </a:lnTo>
                      <a:cubicBezTo>
                        <a:pt x="2155" y="322"/>
                        <a:pt x="2139" y="305"/>
                        <a:pt x="2106" y="243"/>
                      </a:cubicBezTo>
                      <a:cubicBezTo>
                        <a:pt x="2075" y="177"/>
                        <a:pt x="1819" y="1"/>
                        <a:pt x="181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0"/>
                <p:cNvSpPr/>
                <p:nvPr/>
              </p:nvSpPr>
              <p:spPr>
                <a:xfrm>
                  <a:off x="5371750" y="3507675"/>
                  <a:ext cx="43600" cy="63875"/>
                </a:xfrm>
                <a:custGeom>
                  <a:rect b="b" l="l" r="r" t="t"/>
                  <a:pathLst>
                    <a:path extrusionOk="0" h="2555" w="1744">
                      <a:moveTo>
                        <a:pt x="1743" y="1"/>
                      </a:moveTo>
                      <a:lnTo>
                        <a:pt x="84" y="1468"/>
                      </a:lnTo>
                      <a:lnTo>
                        <a:pt x="1" y="2554"/>
                      </a:lnTo>
                      <a:cubicBezTo>
                        <a:pt x="1" y="2554"/>
                        <a:pt x="1473" y="2021"/>
                        <a:pt x="1526" y="806"/>
                      </a:cubicBezTo>
                      <a:lnTo>
                        <a:pt x="174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0"/>
                <p:cNvSpPr/>
                <p:nvPr/>
              </p:nvSpPr>
              <p:spPr>
                <a:xfrm>
                  <a:off x="5343600" y="3405675"/>
                  <a:ext cx="104550" cy="94100"/>
                </a:xfrm>
                <a:custGeom>
                  <a:rect b="b" l="l" r="r" t="t"/>
                  <a:pathLst>
                    <a:path extrusionOk="0" h="3764" w="4182">
                      <a:moveTo>
                        <a:pt x="898" y="0"/>
                      </a:moveTo>
                      <a:cubicBezTo>
                        <a:pt x="696" y="0"/>
                        <a:pt x="532" y="27"/>
                        <a:pt x="433" y="86"/>
                      </a:cubicBezTo>
                      <a:cubicBezTo>
                        <a:pt x="0" y="344"/>
                        <a:pt x="285" y="1483"/>
                        <a:pt x="285" y="1483"/>
                      </a:cubicBezTo>
                      <a:cubicBezTo>
                        <a:pt x="285" y="1483"/>
                        <a:pt x="459" y="1824"/>
                        <a:pt x="667" y="1905"/>
                      </a:cubicBezTo>
                      <a:cubicBezTo>
                        <a:pt x="706" y="1920"/>
                        <a:pt x="747" y="1927"/>
                        <a:pt x="791" y="1927"/>
                      </a:cubicBezTo>
                      <a:cubicBezTo>
                        <a:pt x="979" y="1927"/>
                        <a:pt x="1206" y="1793"/>
                        <a:pt x="1465" y="1597"/>
                      </a:cubicBezTo>
                      <a:cubicBezTo>
                        <a:pt x="1535" y="1545"/>
                        <a:pt x="1618" y="1524"/>
                        <a:pt x="1706" y="1524"/>
                      </a:cubicBezTo>
                      <a:cubicBezTo>
                        <a:pt x="2020" y="1524"/>
                        <a:pt x="2391" y="1788"/>
                        <a:pt x="2391" y="1788"/>
                      </a:cubicBezTo>
                      <a:lnTo>
                        <a:pt x="3016" y="3763"/>
                      </a:lnTo>
                      <a:cubicBezTo>
                        <a:pt x="3207" y="3505"/>
                        <a:pt x="3475" y="3484"/>
                        <a:pt x="3475" y="3484"/>
                      </a:cubicBezTo>
                      <a:lnTo>
                        <a:pt x="3560" y="3517"/>
                      </a:lnTo>
                      <a:cubicBezTo>
                        <a:pt x="4182" y="1516"/>
                        <a:pt x="3827" y="1052"/>
                        <a:pt x="3173" y="628"/>
                      </a:cubicBezTo>
                      <a:cubicBezTo>
                        <a:pt x="2653" y="292"/>
                        <a:pt x="1567" y="0"/>
                        <a:pt x="89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0"/>
                <p:cNvSpPr/>
                <p:nvPr/>
              </p:nvSpPr>
              <p:spPr>
                <a:xfrm>
                  <a:off x="5345500" y="3439975"/>
                  <a:ext cx="92775" cy="106600"/>
                </a:xfrm>
                <a:custGeom>
                  <a:rect b="b" l="l" r="r" t="t"/>
                  <a:pathLst>
                    <a:path extrusionOk="0" h="4264" w="3711">
                      <a:moveTo>
                        <a:pt x="162" y="1"/>
                      </a:moveTo>
                      <a:lnTo>
                        <a:pt x="162" y="1"/>
                      </a:lnTo>
                      <a:cubicBezTo>
                        <a:pt x="0" y="3860"/>
                        <a:pt x="173" y="3613"/>
                        <a:pt x="558" y="3975"/>
                      </a:cubicBezTo>
                      <a:cubicBezTo>
                        <a:pt x="782" y="4184"/>
                        <a:pt x="1053" y="4264"/>
                        <a:pt x="1309" y="4264"/>
                      </a:cubicBezTo>
                      <a:cubicBezTo>
                        <a:pt x="1493" y="4264"/>
                        <a:pt x="1670" y="4223"/>
                        <a:pt x="1818" y="4159"/>
                      </a:cubicBezTo>
                      <a:cubicBezTo>
                        <a:pt x="2395" y="3910"/>
                        <a:pt x="2783" y="3268"/>
                        <a:pt x="2904" y="3076"/>
                      </a:cubicBezTo>
                      <a:cubicBezTo>
                        <a:pt x="2963" y="2983"/>
                        <a:pt x="3711" y="3103"/>
                        <a:pt x="3581" y="2402"/>
                      </a:cubicBezTo>
                      <a:cubicBezTo>
                        <a:pt x="3531" y="2138"/>
                        <a:pt x="3436" y="2055"/>
                        <a:pt x="3337" y="2055"/>
                      </a:cubicBezTo>
                      <a:cubicBezTo>
                        <a:pt x="3243" y="2055"/>
                        <a:pt x="3145" y="2130"/>
                        <a:pt x="3079" y="2193"/>
                      </a:cubicBezTo>
                      <a:cubicBezTo>
                        <a:pt x="3064" y="2208"/>
                        <a:pt x="3045" y="2215"/>
                        <a:pt x="3027" y="2215"/>
                      </a:cubicBezTo>
                      <a:cubicBezTo>
                        <a:pt x="2997" y="2215"/>
                        <a:pt x="2968" y="2197"/>
                        <a:pt x="2955" y="2166"/>
                      </a:cubicBezTo>
                      <a:cubicBezTo>
                        <a:pt x="2838" y="1861"/>
                        <a:pt x="2634" y="1014"/>
                        <a:pt x="2506" y="646"/>
                      </a:cubicBezTo>
                      <a:cubicBezTo>
                        <a:pt x="2329" y="137"/>
                        <a:pt x="2079" y="22"/>
                        <a:pt x="1860" y="22"/>
                      </a:cubicBezTo>
                      <a:cubicBezTo>
                        <a:pt x="1737" y="22"/>
                        <a:pt x="1623" y="59"/>
                        <a:pt x="1539" y="82"/>
                      </a:cubicBezTo>
                      <a:cubicBezTo>
                        <a:pt x="1282" y="153"/>
                        <a:pt x="933" y="433"/>
                        <a:pt x="680" y="433"/>
                      </a:cubicBezTo>
                      <a:cubicBezTo>
                        <a:pt x="648" y="433"/>
                        <a:pt x="619" y="428"/>
                        <a:pt x="591" y="419"/>
                      </a:cubicBezTo>
                      <a:cubicBezTo>
                        <a:pt x="338" y="333"/>
                        <a:pt x="162" y="1"/>
                        <a:pt x="162"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0"/>
                <p:cNvSpPr/>
                <p:nvPr/>
              </p:nvSpPr>
              <p:spPr>
                <a:xfrm>
                  <a:off x="5349850" y="3509425"/>
                  <a:ext cx="20000" cy="9925"/>
                </a:xfrm>
                <a:custGeom>
                  <a:rect b="b" l="l" r="r" t="t"/>
                  <a:pathLst>
                    <a:path extrusionOk="0" h="397" w="800">
                      <a:moveTo>
                        <a:pt x="0" y="1"/>
                      </a:moveTo>
                      <a:lnTo>
                        <a:pt x="0" y="1"/>
                      </a:lnTo>
                      <a:cubicBezTo>
                        <a:pt x="0" y="1"/>
                        <a:pt x="48" y="310"/>
                        <a:pt x="271" y="387"/>
                      </a:cubicBezTo>
                      <a:cubicBezTo>
                        <a:pt x="291" y="394"/>
                        <a:pt x="311" y="397"/>
                        <a:pt x="332" y="397"/>
                      </a:cubicBezTo>
                      <a:cubicBezTo>
                        <a:pt x="547" y="397"/>
                        <a:pt x="800" y="61"/>
                        <a:pt x="800" y="61"/>
                      </a:cubicBezTo>
                      <a:lnTo>
                        <a:pt x="800" y="61"/>
                      </a:lnTo>
                      <a:cubicBezTo>
                        <a:pt x="693" y="71"/>
                        <a:pt x="598" y="75"/>
                        <a:pt x="514" y="75"/>
                      </a:cubicBezTo>
                      <a:cubicBezTo>
                        <a:pt x="153" y="75"/>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0"/>
                <p:cNvSpPr/>
                <p:nvPr/>
              </p:nvSpPr>
              <p:spPr>
                <a:xfrm>
                  <a:off x="5422325" y="3495475"/>
                  <a:ext cx="9875" cy="10525"/>
                </a:xfrm>
                <a:custGeom>
                  <a:rect b="b" l="l" r="r" t="t"/>
                  <a:pathLst>
                    <a:path extrusionOk="0" h="421" w="395">
                      <a:moveTo>
                        <a:pt x="242" y="0"/>
                      </a:moveTo>
                      <a:cubicBezTo>
                        <a:pt x="88" y="0"/>
                        <a:pt x="0" y="420"/>
                        <a:pt x="0" y="420"/>
                      </a:cubicBezTo>
                      <a:lnTo>
                        <a:pt x="395" y="130"/>
                      </a:lnTo>
                      <a:cubicBezTo>
                        <a:pt x="339" y="36"/>
                        <a:pt x="288" y="0"/>
                        <a:pt x="24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0"/>
                <p:cNvSpPr/>
                <p:nvPr/>
              </p:nvSpPr>
              <p:spPr>
                <a:xfrm>
                  <a:off x="5361400" y="3485150"/>
                  <a:ext cx="3875" cy="7650"/>
                </a:xfrm>
                <a:custGeom>
                  <a:rect b="b" l="l" r="r" t="t"/>
                  <a:pathLst>
                    <a:path extrusionOk="0" h="306" w="155">
                      <a:moveTo>
                        <a:pt x="78" y="1"/>
                      </a:moveTo>
                      <a:cubicBezTo>
                        <a:pt x="36" y="1"/>
                        <a:pt x="1" y="68"/>
                        <a:pt x="1" y="154"/>
                      </a:cubicBezTo>
                      <a:cubicBezTo>
                        <a:pt x="1" y="238"/>
                        <a:pt x="36" y="305"/>
                        <a:pt x="78" y="305"/>
                      </a:cubicBezTo>
                      <a:cubicBezTo>
                        <a:pt x="121" y="305"/>
                        <a:pt x="154" y="238"/>
                        <a:pt x="154" y="154"/>
                      </a:cubicBezTo>
                      <a:cubicBezTo>
                        <a:pt x="154" y="68"/>
                        <a:pt x="121" y="1"/>
                        <a:pt x="7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0"/>
                <p:cNvSpPr/>
                <p:nvPr/>
              </p:nvSpPr>
              <p:spPr>
                <a:xfrm>
                  <a:off x="5349025" y="3483275"/>
                  <a:ext cx="3875" cy="7675"/>
                </a:xfrm>
                <a:custGeom>
                  <a:rect b="b" l="l" r="r" t="t"/>
                  <a:pathLst>
                    <a:path extrusionOk="0" h="307" w="155">
                      <a:moveTo>
                        <a:pt x="77" y="1"/>
                      </a:moveTo>
                      <a:cubicBezTo>
                        <a:pt x="33" y="1"/>
                        <a:pt x="1" y="69"/>
                        <a:pt x="1" y="154"/>
                      </a:cubicBezTo>
                      <a:cubicBezTo>
                        <a:pt x="1" y="239"/>
                        <a:pt x="34" y="306"/>
                        <a:pt x="77" y="306"/>
                      </a:cubicBezTo>
                      <a:cubicBezTo>
                        <a:pt x="119" y="306"/>
                        <a:pt x="154" y="239"/>
                        <a:pt x="154" y="154"/>
                      </a:cubicBezTo>
                      <a:cubicBezTo>
                        <a:pt x="154" y="69"/>
                        <a:pt x="119" y="1"/>
                        <a:pt x="7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0"/>
                <p:cNvSpPr/>
                <p:nvPr/>
              </p:nvSpPr>
              <p:spPr>
                <a:xfrm>
                  <a:off x="5363525" y="3464500"/>
                  <a:ext cx="15925" cy="8325"/>
                </a:xfrm>
                <a:custGeom>
                  <a:rect b="b" l="l" r="r" t="t"/>
                  <a:pathLst>
                    <a:path extrusionOk="0" h="333" w="637">
                      <a:moveTo>
                        <a:pt x="259" y="1"/>
                      </a:moveTo>
                      <a:cubicBezTo>
                        <a:pt x="136" y="1"/>
                        <a:pt x="29" y="71"/>
                        <a:pt x="1" y="181"/>
                      </a:cubicBezTo>
                      <a:cubicBezTo>
                        <a:pt x="1" y="181"/>
                        <a:pt x="32" y="176"/>
                        <a:pt x="83" y="176"/>
                      </a:cubicBezTo>
                      <a:cubicBezTo>
                        <a:pt x="187" y="176"/>
                        <a:pt x="376" y="197"/>
                        <a:pt x="558" y="321"/>
                      </a:cubicBezTo>
                      <a:cubicBezTo>
                        <a:pt x="570" y="329"/>
                        <a:pt x="578" y="332"/>
                        <a:pt x="584" y="332"/>
                      </a:cubicBezTo>
                      <a:cubicBezTo>
                        <a:pt x="636" y="332"/>
                        <a:pt x="479" y="46"/>
                        <a:pt x="340" y="11"/>
                      </a:cubicBezTo>
                      <a:cubicBezTo>
                        <a:pt x="313" y="4"/>
                        <a:pt x="286" y="1"/>
                        <a:pt x="25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0"/>
                <p:cNvSpPr/>
                <p:nvPr/>
              </p:nvSpPr>
              <p:spPr>
                <a:xfrm>
                  <a:off x="5348300" y="3466350"/>
                  <a:ext cx="7075" cy="5475"/>
                </a:xfrm>
                <a:custGeom>
                  <a:rect b="b" l="l" r="r" t="t"/>
                  <a:pathLst>
                    <a:path extrusionOk="0" h="219" w="283">
                      <a:moveTo>
                        <a:pt x="1" y="0"/>
                      </a:moveTo>
                      <a:lnTo>
                        <a:pt x="5" y="211"/>
                      </a:lnTo>
                      <a:cubicBezTo>
                        <a:pt x="48" y="205"/>
                        <a:pt x="87" y="203"/>
                        <a:pt x="122" y="203"/>
                      </a:cubicBezTo>
                      <a:cubicBezTo>
                        <a:pt x="220" y="203"/>
                        <a:pt x="283" y="219"/>
                        <a:pt x="283" y="219"/>
                      </a:cubicBezTo>
                      <a:cubicBezTo>
                        <a:pt x="262" y="93"/>
                        <a:pt x="142" y="4"/>
                        <a:pt x="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0"/>
                <p:cNvSpPr/>
                <p:nvPr/>
              </p:nvSpPr>
              <p:spPr>
                <a:xfrm>
                  <a:off x="5348925" y="3486725"/>
                  <a:ext cx="7750" cy="17550"/>
                </a:xfrm>
                <a:custGeom>
                  <a:rect b="b" l="l" r="r" t="t"/>
                  <a:pathLst>
                    <a:path extrusionOk="0" h="702" w="310">
                      <a:moveTo>
                        <a:pt x="252" y="0"/>
                      </a:moveTo>
                      <a:cubicBezTo>
                        <a:pt x="246" y="0"/>
                        <a:pt x="240" y="3"/>
                        <a:pt x="237" y="11"/>
                      </a:cubicBezTo>
                      <a:lnTo>
                        <a:pt x="5" y="657"/>
                      </a:lnTo>
                      <a:cubicBezTo>
                        <a:pt x="0" y="668"/>
                        <a:pt x="7" y="680"/>
                        <a:pt x="18" y="681"/>
                      </a:cubicBezTo>
                      <a:lnTo>
                        <a:pt x="293" y="701"/>
                      </a:lnTo>
                      <a:cubicBezTo>
                        <a:pt x="293" y="702"/>
                        <a:pt x="294" y="702"/>
                        <a:pt x="294" y="702"/>
                      </a:cubicBezTo>
                      <a:cubicBezTo>
                        <a:pt x="303" y="702"/>
                        <a:pt x="310" y="693"/>
                        <a:pt x="309" y="683"/>
                      </a:cubicBezTo>
                      <a:lnTo>
                        <a:pt x="267" y="16"/>
                      </a:lnTo>
                      <a:cubicBezTo>
                        <a:pt x="267" y="6"/>
                        <a:pt x="259" y="0"/>
                        <a:pt x="25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949" name="Google Shape;2949;p70"/>
          <p:cNvGrpSpPr/>
          <p:nvPr/>
        </p:nvGrpSpPr>
        <p:grpSpPr>
          <a:xfrm>
            <a:off x="3854826" y="3188000"/>
            <a:ext cx="485950" cy="478650"/>
            <a:chOff x="3547342" y="3176585"/>
            <a:chExt cx="369882" cy="364325"/>
          </a:xfrm>
        </p:grpSpPr>
        <p:grpSp>
          <p:nvGrpSpPr>
            <p:cNvPr id="2950" name="Google Shape;2950;p70"/>
            <p:cNvGrpSpPr/>
            <p:nvPr/>
          </p:nvGrpSpPr>
          <p:grpSpPr>
            <a:xfrm>
              <a:off x="3550823" y="3180320"/>
              <a:ext cx="362920" cy="356865"/>
              <a:chOff x="3314750" y="3817357"/>
              <a:chExt cx="362920" cy="356865"/>
            </a:xfrm>
          </p:grpSpPr>
          <p:grpSp>
            <p:nvGrpSpPr>
              <p:cNvPr id="2951" name="Google Shape;2951;p70"/>
              <p:cNvGrpSpPr/>
              <p:nvPr/>
            </p:nvGrpSpPr>
            <p:grpSpPr>
              <a:xfrm>
                <a:off x="3314750" y="3817357"/>
                <a:ext cx="362920" cy="356865"/>
                <a:chOff x="3314750" y="3817357"/>
                <a:chExt cx="362920" cy="356865"/>
              </a:xfrm>
            </p:grpSpPr>
            <p:sp>
              <p:nvSpPr>
                <p:cNvPr id="2952" name="Google Shape;2952;p7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4" name="Google Shape;2954;p70"/>
              <p:cNvGrpSpPr/>
              <p:nvPr/>
            </p:nvGrpSpPr>
            <p:grpSpPr>
              <a:xfrm>
                <a:off x="3394986" y="3894612"/>
                <a:ext cx="202339" cy="202323"/>
                <a:chOff x="935197" y="1793977"/>
                <a:chExt cx="256451" cy="256430"/>
              </a:xfrm>
            </p:grpSpPr>
            <p:sp>
              <p:nvSpPr>
                <p:cNvPr id="2955" name="Google Shape;2955;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7" name="Google Shape;2957;p70"/>
            <p:cNvGrpSpPr/>
            <p:nvPr/>
          </p:nvGrpSpPr>
          <p:grpSpPr>
            <a:xfrm>
              <a:off x="3547342" y="3176585"/>
              <a:ext cx="369882" cy="364325"/>
              <a:chOff x="1190200" y="238125"/>
              <a:chExt cx="5306767" cy="5212083"/>
            </a:xfrm>
          </p:grpSpPr>
          <p:grpSp>
            <p:nvGrpSpPr>
              <p:cNvPr id="2958" name="Google Shape;2958;p70"/>
              <p:cNvGrpSpPr/>
              <p:nvPr/>
            </p:nvGrpSpPr>
            <p:grpSpPr>
              <a:xfrm>
                <a:off x="1190200" y="238125"/>
                <a:ext cx="5212075" cy="5212075"/>
                <a:chOff x="1190200" y="238125"/>
                <a:chExt cx="5212075" cy="5212075"/>
              </a:xfrm>
            </p:grpSpPr>
            <p:sp>
              <p:nvSpPr>
                <p:cNvPr id="2959" name="Google Shape;2959;p70"/>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0"/>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1" name="Google Shape;2961;p70"/>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62" name="Google Shape;2962;p70"/>
          <p:cNvGrpSpPr/>
          <p:nvPr/>
        </p:nvGrpSpPr>
        <p:grpSpPr>
          <a:xfrm>
            <a:off x="2462249" y="3192901"/>
            <a:ext cx="476805" cy="468849"/>
            <a:chOff x="2495141" y="3180320"/>
            <a:chExt cx="362920" cy="356865"/>
          </a:xfrm>
        </p:grpSpPr>
        <p:grpSp>
          <p:nvGrpSpPr>
            <p:cNvPr id="2963" name="Google Shape;2963;p70"/>
            <p:cNvGrpSpPr/>
            <p:nvPr/>
          </p:nvGrpSpPr>
          <p:grpSpPr>
            <a:xfrm>
              <a:off x="2495141" y="3180320"/>
              <a:ext cx="362920" cy="356865"/>
              <a:chOff x="3314750" y="3817357"/>
              <a:chExt cx="362920" cy="356865"/>
            </a:xfrm>
          </p:grpSpPr>
          <p:grpSp>
            <p:nvGrpSpPr>
              <p:cNvPr id="2964" name="Google Shape;2964;p70"/>
              <p:cNvGrpSpPr/>
              <p:nvPr/>
            </p:nvGrpSpPr>
            <p:grpSpPr>
              <a:xfrm>
                <a:off x="3314750" y="3817357"/>
                <a:ext cx="362920" cy="356865"/>
                <a:chOff x="3314750" y="3817357"/>
                <a:chExt cx="362920" cy="356865"/>
              </a:xfrm>
            </p:grpSpPr>
            <p:sp>
              <p:nvSpPr>
                <p:cNvPr id="2965" name="Google Shape;2965;p7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 name="Google Shape;2967;p70"/>
              <p:cNvGrpSpPr/>
              <p:nvPr/>
            </p:nvGrpSpPr>
            <p:grpSpPr>
              <a:xfrm>
                <a:off x="3394986" y="3894612"/>
                <a:ext cx="202339" cy="202323"/>
                <a:chOff x="935197" y="1793977"/>
                <a:chExt cx="256451" cy="256430"/>
              </a:xfrm>
            </p:grpSpPr>
            <p:sp>
              <p:nvSpPr>
                <p:cNvPr id="2968" name="Google Shape;2968;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70" name="Google Shape;2970;p70"/>
            <p:cNvGrpSpPr/>
            <p:nvPr/>
          </p:nvGrpSpPr>
          <p:grpSpPr>
            <a:xfrm>
              <a:off x="2495141" y="3180320"/>
              <a:ext cx="362920" cy="356865"/>
              <a:chOff x="3314750" y="3817357"/>
              <a:chExt cx="362920" cy="356865"/>
            </a:xfrm>
          </p:grpSpPr>
          <p:grpSp>
            <p:nvGrpSpPr>
              <p:cNvPr id="2971" name="Google Shape;2971;p70"/>
              <p:cNvGrpSpPr/>
              <p:nvPr/>
            </p:nvGrpSpPr>
            <p:grpSpPr>
              <a:xfrm>
                <a:off x="3314750" y="3817357"/>
                <a:ext cx="362920" cy="356865"/>
                <a:chOff x="3314750" y="3817357"/>
                <a:chExt cx="362920" cy="356865"/>
              </a:xfrm>
            </p:grpSpPr>
            <p:sp>
              <p:nvSpPr>
                <p:cNvPr id="2972" name="Google Shape;2972;p7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70"/>
              <p:cNvGrpSpPr/>
              <p:nvPr/>
            </p:nvGrpSpPr>
            <p:grpSpPr>
              <a:xfrm>
                <a:off x="3394986" y="3894612"/>
                <a:ext cx="202339" cy="202323"/>
                <a:chOff x="935197" y="1793977"/>
                <a:chExt cx="256451" cy="256430"/>
              </a:xfrm>
            </p:grpSpPr>
            <p:sp>
              <p:nvSpPr>
                <p:cNvPr id="2975" name="Google Shape;2975;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977" name="Google Shape;2977;p70"/>
          <p:cNvGrpSpPr/>
          <p:nvPr/>
        </p:nvGrpSpPr>
        <p:grpSpPr>
          <a:xfrm>
            <a:off x="1765978" y="3192901"/>
            <a:ext cx="476805" cy="468849"/>
            <a:chOff x="1957413" y="3180320"/>
            <a:chExt cx="362920" cy="356865"/>
          </a:xfrm>
        </p:grpSpPr>
        <p:grpSp>
          <p:nvGrpSpPr>
            <p:cNvPr id="2978" name="Google Shape;2978;p70"/>
            <p:cNvGrpSpPr/>
            <p:nvPr/>
          </p:nvGrpSpPr>
          <p:grpSpPr>
            <a:xfrm>
              <a:off x="1957413" y="3180320"/>
              <a:ext cx="362920" cy="356865"/>
              <a:chOff x="2866317" y="3817357"/>
              <a:chExt cx="362920" cy="356865"/>
            </a:xfrm>
          </p:grpSpPr>
          <p:sp>
            <p:nvSpPr>
              <p:cNvPr id="2979" name="Google Shape;2979;p7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70"/>
            <p:cNvGrpSpPr/>
            <p:nvPr/>
          </p:nvGrpSpPr>
          <p:grpSpPr>
            <a:xfrm>
              <a:off x="1957413" y="3180320"/>
              <a:ext cx="362920" cy="356865"/>
              <a:chOff x="2866317" y="3817357"/>
              <a:chExt cx="362920" cy="356865"/>
            </a:xfrm>
          </p:grpSpPr>
          <p:sp>
            <p:nvSpPr>
              <p:cNvPr id="2983" name="Google Shape;2983;p7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86" name="Google Shape;2986;p70"/>
          <p:cNvGrpSpPr/>
          <p:nvPr/>
        </p:nvGrpSpPr>
        <p:grpSpPr>
          <a:xfrm>
            <a:off x="3158520" y="3192901"/>
            <a:ext cx="476839" cy="468849"/>
            <a:chOff x="3030411" y="3180320"/>
            <a:chExt cx="362947" cy="356865"/>
          </a:xfrm>
        </p:grpSpPr>
        <p:grpSp>
          <p:nvGrpSpPr>
            <p:cNvPr id="2987" name="Google Shape;2987;p70"/>
            <p:cNvGrpSpPr/>
            <p:nvPr/>
          </p:nvGrpSpPr>
          <p:grpSpPr>
            <a:xfrm>
              <a:off x="3030424" y="3180320"/>
              <a:ext cx="362920" cy="356865"/>
              <a:chOff x="3314750" y="3817357"/>
              <a:chExt cx="362920" cy="356865"/>
            </a:xfrm>
          </p:grpSpPr>
          <p:grpSp>
            <p:nvGrpSpPr>
              <p:cNvPr id="2988" name="Google Shape;2988;p70"/>
              <p:cNvGrpSpPr/>
              <p:nvPr/>
            </p:nvGrpSpPr>
            <p:grpSpPr>
              <a:xfrm>
                <a:off x="3314750" y="3817357"/>
                <a:ext cx="362920" cy="356865"/>
                <a:chOff x="3314750" y="3817357"/>
                <a:chExt cx="362920" cy="356865"/>
              </a:xfrm>
            </p:grpSpPr>
            <p:sp>
              <p:nvSpPr>
                <p:cNvPr id="2989" name="Google Shape;2989;p7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70"/>
              <p:cNvGrpSpPr/>
              <p:nvPr/>
            </p:nvGrpSpPr>
            <p:grpSpPr>
              <a:xfrm>
                <a:off x="3394986" y="3894612"/>
                <a:ext cx="202339" cy="202323"/>
                <a:chOff x="935197" y="1793977"/>
                <a:chExt cx="256451" cy="256430"/>
              </a:xfrm>
            </p:grpSpPr>
            <p:sp>
              <p:nvSpPr>
                <p:cNvPr id="2992" name="Google Shape;2992;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94" name="Google Shape;2994;p70"/>
            <p:cNvGrpSpPr/>
            <p:nvPr/>
          </p:nvGrpSpPr>
          <p:grpSpPr>
            <a:xfrm>
              <a:off x="3030411" y="3180470"/>
              <a:ext cx="362947" cy="356576"/>
              <a:chOff x="4211985" y="3817357"/>
              <a:chExt cx="362947" cy="356576"/>
            </a:xfrm>
          </p:grpSpPr>
          <p:sp>
            <p:nvSpPr>
              <p:cNvPr id="2995" name="Google Shape;2995;p70"/>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0"/>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F2668">
                  <a:alpha val="73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0"/>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98" name="Google Shape;2998;p70"/>
          <p:cNvSpPr/>
          <p:nvPr/>
        </p:nvSpPr>
        <p:spPr>
          <a:xfrm>
            <a:off x="4692125" y="345915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0"/>
          <p:cNvSpPr/>
          <p:nvPr/>
        </p:nvSpPr>
        <p:spPr>
          <a:xfrm rot="2043178">
            <a:off x="6280223" y="792026"/>
            <a:ext cx="182496" cy="18142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0"/>
          <p:cNvSpPr/>
          <p:nvPr/>
        </p:nvSpPr>
        <p:spPr>
          <a:xfrm>
            <a:off x="8249750" y="25899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0"/>
          <p:cNvSpPr/>
          <p:nvPr/>
        </p:nvSpPr>
        <p:spPr>
          <a:xfrm>
            <a:off x="7978250" y="7445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0"/>
          <p:cNvSpPr/>
          <p:nvPr/>
        </p:nvSpPr>
        <p:spPr>
          <a:xfrm>
            <a:off x="5556950" y="424497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0"/>
          <p:cNvSpPr/>
          <p:nvPr/>
        </p:nvSpPr>
        <p:spPr>
          <a:xfrm>
            <a:off x="1370275" y="25900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0"/>
          <p:cNvSpPr/>
          <p:nvPr/>
        </p:nvSpPr>
        <p:spPr>
          <a:xfrm rot="2043178">
            <a:off x="1152623" y="3327276"/>
            <a:ext cx="182496" cy="181424"/>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0"/>
          <p:cNvSpPr/>
          <p:nvPr/>
        </p:nvSpPr>
        <p:spPr>
          <a:xfrm>
            <a:off x="2682250" y="751697"/>
            <a:ext cx="182497" cy="181428"/>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0"/>
          <p:cNvSpPr/>
          <p:nvPr/>
        </p:nvSpPr>
        <p:spPr>
          <a:xfrm>
            <a:off x="4584950" y="7564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0" name="Shape 3010"/>
        <p:cNvGrpSpPr/>
        <p:nvPr/>
      </p:nvGrpSpPr>
      <p:grpSpPr>
        <a:xfrm>
          <a:off x="0" y="0"/>
          <a:ext cx="0" cy="0"/>
          <a:chOff x="0" y="0"/>
          <a:chExt cx="0" cy="0"/>
        </a:xfrm>
      </p:grpSpPr>
      <p:sp>
        <p:nvSpPr>
          <p:cNvPr id="3011" name="Google Shape;3011;p7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3012" name="Google Shape;3012;p71"/>
          <p:cNvGrpSpPr/>
          <p:nvPr/>
        </p:nvGrpSpPr>
        <p:grpSpPr>
          <a:xfrm>
            <a:off x="1156051" y="1293348"/>
            <a:ext cx="446580" cy="513678"/>
            <a:chOff x="1156051" y="1376597"/>
            <a:chExt cx="446580" cy="513678"/>
          </a:xfrm>
        </p:grpSpPr>
        <p:sp>
          <p:nvSpPr>
            <p:cNvPr id="3013" name="Google Shape;3013;p71"/>
            <p:cNvSpPr/>
            <p:nvPr/>
          </p:nvSpPr>
          <p:spPr>
            <a:xfrm>
              <a:off x="1156051" y="1376597"/>
              <a:ext cx="446580" cy="512979"/>
            </a:xfrm>
            <a:custGeom>
              <a:rect b="b" l="l" r="r" t="t"/>
              <a:pathLst>
                <a:path extrusionOk="0" h="18727" w="16303">
                  <a:moveTo>
                    <a:pt x="8154" y="0"/>
                  </a:moveTo>
                  <a:cubicBezTo>
                    <a:pt x="8077" y="0"/>
                    <a:pt x="8000" y="3"/>
                    <a:pt x="7924" y="7"/>
                  </a:cubicBezTo>
                  <a:lnTo>
                    <a:pt x="7917" y="7"/>
                  </a:lnTo>
                  <a:cubicBezTo>
                    <a:pt x="7903" y="8"/>
                    <a:pt x="7889" y="8"/>
                    <a:pt x="7876" y="9"/>
                  </a:cubicBezTo>
                  <a:lnTo>
                    <a:pt x="7869" y="9"/>
                  </a:lnTo>
                  <a:cubicBezTo>
                    <a:pt x="7849" y="11"/>
                    <a:pt x="7829" y="12"/>
                    <a:pt x="7809" y="13"/>
                  </a:cubicBezTo>
                  <a:lnTo>
                    <a:pt x="7807" y="13"/>
                  </a:lnTo>
                  <a:cubicBezTo>
                    <a:pt x="7788" y="14"/>
                    <a:pt x="7770" y="16"/>
                    <a:pt x="7751" y="17"/>
                  </a:cubicBezTo>
                  <a:cubicBezTo>
                    <a:pt x="7749" y="17"/>
                    <a:pt x="7745" y="17"/>
                    <a:pt x="7742" y="18"/>
                  </a:cubicBezTo>
                  <a:cubicBezTo>
                    <a:pt x="7731" y="19"/>
                    <a:pt x="7719" y="21"/>
                    <a:pt x="7706" y="21"/>
                  </a:cubicBezTo>
                  <a:cubicBezTo>
                    <a:pt x="5248" y="245"/>
                    <a:pt x="3320" y="2313"/>
                    <a:pt x="3320" y="4830"/>
                  </a:cubicBezTo>
                  <a:lnTo>
                    <a:pt x="3320" y="5405"/>
                  </a:lnTo>
                  <a:lnTo>
                    <a:pt x="3320" y="6649"/>
                  </a:lnTo>
                  <a:cubicBezTo>
                    <a:pt x="3315" y="7086"/>
                    <a:pt x="3106" y="7492"/>
                    <a:pt x="2772" y="7776"/>
                  </a:cubicBezTo>
                  <a:cubicBezTo>
                    <a:pt x="2370" y="8117"/>
                    <a:pt x="2070" y="8574"/>
                    <a:pt x="1921" y="9093"/>
                  </a:cubicBezTo>
                  <a:lnTo>
                    <a:pt x="1470" y="8917"/>
                  </a:lnTo>
                  <a:cubicBezTo>
                    <a:pt x="1433" y="8902"/>
                    <a:pt x="1395" y="8895"/>
                    <a:pt x="1359" y="8895"/>
                  </a:cubicBezTo>
                  <a:cubicBezTo>
                    <a:pt x="1200" y="8895"/>
                    <a:pt x="1058" y="9024"/>
                    <a:pt x="1058" y="9197"/>
                  </a:cubicBezTo>
                  <a:lnTo>
                    <a:pt x="1058" y="9858"/>
                  </a:lnTo>
                  <a:cubicBezTo>
                    <a:pt x="1058" y="9882"/>
                    <a:pt x="1060" y="9906"/>
                    <a:pt x="1067" y="9930"/>
                  </a:cubicBezTo>
                  <a:cubicBezTo>
                    <a:pt x="916" y="10045"/>
                    <a:pt x="777" y="10176"/>
                    <a:pt x="654" y="10320"/>
                  </a:cubicBezTo>
                  <a:cubicBezTo>
                    <a:pt x="247" y="10793"/>
                    <a:pt x="1" y="11410"/>
                    <a:pt x="1" y="12084"/>
                  </a:cubicBezTo>
                  <a:lnTo>
                    <a:pt x="1" y="12088"/>
                  </a:lnTo>
                  <a:cubicBezTo>
                    <a:pt x="1" y="12430"/>
                    <a:pt x="280" y="12654"/>
                    <a:pt x="571" y="12654"/>
                  </a:cubicBezTo>
                  <a:cubicBezTo>
                    <a:pt x="582" y="12654"/>
                    <a:pt x="593" y="12653"/>
                    <a:pt x="605" y="12653"/>
                  </a:cubicBezTo>
                  <a:lnTo>
                    <a:pt x="605" y="13791"/>
                  </a:lnTo>
                  <a:lnTo>
                    <a:pt x="605" y="13897"/>
                  </a:lnTo>
                  <a:cubicBezTo>
                    <a:pt x="605" y="14277"/>
                    <a:pt x="705" y="14633"/>
                    <a:pt x="880" y="14941"/>
                  </a:cubicBezTo>
                  <a:cubicBezTo>
                    <a:pt x="986" y="15133"/>
                    <a:pt x="1120" y="15306"/>
                    <a:pt x="1278" y="15451"/>
                  </a:cubicBezTo>
                  <a:cubicBezTo>
                    <a:pt x="1233" y="15609"/>
                    <a:pt x="1208" y="15775"/>
                    <a:pt x="1208" y="15945"/>
                  </a:cubicBezTo>
                  <a:lnTo>
                    <a:pt x="1208" y="16916"/>
                  </a:lnTo>
                  <a:lnTo>
                    <a:pt x="964" y="17038"/>
                  </a:lnTo>
                  <a:lnTo>
                    <a:pt x="502" y="17269"/>
                  </a:lnTo>
                  <a:cubicBezTo>
                    <a:pt x="493" y="17274"/>
                    <a:pt x="483" y="17279"/>
                    <a:pt x="473" y="17284"/>
                  </a:cubicBezTo>
                  <a:cubicBezTo>
                    <a:pt x="184" y="17443"/>
                    <a:pt x="1" y="17748"/>
                    <a:pt x="1" y="18079"/>
                  </a:cubicBezTo>
                  <a:lnTo>
                    <a:pt x="1" y="18425"/>
                  </a:lnTo>
                  <a:cubicBezTo>
                    <a:pt x="1" y="18591"/>
                    <a:pt x="135" y="18727"/>
                    <a:pt x="303" y="18727"/>
                  </a:cubicBezTo>
                  <a:lnTo>
                    <a:pt x="5133" y="18727"/>
                  </a:lnTo>
                  <a:cubicBezTo>
                    <a:pt x="5155" y="18727"/>
                    <a:pt x="5176" y="18724"/>
                    <a:pt x="5197" y="18719"/>
                  </a:cubicBezTo>
                  <a:lnTo>
                    <a:pt x="11108" y="18719"/>
                  </a:lnTo>
                  <a:cubicBezTo>
                    <a:pt x="11128" y="18724"/>
                    <a:pt x="11149" y="18727"/>
                    <a:pt x="11171" y="18727"/>
                  </a:cubicBezTo>
                  <a:lnTo>
                    <a:pt x="16001" y="18727"/>
                  </a:lnTo>
                  <a:cubicBezTo>
                    <a:pt x="16168" y="18727"/>
                    <a:pt x="16303" y="18591"/>
                    <a:pt x="16303" y="18425"/>
                  </a:cubicBezTo>
                  <a:lnTo>
                    <a:pt x="16303" y="17870"/>
                  </a:lnTo>
                  <a:cubicBezTo>
                    <a:pt x="16301" y="17479"/>
                    <a:pt x="16051" y="17131"/>
                    <a:pt x="15681" y="17008"/>
                  </a:cubicBezTo>
                  <a:lnTo>
                    <a:pt x="15094" y="16812"/>
                  </a:lnTo>
                  <a:lnTo>
                    <a:pt x="15094" y="15943"/>
                  </a:lnTo>
                  <a:cubicBezTo>
                    <a:pt x="15094" y="15770"/>
                    <a:pt x="15069" y="15603"/>
                    <a:pt x="15023" y="15442"/>
                  </a:cubicBezTo>
                  <a:cubicBezTo>
                    <a:pt x="15438" y="15056"/>
                    <a:pt x="15697" y="14506"/>
                    <a:pt x="15697" y="13895"/>
                  </a:cubicBezTo>
                  <a:cubicBezTo>
                    <a:pt x="16031" y="13895"/>
                    <a:pt x="16301" y="13625"/>
                    <a:pt x="16301" y="13292"/>
                  </a:cubicBezTo>
                  <a:cubicBezTo>
                    <a:pt x="16301" y="12958"/>
                    <a:pt x="16031" y="12688"/>
                    <a:pt x="15697" y="12688"/>
                  </a:cubicBezTo>
                  <a:lnTo>
                    <a:pt x="15697" y="12300"/>
                  </a:lnTo>
                  <a:lnTo>
                    <a:pt x="15697" y="11633"/>
                  </a:lnTo>
                  <a:cubicBezTo>
                    <a:pt x="16001" y="11437"/>
                    <a:pt x="16183" y="11073"/>
                    <a:pt x="16118" y="10683"/>
                  </a:cubicBezTo>
                  <a:lnTo>
                    <a:pt x="16041" y="10221"/>
                  </a:lnTo>
                  <a:cubicBezTo>
                    <a:pt x="16016" y="10075"/>
                    <a:pt x="15891" y="9970"/>
                    <a:pt x="15743" y="9970"/>
                  </a:cubicBezTo>
                  <a:lnTo>
                    <a:pt x="14484" y="9970"/>
                  </a:lnTo>
                  <a:cubicBezTo>
                    <a:pt x="14522" y="9090"/>
                    <a:pt x="14146" y="8297"/>
                    <a:pt x="13529" y="7776"/>
                  </a:cubicBezTo>
                  <a:cubicBezTo>
                    <a:pt x="13196" y="7494"/>
                    <a:pt x="12986" y="7087"/>
                    <a:pt x="12981" y="6649"/>
                  </a:cubicBezTo>
                  <a:cubicBezTo>
                    <a:pt x="12981" y="6607"/>
                    <a:pt x="12980" y="5018"/>
                    <a:pt x="12980" y="4968"/>
                  </a:cubicBezTo>
                  <a:lnTo>
                    <a:pt x="12980" y="4967"/>
                  </a:lnTo>
                  <a:cubicBezTo>
                    <a:pt x="12980" y="2365"/>
                    <a:pt x="10981" y="127"/>
                    <a:pt x="8383" y="6"/>
                  </a:cubicBezTo>
                  <a:cubicBezTo>
                    <a:pt x="8355" y="3"/>
                    <a:pt x="8328" y="2"/>
                    <a:pt x="8300" y="2"/>
                  </a:cubicBezTo>
                  <a:lnTo>
                    <a:pt x="8281" y="2"/>
                  </a:lnTo>
                  <a:cubicBezTo>
                    <a:pt x="8239" y="1"/>
                    <a:pt x="8196" y="0"/>
                    <a:pt x="815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4" name="Google Shape;3014;p71"/>
            <p:cNvGrpSpPr/>
            <p:nvPr/>
          </p:nvGrpSpPr>
          <p:grpSpPr>
            <a:xfrm>
              <a:off x="1175504" y="1422175"/>
              <a:ext cx="407675" cy="468100"/>
              <a:chOff x="1248725" y="779050"/>
              <a:chExt cx="407675" cy="468100"/>
            </a:xfrm>
          </p:grpSpPr>
          <p:sp>
            <p:nvSpPr>
              <p:cNvPr id="3015" name="Google Shape;3015;p71"/>
              <p:cNvSpPr/>
              <p:nvPr/>
            </p:nvSpPr>
            <p:spPr>
              <a:xfrm>
                <a:off x="1293225" y="779125"/>
                <a:ext cx="159300" cy="332175"/>
              </a:xfrm>
              <a:custGeom>
                <a:rect b="b" l="l" r="r" t="t"/>
                <a:pathLst>
                  <a:path extrusionOk="0" h="13287" w="6372">
                    <a:moveTo>
                      <a:pt x="6205" y="1"/>
                    </a:moveTo>
                    <a:cubicBezTo>
                      <a:pt x="6183" y="1"/>
                      <a:pt x="6161" y="1"/>
                      <a:pt x="6139" y="3"/>
                    </a:cubicBezTo>
                    <a:cubicBezTo>
                      <a:pt x="3541" y="124"/>
                      <a:pt x="1542" y="2362"/>
                      <a:pt x="1542" y="4964"/>
                    </a:cubicBezTo>
                    <a:lnTo>
                      <a:pt x="1542" y="6646"/>
                    </a:lnTo>
                    <a:cubicBezTo>
                      <a:pt x="1537" y="7084"/>
                      <a:pt x="1327" y="7491"/>
                      <a:pt x="993" y="7773"/>
                    </a:cubicBezTo>
                    <a:cubicBezTo>
                      <a:pt x="377" y="8294"/>
                      <a:pt x="1" y="9087"/>
                      <a:pt x="39" y="9967"/>
                    </a:cubicBezTo>
                    <a:lnTo>
                      <a:pt x="33" y="9967"/>
                    </a:lnTo>
                    <a:lnTo>
                      <a:pt x="33" y="13287"/>
                    </a:lnTo>
                    <a:lnTo>
                      <a:pt x="6372" y="13287"/>
                    </a:lnTo>
                    <a:lnTo>
                      <a:pt x="6372" y="4"/>
                    </a:lnTo>
                    <a:cubicBezTo>
                      <a:pt x="6316" y="4"/>
                      <a:pt x="6261" y="1"/>
                      <a:pt x="620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1"/>
              <p:cNvSpPr/>
              <p:nvPr/>
            </p:nvSpPr>
            <p:spPr>
              <a:xfrm>
                <a:off x="1452550" y="779125"/>
                <a:ext cx="159325" cy="332175"/>
              </a:xfrm>
              <a:custGeom>
                <a:rect b="b" l="l" r="r" t="t"/>
                <a:pathLst>
                  <a:path extrusionOk="0" h="13287" w="6373">
                    <a:moveTo>
                      <a:pt x="167" y="1"/>
                    </a:moveTo>
                    <a:cubicBezTo>
                      <a:pt x="112" y="1"/>
                      <a:pt x="57" y="4"/>
                      <a:pt x="1" y="4"/>
                    </a:cubicBezTo>
                    <a:lnTo>
                      <a:pt x="1" y="13287"/>
                    </a:lnTo>
                    <a:lnTo>
                      <a:pt x="6340" y="13287"/>
                    </a:lnTo>
                    <a:lnTo>
                      <a:pt x="6340" y="9967"/>
                    </a:lnTo>
                    <a:lnTo>
                      <a:pt x="6335" y="9967"/>
                    </a:lnTo>
                    <a:cubicBezTo>
                      <a:pt x="6373" y="9087"/>
                      <a:pt x="5997" y="8294"/>
                      <a:pt x="5380" y="7773"/>
                    </a:cubicBezTo>
                    <a:cubicBezTo>
                      <a:pt x="5047" y="7491"/>
                      <a:pt x="4837" y="7084"/>
                      <a:pt x="4832" y="6646"/>
                    </a:cubicBezTo>
                    <a:cubicBezTo>
                      <a:pt x="4832" y="6604"/>
                      <a:pt x="4831" y="4964"/>
                      <a:pt x="4831" y="4964"/>
                    </a:cubicBezTo>
                    <a:cubicBezTo>
                      <a:pt x="4831" y="2362"/>
                      <a:pt x="2832" y="124"/>
                      <a:pt x="234" y="3"/>
                    </a:cubicBezTo>
                    <a:cubicBezTo>
                      <a:pt x="212" y="1"/>
                      <a:pt x="189" y="1"/>
                      <a:pt x="16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1"/>
              <p:cNvSpPr/>
              <p:nvPr/>
            </p:nvSpPr>
            <p:spPr>
              <a:xfrm>
                <a:off x="1278950" y="1028125"/>
                <a:ext cx="347175" cy="218875"/>
              </a:xfrm>
              <a:custGeom>
                <a:rect b="b" l="l" r="r" t="t"/>
                <a:pathLst>
                  <a:path extrusionOk="0" h="8755" w="13887">
                    <a:moveTo>
                      <a:pt x="5133" y="0"/>
                    </a:moveTo>
                    <a:lnTo>
                      <a:pt x="5133" y="2032"/>
                    </a:lnTo>
                    <a:cubicBezTo>
                      <a:pt x="5133" y="2266"/>
                      <a:pt x="4998" y="2479"/>
                      <a:pt x="4786" y="2579"/>
                    </a:cubicBezTo>
                    <a:lnTo>
                      <a:pt x="1040" y="4341"/>
                    </a:lnTo>
                    <a:cubicBezTo>
                      <a:pt x="407" y="4640"/>
                      <a:pt x="1" y="5278"/>
                      <a:pt x="1" y="5980"/>
                    </a:cubicBezTo>
                    <a:lnTo>
                      <a:pt x="1" y="7849"/>
                    </a:lnTo>
                    <a:cubicBezTo>
                      <a:pt x="1" y="8350"/>
                      <a:pt x="407" y="8754"/>
                      <a:pt x="906" y="8754"/>
                    </a:cubicBezTo>
                    <a:lnTo>
                      <a:pt x="12982" y="8754"/>
                    </a:lnTo>
                    <a:cubicBezTo>
                      <a:pt x="13483" y="8754"/>
                      <a:pt x="13887" y="8349"/>
                      <a:pt x="13887" y="7849"/>
                    </a:cubicBezTo>
                    <a:lnTo>
                      <a:pt x="13887" y="5980"/>
                    </a:lnTo>
                    <a:cubicBezTo>
                      <a:pt x="13887" y="5278"/>
                      <a:pt x="13483" y="4639"/>
                      <a:pt x="12847" y="4341"/>
                    </a:cubicBezTo>
                    <a:lnTo>
                      <a:pt x="9101" y="2579"/>
                    </a:lnTo>
                    <a:cubicBezTo>
                      <a:pt x="8889" y="2478"/>
                      <a:pt x="8755" y="2266"/>
                      <a:pt x="8755" y="2032"/>
                    </a:cubicBezTo>
                    <a:lnTo>
                      <a:pt x="875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1"/>
              <p:cNvSpPr/>
              <p:nvPr/>
            </p:nvSpPr>
            <p:spPr>
              <a:xfrm>
                <a:off x="1278925" y="1097025"/>
                <a:ext cx="347200" cy="149975"/>
              </a:xfrm>
              <a:custGeom>
                <a:rect b="b" l="l" r="r" t="t"/>
                <a:pathLst>
                  <a:path extrusionOk="0" h="5999" w="13888">
                    <a:moveTo>
                      <a:pt x="9480" y="0"/>
                    </a:moveTo>
                    <a:cubicBezTo>
                      <a:pt x="8924" y="958"/>
                      <a:pt x="7657" y="2686"/>
                      <a:pt x="6943" y="2686"/>
                    </a:cubicBezTo>
                    <a:cubicBezTo>
                      <a:pt x="6230" y="2686"/>
                      <a:pt x="4961" y="953"/>
                      <a:pt x="4406" y="2"/>
                    </a:cubicBezTo>
                    <a:lnTo>
                      <a:pt x="1041" y="1585"/>
                    </a:lnTo>
                    <a:cubicBezTo>
                      <a:pt x="407" y="1884"/>
                      <a:pt x="1" y="2522"/>
                      <a:pt x="1" y="3224"/>
                    </a:cubicBezTo>
                    <a:lnTo>
                      <a:pt x="1" y="5093"/>
                    </a:lnTo>
                    <a:cubicBezTo>
                      <a:pt x="1" y="5594"/>
                      <a:pt x="407" y="5998"/>
                      <a:pt x="907" y="5998"/>
                    </a:cubicBezTo>
                    <a:lnTo>
                      <a:pt x="12983" y="5998"/>
                    </a:lnTo>
                    <a:cubicBezTo>
                      <a:pt x="13484" y="5998"/>
                      <a:pt x="13888" y="5593"/>
                      <a:pt x="13888" y="5093"/>
                    </a:cubicBezTo>
                    <a:lnTo>
                      <a:pt x="13888" y="3224"/>
                    </a:lnTo>
                    <a:cubicBezTo>
                      <a:pt x="13888" y="2522"/>
                      <a:pt x="13484" y="1883"/>
                      <a:pt x="12848" y="1585"/>
                    </a:cubicBezTo>
                    <a:lnTo>
                      <a:pt x="9480"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1"/>
              <p:cNvSpPr/>
              <p:nvPr/>
            </p:nvSpPr>
            <p:spPr>
              <a:xfrm>
                <a:off x="1375450" y="1097025"/>
                <a:ext cx="154175" cy="82250"/>
              </a:xfrm>
              <a:custGeom>
                <a:rect b="b" l="l" r="r" t="t"/>
                <a:pathLst>
                  <a:path extrusionOk="0" h="3290" w="6167">
                    <a:moveTo>
                      <a:pt x="5620" y="0"/>
                    </a:moveTo>
                    <a:cubicBezTo>
                      <a:pt x="5064" y="958"/>
                      <a:pt x="3797" y="2686"/>
                      <a:pt x="3083" y="2686"/>
                    </a:cubicBezTo>
                    <a:cubicBezTo>
                      <a:pt x="2371" y="2686"/>
                      <a:pt x="1102" y="953"/>
                      <a:pt x="546" y="2"/>
                    </a:cubicBezTo>
                    <a:lnTo>
                      <a:pt x="0" y="259"/>
                    </a:lnTo>
                    <a:cubicBezTo>
                      <a:pt x="8" y="276"/>
                      <a:pt x="15" y="291"/>
                      <a:pt x="26" y="307"/>
                    </a:cubicBezTo>
                    <a:cubicBezTo>
                      <a:pt x="297" y="771"/>
                      <a:pt x="774" y="1485"/>
                      <a:pt x="1297" y="2094"/>
                    </a:cubicBezTo>
                    <a:cubicBezTo>
                      <a:pt x="1999" y="2910"/>
                      <a:pt x="2567" y="3290"/>
                      <a:pt x="3082" y="3290"/>
                    </a:cubicBezTo>
                    <a:cubicBezTo>
                      <a:pt x="4370" y="3290"/>
                      <a:pt x="5964" y="610"/>
                      <a:pt x="6142" y="303"/>
                    </a:cubicBezTo>
                    <a:cubicBezTo>
                      <a:pt x="6151" y="288"/>
                      <a:pt x="6158" y="273"/>
                      <a:pt x="6166" y="257"/>
                    </a:cubicBezTo>
                    <a:lnTo>
                      <a:pt x="5620"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1"/>
              <p:cNvSpPr/>
              <p:nvPr/>
            </p:nvSpPr>
            <p:spPr>
              <a:xfrm>
                <a:off x="1407250" y="1028125"/>
                <a:ext cx="90600" cy="37725"/>
              </a:xfrm>
              <a:custGeom>
                <a:rect b="b" l="l" r="r" t="t"/>
                <a:pathLst>
                  <a:path extrusionOk="0" h="1509" w="3624">
                    <a:moveTo>
                      <a:pt x="1" y="0"/>
                    </a:moveTo>
                    <a:lnTo>
                      <a:pt x="1" y="1095"/>
                    </a:lnTo>
                    <a:cubicBezTo>
                      <a:pt x="550" y="1357"/>
                      <a:pt x="1163" y="1508"/>
                      <a:pt x="1813" y="1508"/>
                    </a:cubicBezTo>
                    <a:cubicBezTo>
                      <a:pt x="2461" y="1508"/>
                      <a:pt x="3073" y="1357"/>
                      <a:pt x="3624" y="1095"/>
                    </a:cubicBezTo>
                    <a:lnTo>
                      <a:pt x="36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1"/>
              <p:cNvSpPr/>
              <p:nvPr/>
            </p:nvSpPr>
            <p:spPr>
              <a:xfrm>
                <a:off x="1361975" y="854525"/>
                <a:ext cx="181175" cy="196250"/>
              </a:xfrm>
              <a:custGeom>
                <a:rect b="b" l="l" r="r" t="t"/>
                <a:pathLst>
                  <a:path extrusionOk="0" h="7850" w="7247">
                    <a:moveTo>
                      <a:pt x="1" y="0"/>
                    </a:moveTo>
                    <a:lnTo>
                      <a:pt x="1" y="4227"/>
                    </a:lnTo>
                    <a:cubicBezTo>
                      <a:pt x="1" y="6227"/>
                      <a:pt x="1623" y="7849"/>
                      <a:pt x="3624" y="7849"/>
                    </a:cubicBezTo>
                    <a:cubicBezTo>
                      <a:pt x="5624" y="7849"/>
                      <a:pt x="7246" y="6227"/>
                      <a:pt x="7247" y="4227"/>
                    </a:cubicBezTo>
                    <a:lnTo>
                      <a:pt x="724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1"/>
              <p:cNvSpPr/>
              <p:nvPr/>
            </p:nvSpPr>
            <p:spPr>
              <a:xfrm>
                <a:off x="1420275" y="981125"/>
                <a:ext cx="64550" cy="22650"/>
              </a:xfrm>
              <a:custGeom>
                <a:rect b="b" l="l" r="r" t="t"/>
                <a:pathLst>
                  <a:path extrusionOk="0" h="906" w="2582">
                    <a:moveTo>
                      <a:pt x="336" y="1"/>
                    </a:moveTo>
                    <a:cubicBezTo>
                      <a:pt x="256" y="1"/>
                      <a:pt x="175" y="33"/>
                      <a:pt x="116" y="96"/>
                    </a:cubicBezTo>
                    <a:cubicBezTo>
                      <a:pt x="1" y="218"/>
                      <a:pt x="8" y="408"/>
                      <a:pt x="129" y="522"/>
                    </a:cubicBezTo>
                    <a:cubicBezTo>
                      <a:pt x="386" y="762"/>
                      <a:pt x="820" y="906"/>
                      <a:pt x="1292" y="906"/>
                    </a:cubicBezTo>
                    <a:cubicBezTo>
                      <a:pt x="1762" y="906"/>
                      <a:pt x="2197" y="762"/>
                      <a:pt x="2454" y="522"/>
                    </a:cubicBezTo>
                    <a:cubicBezTo>
                      <a:pt x="2576" y="409"/>
                      <a:pt x="2582" y="218"/>
                      <a:pt x="2468" y="96"/>
                    </a:cubicBezTo>
                    <a:cubicBezTo>
                      <a:pt x="2408" y="33"/>
                      <a:pt x="2328" y="1"/>
                      <a:pt x="2247" y="1"/>
                    </a:cubicBezTo>
                    <a:cubicBezTo>
                      <a:pt x="2173" y="1"/>
                      <a:pt x="2099" y="28"/>
                      <a:pt x="2042" y="83"/>
                    </a:cubicBezTo>
                    <a:cubicBezTo>
                      <a:pt x="1932" y="183"/>
                      <a:pt x="1670" y="303"/>
                      <a:pt x="1292" y="303"/>
                    </a:cubicBezTo>
                    <a:cubicBezTo>
                      <a:pt x="913" y="303"/>
                      <a:pt x="651" y="183"/>
                      <a:pt x="542" y="83"/>
                    </a:cubicBezTo>
                    <a:cubicBezTo>
                      <a:pt x="484" y="28"/>
                      <a:pt x="410" y="1"/>
                      <a:pt x="33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1"/>
              <p:cNvSpPr/>
              <p:nvPr/>
            </p:nvSpPr>
            <p:spPr>
              <a:xfrm>
                <a:off x="1403800" y="926225"/>
                <a:ext cx="15150" cy="22650"/>
              </a:xfrm>
              <a:custGeom>
                <a:rect b="b" l="l" r="r" t="t"/>
                <a:pathLst>
                  <a:path extrusionOk="0" h="906" w="606">
                    <a:moveTo>
                      <a:pt x="302" y="0"/>
                    </a:moveTo>
                    <a:cubicBezTo>
                      <a:pt x="135" y="0"/>
                      <a:pt x="0" y="135"/>
                      <a:pt x="0" y="302"/>
                    </a:cubicBezTo>
                    <a:lnTo>
                      <a:pt x="0" y="604"/>
                    </a:lnTo>
                    <a:cubicBezTo>
                      <a:pt x="0" y="771"/>
                      <a:pt x="135" y="905"/>
                      <a:pt x="302" y="905"/>
                    </a:cubicBezTo>
                    <a:cubicBezTo>
                      <a:pt x="469" y="905"/>
                      <a:pt x="605" y="771"/>
                      <a:pt x="603" y="604"/>
                    </a:cubicBezTo>
                    <a:lnTo>
                      <a:pt x="603" y="302"/>
                    </a:lnTo>
                    <a:cubicBezTo>
                      <a:pt x="603"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1"/>
              <p:cNvSpPr/>
              <p:nvPr/>
            </p:nvSpPr>
            <p:spPr>
              <a:xfrm>
                <a:off x="1486200" y="926225"/>
                <a:ext cx="15100" cy="22650"/>
              </a:xfrm>
              <a:custGeom>
                <a:rect b="b" l="l" r="r" t="t"/>
                <a:pathLst>
                  <a:path extrusionOk="0" h="906" w="604">
                    <a:moveTo>
                      <a:pt x="301" y="0"/>
                    </a:moveTo>
                    <a:cubicBezTo>
                      <a:pt x="135" y="0"/>
                      <a:pt x="0" y="135"/>
                      <a:pt x="0" y="302"/>
                    </a:cubicBezTo>
                    <a:lnTo>
                      <a:pt x="0" y="604"/>
                    </a:lnTo>
                    <a:cubicBezTo>
                      <a:pt x="0" y="771"/>
                      <a:pt x="135" y="905"/>
                      <a:pt x="301" y="905"/>
                    </a:cubicBezTo>
                    <a:cubicBezTo>
                      <a:pt x="469" y="905"/>
                      <a:pt x="603" y="771"/>
                      <a:pt x="603" y="604"/>
                    </a:cubicBezTo>
                    <a:lnTo>
                      <a:pt x="603" y="302"/>
                    </a:lnTo>
                    <a:cubicBezTo>
                      <a:pt x="603" y="135"/>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1"/>
              <p:cNvSpPr/>
              <p:nvPr/>
            </p:nvSpPr>
            <p:spPr>
              <a:xfrm>
                <a:off x="1414625" y="854525"/>
                <a:ext cx="128500" cy="66050"/>
              </a:xfrm>
              <a:custGeom>
                <a:rect b="b" l="l" r="r" t="t"/>
                <a:pathLst>
                  <a:path extrusionOk="0" h="2642" w="5140">
                    <a:moveTo>
                      <a:pt x="1" y="0"/>
                    </a:moveTo>
                    <a:cubicBezTo>
                      <a:pt x="1357" y="1431"/>
                      <a:pt x="3158" y="2369"/>
                      <a:pt x="5140" y="2641"/>
                    </a:cubicBezTo>
                    <a:lnTo>
                      <a:pt x="51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1"/>
              <p:cNvSpPr/>
              <p:nvPr/>
            </p:nvSpPr>
            <p:spPr>
              <a:xfrm>
                <a:off x="1361975" y="854525"/>
                <a:ext cx="101925" cy="196250"/>
              </a:xfrm>
              <a:custGeom>
                <a:rect b="b" l="l" r="r" t="t"/>
                <a:pathLst>
                  <a:path extrusionOk="0" h="7850" w="4077">
                    <a:moveTo>
                      <a:pt x="1" y="0"/>
                    </a:moveTo>
                    <a:lnTo>
                      <a:pt x="1" y="4227"/>
                    </a:lnTo>
                    <a:cubicBezTo>
                      <a:pt x="1" y="6227"/>
                      <a:pt x="1623" y="7849"/>
                      <a:pt x="3624" y="7849"/>
                    </a:cubicBezTo>
                    <a:cubicBezTo>
                      <a:pt x="3778" y="7849"/>
                      <a:pt x="3928" y="7836"/>
                      <a:pt x="4077" y="7819"/>
                    </a:cubicBezTo>
                    <a:cubicBezTo>
                      <a:pt x="2289" y="7595"/>
                      <a:pt x="907" y="6073"/>
                      <a:pt x="907" y="4227"/>
                    </a:cubicBezTo>
                    <a:lnTo>
                      <a:pt x="90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1"/>
              <p:cNvSpPr/>
              <p:nvPr/>
            </p:nvSpPr>
            <p:spPr>
              <a:xfrm>
                <a:off x="1391500" y="779050"/>
                <a:ext cx="181825" cy="128475"/>
              </a:xfrm>
              <a:custGeom>
                <a:rect b="b" l="l" r="r" t="t"/>
                <a:pathLst>
                  <a:path extrusionOk="0" h="5139" w="7273">
                    <a:moveTo>
                      <a:pt x="2446" y="0"/>
                    </a:moveTo>
                    <a:cubicBezTo>
                      <a:pt x="1552" y="0"/>
                      <a:pt x="718" y="246"/>
                      <a:pt x="0" y="668"/>
                    </a:cubicBezTo>
                    <a:cubicBezTo>
                      <a:pt x="1345" y="3319"/>
                      <a:pt x="4095" y="5139"/>
                      <a:pt x="7273" y="5139"/>
                    </a:cubicBezTo>
                    <a:lnTo>
                      <a:pt x="7273" y="4967"/>
                    </a:lnTo>
                    <a:cubicBezTo>
                      <a:pt x="7273" y="2367"/>
                      <a:pt x="5274" y="129"/>
                      <a:pt x="2676" y="6"/>
                    </a:cubicBezTo>
                    <a:cubicBezTo>
                      <a:pt x="2599" y="2"/>
                      <a:pt x="2522" y="0"/>
                      <a:pt x="244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1"/>
              <p:cNvSpPr/>
              <p:nvPr/>
            </p:nvSpPr>
            <p:spPr>
              <a:xfrm>
                <a:off x="1331775" y="779075"/>
                <a:ext cx="149250" cy="135125"/>
              </a:xfrm>
              <a:custGeom>
                <a:rect b="b" l="l" r="r" t="t"/>
                <a:pathLst>
                  <a:path extrusionOk="0" h="5405" w="5970">
                    <a:moveTo>
                      <a:pt x="4832" y="0"/>
                    </a:moveTo>
                    <a:cubicBezTo>
                      <a:pt x="2164" y="0"/>
                      <a:pt x="1" y="2163"/>
                      <a:pt x="1" y="4831"/>
                    </a:cubicBezTo>
                    <a:lnTo>
                      <a:pt x="1" y="5405"/>
                    </a:lnTo>
                    <a:cubicBezTo>
                      <a:pt x="3051" y="5354"/>
                      <a:pt x="5553" y="3085"/>
                      <a:pt x="5970" y="139"/>
                    </a:cubicBezTo>
                    <a:cubicBezTo>
                      <a:pt x="5678" y="67"/>
                      <a:pt x="5376" y="20"/>
                      <a:pt x="5065" y="6"/>
                    </a:cubicBezTo>
                    <a:cubicBezTo>
                      <a:pt x="4987" y="2"/>
                      <a:pt x="4909" y="0"/>
                      <a:pt x="483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1"/>
              <p:cNvSpPr/>
              <p:nvPr/>
            </p:nvSpPr>
            <p:spPr>
              <a:xfrm>
                <a:off x="1248725" y="1164100"/>
                <a:ext cx="135925" cy="83050"/>
              </a:xfrm>
              <a:custGeom>
                <a:rect b="b" l="l" r="r" t="t"/>
                <a:pathLst>
                  <a:path extrusionOk="0" h="3322" w="5437">
                    <a:moveTo>
                      <a:pt x="1813" y="1"/>
                    </a:moveTo>
                    <a:lnTo>
                      <a:pt x="1813" y="835"/>
                    </a:lnTo>
                    <a:cubicBezTo>
                      <a:pt x="1813" y="1064"/>
                      <a:pt x="1683" y="1272"/>
                      <a:pt x="1479" y="1375"/>
                    </a:cubicBezTo>
                    <a:lnTo>
                      <a:pt x="502" y="1865"/>
                    </a:lnTo>
                    <a:cubicBezTo>
                      <a:pt x="195" y="2017"/>
                      <a:pt x="1" y="2332"/>
                      <a:pt x="1" y="2674"/>
                    </a:cubicBezTo>
                    <a:lnTo>
                      <a:pt x="1" y="3021"/>
                    </a:lnTo>
                    <a:cubicBezTo>
                      <a:pt x="1" y="3187"/>
                      <a:pt x="136" y="3322"/>
                      <a:pt x="303" y="3322"/>
                    </a:cubicBezTo>
                    <a:lnTo>
                      <a:pt x="5134" y="3322"/>
                    </a:lnTo>
                    <a:cubicBezTo>
                      <a:pt x="5300" y="3322"/>
                      <a:pt x="5435" y="3187"/>
                      <a:pt x="5435" y="3021"/>
                    </a:cubicBezTo>
                    <a:lnTo>
                      <a:pt x="5435" y="2674"/>
                    </a:lnTo>
                    <a:cubicBezTo>
                      <a:pt x="5437" y="2332"/>
                      <a:pt x="5243" y="2019"/>
                      <a:pt x="4936" y="1865"/>
                    </a:cubicBezTo>
                    <a:lnTo>
                      <a:pt x="3959" y="1375"/>
                    </a:lnTo>
                    <a:cubicBezTo>
                      <a:pt x="3754" y="1272"/>
                      <a:pt x="3625" y="1065"/>
                      <a:pt x="3625" y="835"/>
                    </a:cubicBezTo>
                    <a:lnTo>
                      <a:pt x="36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1"/>
              <p:cNvSpPr/>
              <p:nvPr/>
            </p:nvSpPr>
            <p:spPr>
              <a:xfrm>
                <a:off x="1248775" y="1204925"/>
                <a:ext cx="135875" cy="42225"/>
              </a:xfrm>
              <a:custGeom>
                <a:rect b="b" l="l" r="r" t="t"/>
                <a:pathLst>
                  <a:path extrusionOk="0" h="1689" w="5435">
                    <a:moveTo>
                      <a:pt x="963" y="1"/>
                    </a:moveTo>
                    <a:lnTo>
                      <a:pt x="501" y="232"/>
                    </a:lnTo>
                    <a:cubicBezTo>
                      <a:pt x="194" y="384"/>
                      <a:pt x="1" y="699"/>
                      <a:pt x="1" y="1041"/>
                    </a:cubicBezTo>
                    <a:lnTo>
                      <a:pt x="1" y="1388"/>
                    </a:lnTo>
                    <a:cubicBezTo>
                      <a:pt x="1" y="1554"/>
                      <a:pt x="135" y="1689"/>
                      <a:pt x="302" y="1689"/>
                    </a:cubicBezTo>
                    <a:lnTo>
                      <a:pt x="5133" y="1689"/>
                    </a:lnTo>
                    <a:cubicBezTo>
                      <a:pt x="5299" y="1689"/>
                      <a:pt x="5435" y="1554"/>
                      <a:pt x="5435" y="1388"/>
                    </a:cubicBezTo>
                    <a:lnTo>
                      <a:pt x="5435" y="1041"/>
                    </a:lnTo>
                    <a:cubicBezTo>
                      <a:pt x="5435" y="699"/>
                      <a:pt x="5241" y="386"/>
                      <a:pt x="4934" y="232"/>
                    </a:cubicBezTo>
                    <a:lnTo>
                      <a:pt x="4471" y="1"/>
                    </a:lnTo>
                    <a:cubicBezTo>
                      <a:pt x="4149" y="644"/>
                      <a:pt x="3485" y="1086"/>
                      <a:pt x="2718" y="1086"/>
                    </a:cubicBezTo>
                    <a:cubicBezTo>
                      <a:pt x="1949" y="1086"/>
                      <a:pt x="1286" y="643"/>
                      <a:pt x="96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1"/>
              <p:cNvSpPr/>
              <p:nvPr/>
            </p:nvSpPr>
            <p:spPr>
              <a:xfrm>
                <a:off x="1293075" y="1164125"/>
                <a:ext cx="47200" cy="30200"/>
              </a:xfrm>
              <a:custGeom>
                <a:rect b="b" l="l" r="r" t="t"/>
                <a:pathLst>
                  <a:path extrusionOk="0" h="1208" w="1888">
                    <a:moveTo>
                      <a:pt x="39" y="1"/>
                    </a:moveTo>
                    <a:lnTo>
                      <a:pt x="39" y="835"/>
                    </a:lnTo>
                    <a:cubicBezTo>
                      <a:pt x="39" y="906"/>
                      <a:pt x="23" y="971"/>
                      <a:pt x="1" y="1035"/>
                    </a:cubicBezTo>
                    <a:cubicBezTo>
                      <a:pt x="295" y="1145"/>
                      <a:pt x="612" y="1208"/>
                      <a:pt x="944" y="1208"/>
                    </a:cubicBezTo>
                    <a:cubicBezTo>
                      <a:pt x="1277" y="1208"/>
                      <a:pt x="1594" y="1145"/>
                      <a:pt x="1888" y="1035"/>
                    </a:cubicBezTo>
                    <a:cubicBezTo>
                      <a:pt x="1865" y="971"/>
                      <a:pt x="1850" y="905"/>
                      <a:pt x="1850" y="835"/>
                    </a:cubicBezTo>
                    <a:lnTo>
                      <a:pt x="185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1"/>
              <p:cNvSpPr/>
              <p:nvPr/>
            </p:nvSpPr>
            <p:spPr>
              <a:xfrm>
                <a:off x="1263850" y="1066000"/>
                <a:ext cx="105700" cy="113225"/>
              </a:xfrm>
              <a:custGeom>
                <a:rect b="b" l="l" r="r" t="t"/>
                <a:pathLst>
                  <a:path extrusionOk="0" h="4529" w="4228">
                    <a:moveTo>
                      <a:pt x="1" y="1"/>
                    </a:moveTo>
                    <a:lnTo>
                      <a:pt x="1" y="2416"/>
                    </a:lnTo>
                    <a:cubicBezTo>
                      <a:pt x="1" y="3582"/>
                      <a:pt x="947" y="4529"/>
                      <a:pt x="2115" y="4529"/>
                    </a:cubicBezTo>
                    <a:cubicBezTo>
                      <a:pt x="3282" y="4529"/>
                      <a:pt x="4228" y="3583"/>
                      <a:pt x="4228" y="2416"/>
                    </a:cubicBezTo>
                    <a:lnTo>
                      <a:pt x="422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1"/>
              <p:cNvSpPr/>
              <p:nvPr/>
            </p:nvSpPr>
            <p:spPr>
              <a:xfrm>
                <a:off x="1263850" y="1066050"/>
                <a:ext cx="105675" cy="113275"/>
              </a:xfrm>
              <a:custGeom>
                <a:rect b="b" l="l" r="r" t="t"/>
                <a:pathLst>
                  <a:path extrusionOk="0" h="4531" w="4227">
                    <a:moveTo>
                      <a:pt x="1" y="1"/>
                    </a:moveTo>
                    <a:lnTo>
                      <a:pt x="1" y="2308"/>
                    </a:lnTo>
                    <a:cubicBezTo>
                      <a:pt x="1" y="3381"/>
                      <a:pt x="590" y="4157"/>
                      <a:pt x="1505" y="4441"/>
                    </a:cubicBezTo>
                    <a:cubicBezTo>
                      <a:pt x="1706" y="4504"/>
                      <a:pt x="1905" y="4530"/>
                      <a:pt x="2096" y="4530"/>
                    </a:cubicBezTo>
                    <a:cubicBezTo>
                      <a:pt x="2259" y="4530"/>
                      <a:pt x="2416" y="4511"/>
                      <a:pt x="2567" y="4478"/>
                    </a:cubicBezTo>
                    <a:cubicBezTo>
                      <a:pt x="1618" y="4270"/>
                      <a:pt x="906" y="3426"/>
                      <a:pt x="906" y="2415"/>
                    </a:cubicBezTo>
                    <a:lnTo>
                      <a:pt x="906" y="1304"/>
                    </a:lnTo>
                    <a:cubicBezTo>
                      <a:pt x="906" y="1059"/>
                      <a:pt x="1106" y="883"/>
                      <a:pt x="1328" y="883"/>
                    </a:cubicBezTo>
                    <a:cubicBezTo>
                      <a:pt x="1391" y="883"/>
                      <a:pt x="1456" y="898"/>
                      <a:pt x="1518" y="928"/>
                    </a:cubicBezTo>
                    <a:cubicBezTo>
                      <a:pt x="1985" y="1156"/>
                      <a:pt x="2445" y="1301"/>
                      <a:pt x="2842" y="1427"/>
                    </a:cubicBezTo>
                    <a:cubicBezTo>
                      <a:pt x="3093" y="1505"/>
                      <a:pt x="3329" y="1580"/>
                      <a:pt x="3531" y="1663"/>
                    </a:cubicBezTo>
                    <a:cubicBezTo>
                      <a:pt x="3592" y="1686"/>
                      <a:pt x="3623" y="1747"/>
                      <a:pt x="3623" y="1813"/>
                    </a:cubicBezTo>
                    <a:cubicBezTo>
                      <a:pt x="3623" y="2200"/>
                      <a:pt x="3869" y="2529"/>
                      <a:pt x="4212" y="2657"/>
                    </a:cubicBezTo>
                    <a:cubicBezTo>
                      <a:pt x="4222" y="2578"/>
                      <a:pt x="4227" y="2498"/>
                      <a:pt x="4227" y="2416"/>
                    </a:cubicBezTo>
                    <a:lnTo>
                      <a:pt x="422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1"/>
              <p:cNvSpPr/>
              <p:nvPr/>
            </p:nvSpPr>
            <p:spPr>
              <a:xfrm>
                <a:off x="1293100" y="1133925"/>
                <a:ext cx="47175" cy="22675"/>
              </a:xfrm>
              <a:custGeom>
                <a:rect b="b" l="l" r="r" t="t"/>
                <a:pathLst>
                  <a:path extrusionOk="0" h="907" w="1887">
                    <a:moveTo>
                      <a:pt x="339" y="1"/>
                    </a:moveTo>
                    <a:cubicBezTo>
                      <a:pt x="273" y="1"/>
                      <a:pt x="206" y="23"/>
                      <a:pt x="150" y="68"/>
                    </a:cubicBezTo>
                    <a:cubicBezTo>
                      <a:pt x="21" y="173"/>
                      <a:pt x="1" y="363"/>
                      <a:pt x="106" y="494"/>
                    </a:cubicBezTo>
                    <a:cubicBezTo>
                      <a:pt x="319" y="757"/>
                      <a:pt x="624" y="907"/>
                      <a:pt x="945" y="907"/>
                    </a:cubicBezTo>
                    <a:cubicBezTo>
                      <a:pt x="1264" y="907"/>
                      <a:pt x="1569" y="757"/>
                      <a:pt x="1782" y="494"/>
                    </a:cubicBezTo>
                    <a:cubicBezTo>
                      <a:pt x="1887" y="363"/>
                      <a:pt x="1867" y="173"/>
                      <a:pt x="1738" y="68"/>
                    </a:cubicBezTo>
                    <a:cubicBezTo>
                      <a:pt x="1681" y="24"/>
                      <a:pt x="1613" y="1"/>
                      <a:pt x="1547" y="1"/>
                    </a:cubicBezTo>
                    <a:cubicBezTo>
                      <a:pt x="1459" y="1"/>
                      <a:pt x="1372" y="39"/>
                      <a:pt x="1313" y="114"/>
                    </a:cubicBezTo>
                    <a:cubicBezTo>
                      <a:pt x="1213" y="236"/>
                      <a:pt x="1079" y="297"/>
                      <a:pt x="944" y="297"/>
                    </a:cubicBezTo>
                    <a:cubicBezTo>
                      <a:pt x="809" y="297"/>
                      <a:pt x="674" y="236"/>
                      <a:pt x="575" y="114"/>
                    </a:cubicBezTo>
                    <a:cubicBezTo>
                      <a:pt x="515" y="39"/>
                      <a:pt x="427" y="1"/>
                      <a:pt x="33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1"/>
              <p:cNvSpPr/>
              <p:nvPr/>
            </p:nvSpPr>
            <p:spPr>
              <a:xfrm>
                <a:off x="1286475" y="1103775"/>
                <a:ext cx="15125" cy="22650"/>
              </a:xfrm>
              <a:custGeom>
                <a:rect b="b" l="l" r="r" t="t"/>
                <a:pathLst>
                  <a:path extrusionOk="0" h="906" w="605">
                    <a:moveTo>
                      <a:pt x="303" y="1"/>
                    </a:moveTo>
                    <a:cubicBezTo>
                      <a:pt x="136" y="1"/>
                      <a:pt x="1" y="135"/>
                      <a:pt x="1" y="303"/>
                    </a:cubicBezTo>
                    <a:lnTo>
                      <a:pt x="1" y="604"/>
                    </a:lnTo>
                    <a:cubicBezTo>
                      <a:pt x="1" y="771"/>
                      <a:pt x="136" y="906"/>
                      <a:pt x="303" y="906"/>
                    </a:cubicBezTo>
                    <a:cubicBezTo>
                      <a:pt x="470" y="906"/>
                      <a:pt x="605" y="770"/>
                      <a:pt x="605" y="604"/>
                    </a:cubicBezTo>
                    <a:lnTo>
                      <a:pt x="605" y="303"/>
                    </a:lnTo>
                    <a:cubicBezTo>
                      <a:pt x="605" y="135"/>
                      <a:pt x="470"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1"/>
              <p:cNvSpPr/>
              <p:nvPr/>
            </p:nvSpPr>
            <p:spPr>
              <a:xfrm>
                <a:off x="1331775" y="1103775"/>
                <a:ext cx="15125" cy="22650"/>
              </a:xfrm>
              <a:custGeom>
                <a:rect b="b" l="l" r="r" t="t"/>
                <a:pathLst>
                  <a:path extrusionOk="0" h="906" w="605">
                    <a:moveTo>
                      <a:pt x="303" y="1"/>
                    </a:moveTo>
                    <a:cubicBezTo>
                      <a:pt x="135" y="1"/>
                      <a:pt x="1" y="135"/>
                      <a:pt x="1" y="303"/>
                    </a:cubicBezTo>
                    <a:lnTo>
                      <a:pt x="1" y="604"/>
                    </a:lnTo>
                    <a:cubicBezTo>
                      <a:pt x="1" y="771"/>
                      <a:pt x="135" y="906"/>
                      <a:pt x="303" y="906"/>
                    </a:cubicBezTo>
                    <a:cubicBezTo>
                      <a:pt x="469" y="906"/>
                      <a:pt x="605" y="770"/>
                      <a:pt x="605" y="604"/>
                    </a:cubicBezTo>
                    <a:lnTo>
                      <a:pt x="605" y="303"/>
                    </a:lnTo>
                    <a:cubicBezTo>
                      <a:pt x="605" y="135"/>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1"/>
              <p:cNvSpPr/>
              <p:nvPr/>
            </p:nvSpPr>
            <p:spPr>
              <a:xfrm>
                <a:off x="1248775" y="1027675"/>
                <a:ext cx="67950" cy="67700"/>
              </a:xfrm>
              <a:custGeom>
                <a:rect b="b" l="l" r="r" t="t"/>
                <a:pathLst>
                  <a:path extrusionOk="0" h="2708" w="2718">
                    <a:moveTo>
                      <a:pt x="1043" y="1"/>
                    </a:moveTo>
                    <a:cubicBezTo>
                      <a:pt x="409" y="498"/>
                      <a:pt x="1" y="1270"/>
                      <a:pt x="1" y="2138"/>
                    </a:cubicBezTo>
                    <a:lnTo>
                      <a:pt x="1" y="2142"/>
                    </a:lnTo>
                    <a:cubicBezTo>
                      <a:pt x="1" y="2484"/>
                      <a:pt x="280" y="2707"/>
                      <a:pt x="570" y="2707"/>
                    </a:cubicBezTo>
                    <a:cubicBezTo>
                      <a:pt x="716" y="2707"/>
                      <a:pt x="865" y="2650"/>
                      <a:pt x="982" y="2523"/>
                    </a:cubicBezTo>
                    <a:lnTo>
                      <a:pt x="2718" y="628"/>
                    </a:lnTo>
                    <a:lnTo>
                      <a:pt x="1043"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1"/>
              <p:cNvSpPr/>
              <p:nvPr/>
            </p:nvSpPr>
            <p:spPr>
              <a:xfrm>
                <a:off x="1265125" y="1013200"/>
                <a:ext cx="119525" cy="105650"/>
              </a:xfrm>
              <a:custGeom>
                <a:rect b="b" l="l" r="r" t="t"/>
                <a:pathLst>
                  <a:path extrusionOk="0" h="4226" w="4781">
                    <a:moveTo>
                      <a:pt x="2061" y="1"/>
                    </a:moveTo>
                    <a:cubicBezTo>
                      <a:pt x="1235" y="1"/>
                      <a:pt x="497" y="371"/>
                      <a:pt x="0" y="953"/>
                    </a:cubicBezTo>
                    <a:cubicBezTo>
                      <a:pt x="1075" y="2654"/>
                      <a:pt x="2632" y="2781"/>
                      <a:pt x="3699" y="3212"/>
                    </a:cubicBezTo>
                    <a:cubicBezTo>
                      <a:pt x="3990" y="3328"/>
                      <a:pt x="4177" y="3612"/>
                      <a:pt x="4177" y="3924"/>
                    </a:cubicBezTo>
                    <a:cubicBezTo>
                      <a:pt x="4177" y="4091"/>
                      <a:pt x="4311" y="4226"/>
                      <a:pt x="4479" y="4226"/>
                    </a:cubicBezTo>
                    <a:cubicBezTo>
                      <a:pt x="4645" y="4226"/>
                      <a:pt x="4781" y="4091"/>
                      <a:pt x="4781" y="3924"/>
                    </a:cubicBezTo>
                    <a:lnTo>
                      <a:pt x="4781" y="2813"/>
                    </a:lnTo>
                    <a:cubicBezTo>
                      <a:pt x="4781" y="1324"/>
                      <a:pt x="3623" y="39"/>
                      <a:pt x="2134" y="2"/>
                    </a:cubicBezTo>
                    <a:cubicBezTo>
                      <a:pt x="2109" y="1"/>
                      <a:pt x="2085" y="1"/>
                      <a:pt x="206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1"/>
              <p:cNvSpPr/>
              <p:nvPr/>
            </p:nvSpPr>
            <p:spPr>
              <a:xfrm>
                <a:off x="1275175" y="1001375"/>
                <a:ext cx="83050" cy="31675"/>
              </a:xfrm>
              <a:custGeom>
                <a:rect b="b" l="l" r="r" t="t"/>
                <a:pathLst>
                  <a:path extrusionOk="0" h="1267" w="3322">
                    <a:moveTo>
                      <a:pt x="302" y="1"/>
                    </a:moveTo>
                    <a:cubicBezTo>
                      <a:pt x="143" y="1"/>
                      <a:pt x="1" y="130"/>
                      <a:pt x="1" y="303"/>
                    </a:cubicBezTo>
                    <a:lnTo>
                      <a:pt x="1" y="964"/>
                    </a:lnTo>
                    <a:cubicBezTo>
                      <a:pt x="1" y="1137"/>
                      <a:pt x="143" y="1266"/>
                      <a:pt x="304" y="1266"/>
                    </a:cubicBezTo>
                    <a:cubicBezTo>
                      <a:pt x="340" y="1266"/>
                      <a:pt x="377" y="1259"/>
                      <a:pt x="414" y="1245"/>
                    </a:cubicBezTo>
                    <a:lnTo>
                      <a:pt x="1439" y="840"/>
                    </a:lnTo>
                    <a:cubicBezTo>
                      <a:pt x="1510" y="812"/>
                      <a:pt x="1586" y="798"/>
                      <a:pt x="1661" y="798"/>
                    </a:cubicBezTo>
                    <a:cubicBezTo>
                      <a:pt x="1736" y="798"/>
                      <a:pt x="1811" y="812"/>
                      <a:pt x="1883" y="840"/>
                    </a:cubicBezTo>
                    <a:lnTo>
                      <a:pt x="2908" y="1245"/>
                    </a:lnTo>
                    <a:cubicBezTo>
                      <a:pt x="2945" y="1260"/>
                      <a:pt x="2982" y="1266"/>
                      <a:pt x="3019" y="1266"/>
                    </a:cubicBezTo>
                    <a:cubicBezTo>
                      <a:pt x="3178" y="1266"/>
                      <a:pt x="3321" y="1137"/>
                      <a:pt x="3321" y="964"/>
                    </a:cubicBezTo>
                    <a:lnTo>
                      <a:pt x="3321" y="303"/>
                    </a:lnTo>
                    <a:cubicBezTo>
                      <a:pt x="3322" y="130"/>
                      <a:pt x="3180" y="1"/>
                      <a:pt x="3020" y="1"/>
                    </a:cubicBezTo>
                    <a:cubicBezTo>
                      <a:pt x="2983" y="1"/>
                      <a:pt x="2945" y="8"/>
                      <a:pt x="2908" y="23"/>
                    </a:cubicBezTo>
                    <a:lnTo>
                      <a:pt x="1883" y="426"/>
                    </a:lnTo>
                    <a:cubicBezTo>
                      <a:pt x="1811" y="455"/>
                      <a:pt x="1736" y="469"/>
                      <a:pt x="1661" y="469"/>
                    </a:cubicBezTo>
                    <a:cubicBezTo>
                      <a:pt x="1586" y="469"/>
                      <a:pt x="1510" y="455"/>
                      <a:pt x="1439" y="426"/>
                    </a:cubicBezTo>
                    <a:lnTo>
                      <a:pt x="414" y="23"/>
                    </a:lnTo>
                    <a:cubicBezTo>
                      <a:pt x="377" y="8"/>
                      <a:pt x="339" y="1"/>
                      <a:pt x="302"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1"/>
              <p:cNvSpPr/>
              <p:nvPr/>
            </p:nvSpPr>
            <p:spPr>
              <a:xfrm>
                <a:off x="1520425" y="1164125"/>
                <a:ext cx="135925" cy="83025"/>
              </a:xfrm>
              <a:custGeom>
                <a:rect b="b" l="l" r="r" t="t"/>
                <a:pathLst>
                  <a:path extrusionOk="0" h="3321" w="5437">
                    <a:moveTo>
                      <a:pt x="1813" y="1"/>
                    </a:moveTo>
                    <a:lnTo>
                      <a:pt x="1813" y="991"/>
                    </a:lnTo>
                    <a:cubicBezTo>
                      <a:pt x="1813" y="1120"/>
                      <a:pt x="1730" y="1235"/>
                      <a:pt x="1606" y="1276"/>
                    </a:cubicBezTo>
                    <a:lnTo>
                      <a:pt x="620" y="1605"/>
                    </a:lnTo>
                    <a:cubicBezTo>
                      <a:pt x="250" y="1728"/>
                      <a:pt x="1" y="2076"/>
                      <a:pt x="1" y="2465"/>
                    </a:cubicBezTo>
                    <a:lnTo>
                      <a:pt x="1" y="3020"/>
                    </a:lnTo>
                    <a:cubicBezTo>
                      <a:pt x="1" y="3186"/>
                      <a:pt x="136" y="3321"/>
                      <a:pt x="303" y="3321"/>
                    </a:cubicBezTo>
                    <a:lnTo>
                      <a:pt x="5134" y="3321"/>
                    </a:lnTo>
                    <a:cubicBezTo>
                      <a:pt x="5300" y="3321"/>
                      <a:pt x="5435" y="3186"/>
                      <a:pt x="5435" y="3020"/>
                    </a:cubicBezTo>
                    <a:lnTo>
                      <a:pt x="5435" y="2465"/>
                    </a:lnTo>
                    <a:cubicBezTo>
                      <a:pt x="5437" y="2076"/>
                      <a:pt x="5187" y="1728"/>
                      <a:pt x="4817" y="1605"/>
                    </a:cubicBezTo>
                    <a:lnTo>
                      <a:pt x="3831" y="1276"/>
                    </a:lnTo>
                    <a:cubicBezTo>
                      <a:pt x="3708" y="1235"/>
                      <a:pt x="3625" y="1120"/>
                      <a:pt x="3625" y="991"/>
                    </a:cubicBezTo>
                    <a:lnTo>
                      <a:pt x="36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1"/>
              <p:cNvSpPr/>
              <p:nvPr/>
            </p:nvSpPr>
            <p:spPr>
              <a:xfrm>
                <a:off x="1520525" y="1200125"/>
                <a:ext cx="135875" cy="47025"/>
              </a:xfrm>
              <a:custGeom>
                <a:rect b="b" l="l" r="r" t="t"/>
                <a:pathLst>
                  <a:path extrusionOk="0" h="1881" w="5435">
                    <a:moveTo>
                      <a:pt x="1111" y="1"/>
                    </a:moveTo>
                    <a:lnTo>
                      <a:pt x="620" y="165"/>
                    </a:lnTo>
                    <a:cubicBezTo>
                      <a:pt x="250" y="288"/>
                      <a:pt x="1" y="636"/>
                      <a:pt x="1" y="1025"/>
                    </a:cubicBezTo>
                    <a:lnTo>
                      <a:pt x="1" y="1580"/>
                    </a:lnTo>
                    <a:cubicBezTo>
                      <a:pt x="1" y="1746"/>
                      <a:pt x="135" y="1881"/>
                      <a:pt x="303" y="1881"/>
                    </a:cubicBezTo>
                    <a:lnTo>
                      <a:pt x="5133" y="1881"/>
                    </a:lnTo>
                    <a:cubicBezTo>
                      <a:pt x="5300" y="1881"/>
                      <a:pt x="5435" y="1746"/>
                      <a:pt x="5435" y="1580"/>
                    </a:cubicBezTo>
                    <a:lnTo>
                      <a:pt x="5435" y="1025"/>
                    </a:lnTo>
                    <a:cubicBezTo>
                      <a:pt x="5433" y="636"/>
                      <a:pt x="5183" y="288"/>
                      <a:pt x="4813" y="165"/>
                    </a:cubicBezTo>
                    <a:lnTo>
                      <a:pt x="4321" y="1"/>
                    </a:lnTo>
                    <a:cubicBezTo>
                      <a:pt x="4018" y="580"/>
                      <a:pt x="3414" y="976"/>
                      <a:pt x="2717" y="976"/>
                    </a:cubicBezTo>
                    <a:cubicBezTo>
                      <a:pt x="2018" y="976"/>
                      <a:pt x="1413" y="580"/>
                      <a:pt x="1111"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1"/>
              <p:cNvSpPr/>
              <p:nvPr/>
            </p:nvSpPr>
            <p:spPr>
              <a:xfrm>
                <a:off x="1565525" y="1164125"/>
                <a:ext cx="45775" cy="30225"/>
              </a:xfrm>
              <a:custGeom>
                <a:rect b="b" l="l" r="r" t="t"/>
                <a:pathLst>
                  <a:path extrusionOk="0" h="1209" w="1831">
                    <a:moveTo>
                      <a:pt x="10" y="1"/>
                    </a:moveTo>
                    <a:lnTo>
                      <a:pt x="10" y="991"/>
                    </a:lnTo>
                    <a:cubicBezTo>
                      <a:pt x="10" y="1010"/>
                      <a:pt x="5" y="1029"/>
                      <a:pt x="1" y="1048"/>
                    </a:cubicBezTo>
                    <a:cubicBezTo>
                      <a:pt x="287" y="1151"/>
                      <a:pt x="594" y="1209"/>
                      <a:pt x="916" y="1209"/>
                    </a:cubicBezTo>
                    <a:cubicBezTo>
                      <a:pt x="1236" y="1209"/>
                      <a:pt x="1544" y="1151"/>
                      <a:pt x="1830" y="1048"/>
                    </a:cubicBezTo>
                    <a:cubicBezTo>
                      <a:pt x="1826" y="1029"/>
                      <a:pt x="1821" y="1010"/>
                      <a:pt x="1821" y="991"/>
                    </a:cubicBezTo>
                    <a:lnTo>
                      <a:pt x="182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1"/>
              <p:cNvSpPr/>
              <p:nvPr/>
            </p:nvSpPr>
            <p:spPr>
              <a:xfrm>
                <a:off x="1520475" y="1067875"/>
                <a:ext cx="135875" cy="111350"/>
              </a:xfrm>
              <a:custGeom>
                <a:rect b="b" l="l" r="r" t="t"/>
                <a:pathLst>
                  <a:path extrusionOk="0" h="4454" w="5435">
                    <a:moveTo>
                      <a:pt x="604" y="1"/>
                    </a:moveTo>
                    <a:lnTo>
                      <a:pt x="604" y="1134"/>
                    </a:lnTo>
                    <a:cubicBezTo>
                      <a:pt x="270" y="1134"/>
                      <a:pt x="1" y="1403"/>
                      <a:pt x="1" y="1737"/>
                    </a:cubicBezTo>
                    <a:cubicBezTo>
                      <a:pt x="1" y="2070"/>
                      <a:pt x="270" y="2341"/>
                      <a:pt x="604" y="2341"/>
                    </a:cubicBezTo>
                    <a:cubicBezTo>
                      <a:pt x="604" y="3507"/>
                      <a:pt x="1550" y="4454"/>
                      <a:pt x="2718" y="4454"/>
                    </a:cubicBezTo>
                    <a:cubicBezTo>
                      <a:pt x="3885" y="4454"/>
                      <a:pt x="4831" y="3507"/>
                      <a:pt x="4831" y="2341"/>
                    </a:cubicBezTo>
                    <a:cubicBezTo>
                      <a:pt x="5165" y="2341"/>
                      <a:pt x="5435" y="2070"/>
                      <a:pt x="5435" y="1737"/>
                    </a:cubicBezTo>
                    <a:cubicBezTo>
                      <a:pt x="5435" y="1405"/>
                      <a:pt x="5164" y="1134"/>
                      <a:pt x="4831" y="1134"/>
                    </a:cubicBezTo>
                    <a:lnTo>
                      <a:pt x="483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1"/>
              <p:cNvSpPr/>
              <p:nvPr/>
            </p:nvSpPr>
            <p:spPr>
              <a:xfrm>
                <a:off x="1564800" y="1133925"/>
                <a:ext cx="47175" cy="22675"/>
              </a:xfrm>
              <a:custGeom>
                <a:rect b="b" l="l" r="r" t="t"/>
                <a:pathLst>
                  <a:path extrusionOk="0" h="907" w="1887">
                    <a:moveTo>
                      <a:pt x="339" y="1"/>
                    </a:moveTo>
                    <a:cubicBezTo>
                      <a:pt x="272" y="1"/>
                      <a:pt x="205" y="23"/>
                      <a:pt x="150" y="68"/>
                    </a:cubicBezTo>
                    <a:cubicBezTo>
                      <a:pt x="21" y="173"/>
                      <a:pt x="1" y="363"/>
                      <a:pt x="106" y="494"/>
                    </a:cubicBezTo>
                    <a:cubicBezTo>
                      <a:pt x="319" y="757"/>
                      <a:pt x="624" y="907"/>
                      <a:pt x="945" y="907"/>
                    </a:cubicBezTo>
                    <a:cubicBezTo>
                      <a:pt x="1264" y="907"/>
                      <a:pt x="1569" y="757"/>
                      <a:pt x="1782" y="494"/>
                    </a:cubicBezTo>
                    <a:cubicBezTo>
                      <a:pt x="1887" y="363"/>
                      <a:pt x="1867" y="173"/>
                      <a:pt x="1738" y="68"/>
                    </a:cubicBezTo>
                    <a:cubicBezTo>
                      <a:pt x="1682" y="24"/>
                      <a:pt x="1615" y="1"/>
                      <a:pt x="1548" y="1"/>
                    </a:cubicBezTo>
                    <a:cubicBezTo>
                      <a:pt x="1460" y="1"/>
                      <a:pt x="1373" y="39"/>
                      <a:pt x="1313" y="114"/>
                    </a:cubicBezTo>
                    <a:cubicBezTo>
                      <a:pt x="1213" y="236"/>
                      <a:pt x="1079" y="297"/>
                      <a:pt x="944" y="297"/>
                    </a:cubicBezTo>
                    <a:cubicBezTo>
                      <a:pt x="809" y="297"/>
                      <a:pt x="674" y="236"/>
                      <a:pt x="575" y="114"/>
                    </a:cubicBezTo>
                    <a:cubicBezTo>
                      <a:pt x="515" y="39"/>
                      <a:pt x="427" y="1"/>
                      <a:pt x="33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1"/>
              <p:cNvSpPr/>
              <p:nvPr/>
            </p:nvSpPr>
            <p:spPr>
              <a:xfrm>
                <a:off x="1603475" y="1103775"/>
                <a:ext cx="15125" cy="22650"/>
              </a:xfrm>
              <a:custGeom>
                <a:rect b="b" l="l" r="r" t="t"/>
                <a:pathLst>
                  <a:path extrusionOk="0" h="906" w="605">
                    <a:moveTo>
                      <a:pt x="303" y="1"/>
                    </a:moveTo>
                    <a:cubicBezTo>
                      <a:pt x="135" y="1"/>
                      <a:pt x="1" y="135"/>
                      <a:pt x="1" y="303"/>
                    </a:cubicBezTo>
                    <a:lnTo>
                      <a:pt x="1" y="604"/>
                    </a:lnTo>
                    <a:cubicBezTo>
                      <a:pt x="1" y="771"/>
                      <a:pt x="135" y="906"/>
                      <a:pt x="303" y="906"/>
                    </a:cubicBezTo>
                    <a:cubicBezTo>
                      <a:pt x="469" y="906"/>
                      <a:pt x="605" y="770"/>
                      <a:pt x="605" y="604"/>
                    </a:cubicBezTo>
                    <a:lnTo>
                      <a:pt x="605" y="303"/>
                    </a:lnTo>
                    <a:cubicBezTo>
                      <a:pt x="605" y="135"/>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1"/>
              <p:cNvSpPr/>
              <p:nvPr/>
            </p:nvSpPr>
            <p:spPr>
              <a:xfrm>
                <a:off x="1558225" y="1103775"/>
                <a:ext cx="15100" cy="22650"/>
              </a:xfrm>
              <a:custGeom>
                <a:rect b="b" l="l" r="r" t="t"/>
                <a:pathLst>
                  <a:path extrusionOk="0" h="906" w="604">
                    <a:moveTo>
                      <a:pt x="302" y="1"/>
                    </a:moveTo>
                    <a:cubicBezTo>
                      <a:pt x="135" y="1"/>
                      <a:pt x="1" y="135"/>
                      <a:pt x="1" y="303"/>
                    </a:cubicBezTo>
                    <a:lnTo>
                      <a:pt x="1" y="604"/>
                    </a:lnTo>
                    <a:cubicBezTo>
                      <a:pt x="1" y="771"/>
                      <a:pt x="135" y="906"/>
                      <a:pt x="302" y="906"/>
                    </a:cubicBezTo>
                    <a:cubicBezTo>
                      <a:pt x="468" y="906"/>
                      <a:pt x="604" y="770"/>
                      <a:pt x="604" y="604"/>
                    </a:cubicBezTo>
                    <a:lnTo>
                      <a:pt x="604" y="303"/>
                    </a:lnTo>
                    <a:cubicBezTo>
                      <a:pt x="604"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1"/>
              <p:cNvSpPr/>
              <p:nvPr/>
            </p:nvSpPr>
            <p:spPr>
              <a:xfrm>
                <a:off x="1520475" y="1067925"/>
                <a:ext cx="120775" cy="111350"/>
              </a:xfrm>
              <a:custGeom>
                <a:rect b="b" l="l" r="r" t="t"/>
                <a:pathLst>
                  <a:path extrusionOk="0" h="4454" w="4831">
                    <a:moveTo>
                      <a:pt x="604" y="1"/>
                    </a:moveTo>
                    <a:lnTo>
                      <a:pt x="604" y="1133"/>
                    </a:lnTo>
                    <a:cubicBezTo>
                      <a:pt x="270" y="1133"/>
                      <a:pt x="1" y="1404"/>
                      <a:pt x="1" y="1737"/>
                    </a:cubicBezTo>
                    <a:cubicBezTo>
                      <a:pt x="1" y="2070"/>
                      <a:pt x="270" y="2340"/>
                      <a:pt x="604" y="2340"/>
                    </a:cubicBezTo>
                    <a:cubicBezTo>
                      <a:pt x="604" y="3506"/>
                      <a:pt x="1550" y="4454"/>
                      <a:pt x="2718" y="4454"/>
                    </a:cubicBezTo>
                    <a:cubicBezTo>
                      <a:pt x="2873" y="4454"/>
                      <a:pt x="3024" y="4435"/>
                      <a:pt x="3171" y="4403"/>
                    </a:cubicBezTo>
                    <a:cubicBezTo>
                      <a:pt x="2222" y="4195"/>
                      <a:pt x="1511" y="3351"/>
                      <a:pt x="1511" y="2340"/>
                    </a:cubicBezTo>
                    <a:lnTo>
                      <a:pt x="1511" y="1435"/>
                    </a:lnTo>
                    <a:cubicBezTo>
                      <a:pt x="1511" y="1101"/>
                      <a:pt x="1780" y="831"/>
                      <a:pt x="2114" y="831"/>
                    </a:cubicBezTo>
                    <a:lnTo>
                      <a:pt x="4322" y="831"/>
                    </a:lnTo>
                    <a:cubicBezTo>
                      <a:pt x="4498" y="831"/>
                      <a:pt x="4670" y="801"/>
                      <a:pt x="4831" y="745"/>
                    </a:cubicBezTo>
                    <a:lnTo>
                      <a:pt x="483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1"/>
              <p:cNvSpPr/>
              <p:nvPr/>
            </p:nvSpPr>
            <p:spPr>
              <a:xfrm>
                <a:off x="1550675" y="1028300"/>
                <a:ext cx="103500" cy="45300"/>
              </a:xfrm>
              <a:custGeom>
                <a:rect b="b" l="l" r="r" t="t"/>
                <a:pathLst>
                  <a:path extrusionOk="0" h="1812" w="4140">
                    <a:moveTo>
                      <a:pt x="1179" y="1"/>
                    </a:moveTo>
                    <a:cubicBezTo>
                      <a:pt x="679" y="1"/>
                      <a:pt x="274" y="406"/>
                      <a:pt x="274" y="906"/>
                    </a:cubicBezTo>
                    <a:lnTo>
                      <a:pt x="1" y="1812"/>
                    </a:lnTo>
                    <a:lnTo>
                      <a:pt x="3114" y="1812"/>
                    </a:lnTo>
                    <a:cubicBezTo>
                      <a:pt x="3696" y="1812"/>
                      <a:pt x="4139" y="1289"/>
                      <a:pt x="4044" y="715"/>
                    </a:cubicBezTo>
                    <a:lnTo>
                      <a:pt x="3967" y="252"/>
                    </a:lnTo>
                    <a:cubicBezTo>
                      <a:pt x="3942" y="107"/>
                      <a:pt x="3817" y="1"/>
                      <a:pt x="366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1"/>
              <p:cNvSpPr/>
              <p:nvPr/>
            </p:nvSpPr>
            <p:spPr>
              <a:xfrm>
                <a:off x="1528000" y="1045325"/>
                <a:ext cx="30200" cy="52850"/>
              </a:xfrm>
              <a:custGeom>
                <a:rect b="b" l="l" r="r" t="t"/>
                <a:pathLst>
                  <a:path extrusionOk="0" h="2114" w="1208">
                    <a:moveTo>
                      <a:pt x="907" y="1"/>
                    </a:moveTo>
                    <a:cubicBezTo>
                      <a:pt x="406" y="1"/>
                      <a:pt x="1" y="405"/>
                      <a:pt x="1" y="906"/>
                    </a:cubicBezTo>
                    <a:lnTo>
                      <a:pt x="1" y="2114"/>
                    </a:lnTo>
                    <a:cubicBezTo>
                      <a:pt x="667" y="2114"/>
                      <a:pt x="1208" y="1573"/>
                      <a:pt x="1208" y="906"/>
                    </a:cubicBezTo>
                    <a:lnTo>
                      <a:pt x="1208"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0" name="Google Shape;3050;p71"/>
          <p:cNvGrpSpPr/>
          <p:nvPr/>
        </p:nvGrpSpPr>
        <p:grpSpPr>
          <a:xfrm>
            <a:off x="1898582" y="1293697"/>
            <a:ext cx="314521" cy="512979"/>
            <a:chOff x="2023850" y="1372011"/>
            <a:chExt cx="314521" cy="512979"/>
          </a:xfrm>
        </p:grpSpPr>
        <p:sp>
          <p:nvSpPr>
            <p:cNvPr id="3051" name="Google Shape;3051;p71"/>
            <p:cNvSpPr/>
            <p:nvPr/>
          </p:nvSpPr>
          <p:spPr>
            <a:xfrm>
              <a:off x="2023850" y="1372011"/>
              <a:ext cx="314521" cy="512979"/>
            </a:xfrm>
            <a:custGeom>
              <a:rect b="b" l="l" r="r" t="t"/>
              <a:pathLst>
                <a:path extrusionOk="0" h="18727" w="11482">
                  <a:moveTo>
                    <a:pt x="5734" y="1"/>
                  </a:moveTo>
                  <a:cubicBezTo>
                    <a:pt x="5706" y="1"/>
                    <a:pt x="5678" y="1"/>
                    <a:pt x="5651" y="2"/>
                  </a:cubicBezTo>
                  <a:lnTo>
                    <a:pt x="5627" y="2"/>
                  </a:lnTo>
                  <a:cubicBezTo>
                    <a:pt x="5599" y="3"/>
                    <a:pt x="5574" y="3"/>
                    <a:pt x="5547" y="5"/>
                  </a:cubicBezTo>
                  <a:cubicBezTo>
                    <a:pt x="5539" y="5"/>
                    <a:pt x="5529" y="6"/>
                    <a:pt x="5520" y="6"/>
                  </a:cubicBezTo>
                  <a:lnTo>
                    <a:pt x="5459" y="10"/>
                  </a:lnTo>
                  <a:cubicBezTo>
                    <a:pt x="5444" y="11"/>
                    <a:pt x="5429" y="12"/>
                    <a:pt x="5414" y="13"/>
                  </a:cubicBezTo>
                  <a:cubicBezTo>
                    <a:pt x="5398" y="15"/>
                    <a:pt x="5381" y="16"/>
                    <a:pt x="5363" y="18"/>
                  </a:cubicBezTo>
                  <a:lnTo>
                    <a:pt x="5321" y="22"/>
                  </a:lnTo>
                  <a:cubicBezTo>
                    <a:pt x="5301" y="25"/>
                    <a:pt x="5283" y="26"/>
                    <a:pt x="5263" y="28"/>
                  </a:cubicBezTo>
                  <a:cubicBezTo>
                    <a:pt x="5245" y="31"/>
                    <a:pt x="5227" y="33"/>
                    <a:pt x="5208" y="36"/>
                  </a:cubicBezTo>
                  <a:cubicBezTo>
                    <a:pt x="5206" y="36"/>
                    <a:pt x="5204" y="36"/>
                    <a:pt x="5202" y="37"/>
                  </a:cubicBezTo>
                  <a:cubicBezTo>
                    <a:pt x="3288" y="299"/>
                    <a:pt x="1813" y="1941"/>
                    <a:pt x="1813" y="3927"/>
                  </a:cubicBezTo>
                  <a:lnTo>
                    <a:pt x="1813" y="4289"/>
                  </a:lnTo>
                  <a:lnTo>
                    <a:pt x="1813" y="5437"/>
                  </a:lnTo>
                  <a:cubicBezTo>
                    <a:pt x="1813" y="6176"/>
                    <a:pt x="1612" y="7319"/>
                    <a:pt x="1208" y="8044"/>
                  </a:cubicBezTo>
                  <a:cubicBezTo>
                    <a:pt x="1056" y="8317"/>
                    <a:pt x="1119" y="8656"/>
                    <a:pt x="1371" y="8842"/>
                  </a:cubicBezTo>
                  <a:cubicBezTo>
                    <a:pt x="1886" y="9223"/>
                    <a:pt x="2814" y="9790"/>
                    <a:pt x="4079" y="10081"/>
                  </a:cubicBezTo>
                  <a:cubicBezTo>
                    <a:pt x="3984" y="10227"/>
                    <a:pt x="3847" y="10343"/>
                    <a:pt x="3680" y="10414"/>
                  </a:cubicBezTo>
                  <a:lnTo>
                    <a:pt x="917" y="11600"/>
                  </a:lnTo>
                  <a:cubicBezTo>
                    <a:pt x="899" y="11608"/>
                    <a:pt x="882" y="11615"/>
                    <a:pt x="866" y="11624"/>
                  </a:cubicBezTo>
                  <a:cubicBezTo>
                    <a:pt x="339" y="11872"/>
                    <a:pt x="1" y="12402"/>
                    <a:pt x="1" y="12989"/>
                  </a:cubicBezTo>
                  <a:lnTo>
                    <a:pt x="1" y="13894"/>
                  </a:lnTo>
                  <a:lnTo>
                    <a:pt x="1" y="16612"/>
                  </a:lnTo>
                  <a:cubicBezTo>
                    <a:pt x="1" y="17279"/>
                    <a:pt x="542" y="17820"/>
                    <a:pt x="1210" y="17820"/>
                  </a:cubicBezTo>
                  <a:lnTo>
                    <a:pt x="1813" y="17820"/>
                  </a:lnTo>
                  <a:cubicBezTo>
                    <a:pt x="1813" y="18321"/>
                    <a:pt x="2219" y="18727"/>
                    <a:pt x="2718" y="18727"/>
                  </a:cubicBezTo>
                  <a:lnTo>
                    <a:pt x="8759" y="18727"/>
                  </a:lnTo>
                  <a:cubicBezTo>
                    <a:pt x="9259" y="18727"/>
                    <a:pt x="9665" y="18321"/>
                    <a:pt x="9665" y="17820"/>
                  </a:cubicBezTo>
                  <a:lnTo>
                    <a:pt x="10269" y="17820"/>
                  </a:lnTo>
                  <a:cubicBezTo>
                    <a:pt x="10937" y="17820"/>
                    <a:pt x="11477" y="17279"/>
                    <a:pt x="11477" y="16612"/>
                  </a:cubicBezTo>
                  <a:lnTo>
                    <a:pt x="11477" y="12989"/>
                  </a:lnTo>
                  <a:cubicBezTo>
                    <a:pt x="11481" y="12436"/>
                    <a:pt x="11185" y="11937"/>
                    <a:pt x="10717" y="11671"/>
                  </a:cubicBezTo>
                  <a:cubicBezTo>
                    <a:pt x="10668" y="11644"/>
                    <a:pt x="10618" y="11618"/>
                    <a:pt x="10565" y="11597"/>
                  </a:cubicBezTo>
                  <a:lnTo>
                    <a:pt x="7802" y="10411"/>
                  </a:lnTo>
                  <a:cubicBezTo>
                    <a:pt x="7635" y="10341"/>
                    <a:pt x="7499" y="10222"/>
                    <a:pt x="7403" y="10078"/>
                  </a:cubicBezTo>
                  <a:cubicBezTo>
                    <a:pt x="8668" y="9786"/>
                    <a:pt x="9596" y="9218"/>
                    <a:pt x="10111" y="8838"/>
                  </a:cubicBezTo>
                  <a:cubicBezTo>
                    <a:pt x="10362" y="8652"/>
                    <a:pt x="10425" y="8313"/>
                    <a:pt x="10272" y="8040"/>
                  </a:cubicBezTo>
                  <a:cubicBezTo>
                    <a:pt x="9881" y="7336"/>
                    <a:pt x="9679" y="6236"/>
                    <a:pt x="9669" y="5495"/>
                  </a:cubicBezTo>
                  <a:lnTo>
                    <a:pt x="9669" y="5495"/>
                  </a:lnTo>
                  <a:lnTo>
                    <a:pt x="9670" y="5496"/>
                  </a:lnTo>
                  <a:cubicBezTo>
                    <a:pt x="9670" y="5476"/>
                    <a:pt x="9668" y="5453"/>
                    <a:pt x="9668" y="5433"/>
                  </a:cubicBezTo>
                  <a:lnTo>
                    <a:pt x="9668" y="4454"/>
                  </a:lnTo>
                  <a:lnTo>
                    <a:pt x="9668" y="4040"/>
                  </a:lnTo>
                  <a:lnTo>
                    <a:pt x="9668" y="3925"/>
                  </a:lnTo>
                  <a:cubicBezTo>
                    <a:pt x="9668" y="1952"/>
                    <a:pt x="8212" y="319"/>
                    <a:pt x="6317" y="41"/>
                  </a:cubicBezTo>
                  <a:cubicBezTo>
                    <a:pt x="6315" y="41"/>
                    <a:pt x="6311" y="39"/>
                    <a:pt x="6309" y="39"/>
                  </a:cubicBezTo>
                  <a:cubicBezTo>
                    <a:pt x="6281" y="35"/>
                    <a:pt x="6255" y="31"/>
                    <a:pt x="6228" y="28"/>
                  </a:cubicBezTo>
                  <a:cubicBezTo>
                    <a:pt x="6214" y="27"/>
                    <a:pt x="6201" y="26"/>
                    <a:pt x="6187" y="23"/>
                  </a:cubicBezTo>
                  <a:cubicBezTo>
                    <a:pt x="6168" y="21"/>
                    <a:pt x="6152" y="20"/>
                    <a:pt x="6134" y="17"/>
                  </a:cubicBezTo>
                  <a:lnTo>
                    <a:pt x="6084" y="13"/>
                  </a:lnTo>
                  <a:cubicBezTo>
                    <a:pt x="6068" y="12"/>
                    <a:pt x="6052" y="11"/>
                    <a:pt x="6035" y="10"/>
                  </a:cubicBezTo>
                  <a:lnTo>
                    <a:pt x="6028" y="10"/>
                  </a:lnTo>
                  <a:lnTo>
                    <a:pt x="5955" y="6"/>
                  </a:lnTo>
                  <a:cubicBezTo>
                    <a:pt x="5945" y="6"/>
                    <a:pt x="5937" y="5"/>
                    <a:pt x="5929" y="5"/>
                  </a:cubicBezTo>
                  <a:cubicBezTo>
                    <a:pt x="5901" y="3"/>
                    <a:pt x="5874" y="2"/>
                    <a:pt x="5847" y="2"/>
                  </a:cubicBezTo>
                  <a:lnTo>
                    <a:pt x="5828" y="2"/>
                  </a:lnTo>
                  <a:cubicBezTo>
                    <a:pt x="5804" y="2"/>
                    <a:pt x="5778" y="1"/>
                    <a:pt x="5753"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4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2" name="Google Shape;3052;p71"/>
            <p:cNvGrpSpPr/>
            <p:nvPr/>
          </p:nvGrpSpPr>
          <p:grpSpPr>
            <a:xfrm>
              <a:off x="2037622" y="1394413"/>
              <a:ext cx="286975" cy="468175"/>
              <a:chOff x="1835750" y="779075"/>
              <a:chExt cx="286975" cy="468175"/>
            </a:xfrm>
          </p:grpSpPr>
          <p:sp>
            <p:nvSpPr>
              <p:cNvPr id="3053" name="Google Shape;3053;p71"/>
              <p:cNvSpPr/>
              <p:nvPr/>
            </p:nvSpPr>
            <p:spPr>
              <a:xfrm>
                <a:off x="1881100" y="1186825"/>
                <a:ext cx="196325" cy="60425"/>
              </a:xfrm>
              <a:custGeom>
                <a:rect b="b" l="l" r="r" t="t"/>
                <a:pathLst>
                  <a:path extrusionOk="0" h="2417" w="7853">
                    <a:moveTo>
                      <a:pt x="0" y="1"/>
                    </a:moveTo>
                    <a:lnTo>
                      <a:pt x="0" y="1511"/>
                    </a:lnTo>
                    <a:cubicBezTo>
                      <a:pt x="0" y="2011"/>
                      <a:pt x="405" y="2417"/>
                      <a:pt x="905" y="2417"/>
                    </a:cubicBezTo>
                    <a:lnTo>
                      <a:pt x="6945" y="2417"/>
                    </a:lnTo>
                    <a:cubicBezTo>
                      <a:pt x="7446" y="2417"/>
                      <a:pt x="7852" y="2011"/>
                      <a:pt x="7852" y="1511"/>
                    </a:cubicBezTo>
                    <a:lnTo>
                      <a:pt x="7852" y="1"/>
                    </a:ln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1"/>
              <p:cNvSpPr/>
              <p:nvPr/>
            </p:nvSpPr>
            <p:spPr>
              <a:xfrm>
                <a:off x="1862075" y="779075"/>
                <a:ext cx="234250" cy="256750"/>
              </a:xfrm>
              <a:custGeom>
                <a:rect b="b" l="l" r="r" t="t"/>
                <a:pathLst>
                  <a:path extrusionOk="0" h="10270" w="9370">
                    <a:moveTo>
                      <a:pt x="4685" y="0"/>
                    </a:moveTo>
                    <a:cubicBezTo>
                      <a:pt x="2517" y="0"/>
                      <a:pt x="758" y="1758"/>
                      <a:pt x="758" y="3927"/>
                    </a:cubicBezTo>
                    <a:lnTo>
                      <a:pt x="758" y="5437"/>
                    </a:lnTo>
                    <a:cubicBezTo>
                      <a:pt x="758" y="6176"/>
                      <a:pt x="557" y="7319"/>
                      <a:pt x="154" y="8044"/>
                    </a:cubicBezTo>
                    <a:cubicBezTo>
                      <a:pt x="1" y="8317"/>
                      <a:pt x="64" y="8656"/>
                      <a:pt x="316" y="8842"/>
                    </a:cubicBezTo>
                    <a:cubicBezTo>
                      <a:pt x="1035" y="9374"/>
                      <a:pt x="2563" y="10270"/>
                      <a:pt x="4685" y="10270"/>
                    </a:cubicBezTo>
                    <a:cubicBezTo>
                      <a:pt x="6807" y="10270"/>
                      <a:pt x="8334" y="9375"/>
                      <a:pt x="9053" y="8842"/>
                    </a:cubicBezTo>
                    <a:cubicBezTo>
                      <a:pt x="9306" y="8658"/>
                      <a:pt x="9369" y="8317"/>
                      <a:pt x="9216" y="8044"/>
                    </a:cubicBezTo>
                    <a:cubicBezTo>
                      <a:pt x="8813" y="7320"/>
                      <a:pt x="8612" y="6178"/>
                      <a:pt x="8612" y="5437"/>
                    </a:cubicBezTo>
                    <a:lnTo>
                      <a:pt x="8612" y="3927"/>
                    </a:lnTo>
                    <a:cubicBezTo>
                      <a:pt x="8612" y="1758"/>
                      <a:pt x="6853" y="0"/>
                      <a:pt x="468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1"/>
              <p:cNvSpPr/>
              <p:nvPr/>
            </p:nvSpPr>
            <p:spPr>
              <a:xfrm>
                <a:off x="1835750" y="982950"/>
                <a:ext cx="286975" cy="241625"/>
              </a:xfrm>
              <a:custGeom>
                <a:rect b="b" l="l" r="r" t="t"/>
                <a:pathLst>
                  <a:path extrusionOk="0" h="9665" w="11479">
                    <a:moveTo>
                      <a:pt x="4229" y="1"/>
                    </a:moveTo>
                    <a:lnTo>
                      <a:pt x="4229" y="1426"/>
                    </a:lnTo>
                    <a:cubicBezTo>
                      <a:pt x="4229" y="1789"/>
                      <a:pt x="4013" y="2117"/>
                      <a:pt x="3679" y="2260"/>
                    </a:cubicBezTo>
                    <a:lnTo>
                      <a:pt x="916" y="3446"/>
                    </a:lnTo>
                    <a:cubicBezTo>
                      <a:pt x="362" y="3683"/>
                      <a:pt x="1" y="4229"/>
                      <a:pt x="1" y="4834"/>
                    </a:cubicBezTo>
                    <a:lnTo>
                      <a:pt x="1" y="8457"/>
                    </a:lnTo>
                    <a:cubicBezTo>
                      <a:pt x="1" y="9124"/>
                      <a:pt x="541" y="9665"/>
                      <a:pt x="1209" y="9665"/>
                    </a:cubicBezTo>
                    <a:lnTo>
                      <a:pt x="4531" y="9665"/>
                    </a:lnTo>
                    <a:cubicBezTo>
                      <a:pt x="4849" y="9665"/>
                      <a:pt x="5121" y="9419"/>
                      <a:pt x="5135" y="9102"/>
                    </a:cubicBezTo>
                    <a:cubicBezTo>
                      <a:pt x="5157" y="8583"/>
                      <a:pt x="4743" y="8155"/>
                      <a:pt x="4229" y="8155"/>
                    </a:cubicBezTo>
                    <a:lnTo>
                      <a:pt x="2418" y="8155"/>
                    </a:lnTo>
                    <a:lnTo>
                      <a:pt x="2418" y="6344"/>
                    </a:lnTo>
                    <a:lnTo>
                      <a:pt x="9061" y="6344"/>
                    </a:lnTo>
                    <a:lnTo>
                      <a:pt x="9061" y="8155"/>
                    </a:lnTo>
                    <a:lnTo>
                      <a:pt x="7488" y="8155"/>
                    </a:lnTo>
                    <a:cubicBezTo>
                      <a:pt x="7198" y="8155"/>
                      <a:pt x="6909" y="8247"/>
                      <a:pt x="6686" y="8432"/>
                    </a:cubicBezTo>
                    <a:cubicBezTo>
                      <a:pt x="6040" y="8969"/>
                      <a:pt x="6412" y="9665"/>
                      <a:pt x="6948" y="9665"/>
                    </a:cubicBezTo>
                    <a:lnTo>
                      <a:pt x="10269" y="9665"/>
                    </a:lnTo>
                    <a:cubicBezTo>
                      <a:pt x="10937" y="9665"/>
                      <a:pt x="11478" y="9124"/>
                      <a:pt x="11478" y="8457"/>
                    </a:cubicBezTo>
                    <a:lnTo>
                      <a:pt x="11478" y="4834"/>
                    </a:lnTo>
                    <a:cubicBezTo>
                      <a:pt x="11478" y="4229"/>
                      <a:pt x="11117" y="3683"/>
                      <a:pt x="10562" y="3446"/>
                    </a:cubicBezTo>
                    <a:lnTo>
                      <a:pt x="7799" y="2260"/>
                    </a:lnTo>
                    <a:cubicBezTo>
                      <a:pt x="7467" y="2118"/>
                      <a:pt x="7249" y="1790"/>
                      <a:pt x="7249" y="1426"/>
                    </a:cubicBezTo>
                    <a:lnTo>
                      <a:pt x="7249"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1"/>
              <p:cNvSpPr/>
              <p:nvPr/>
            </p:nvSpPr>
            <p:spPr>
              <a:xfrm>
                <a:off x="1922325" y="1049100"/>
                <a:ext cx="113800" cy="62250"/>
              </a:xfrm>
              <a:custGeom>
                <a:rect b="b" l="l" r="r" t="t"/>
                <a:pathLst>
                  <a:path extrusionOk="0" h="2490" w="4552">
                    <a:moveTo>
                      <a:pt x="996" y="603"/>
                    </a:moveTo>
                    <a:cubicBezTo>
                      <a:pt x="1073" y="603"/>
                      <a:pt x="1150" y="632"/>
                      <a:pt x="1209" y="691"/>
                    </a:cubicBezTo>
                    <a:cubicBezTo>
                      <a:pt x="1290" y="775"/>
                      <a:pt x="1483" y="1153"/>
                      <a:pt x="1686" y="1597"/>
                    </a:cubicBezTo>
                    <a:cubicBezTo>
                      <a:pt x="1244" y="1394"/>
                      <a:pt x="864" y="1200"/>
                      <a:pt x="781" y="1119"/>
                    </a:cubicBezTo>
                    <a:cubicBezTo>
                      <a:pt x="663" y="1001"/>
                      <a:pt x="663" y="810"/>
                      <a:pt x="781" y="691"/>
                    </a:cubicBezTo>
                    <a:cubicBezTo>
                      <a:pt x="841" y="632"/>
                      <a:pt x="918" y="603"/>
                      <a:pt x="996" y="603"/>
                    </a:cubicBezTo>
                    <a:close/>
                    <a:moveTo>
                      <a:pt x="3557" y="604"/>
                    </a:moveTo>
                    <a:cubicBezTo>
                      <a:pt x="3634" y="604"/>
                      <a:pt x="3712" y="634"/>
                      <a:pt x="3771" y="693"/>
                    </a:cubicBezTo>
                    <a:cubicBezTo>
                      <a:pt x="3889" y="810"/>
                      <a:pt x="3889" y="1002"/>
                      <a:pt x="3771" y="1119"/>
                    </a:cubicBezTo>
                    <a:cubicBezTo>
                      <a:pt x="3687" y="1200"/>
                      <a:pt x="3308" y="1394"/>
                      <a:pt x="2866" y="1598"/>
                    </a:cubicBezTo>
                    <a:cubicBezTo>
                      <a:pt x="3070" y="1155"/>
                      <a:pt x="3263" y="775"/>
                      <a:pt x="3343" y="693"/>
                    </a:cubicBezTo>
                    <a:cubicBezTo>
                      <a:pt x="3402" y="634"/>
                      <a:pt x="3480" y="604"/>
                      <a:pt x="3557" y="604"/>
                    </a:cubicBezTo>
                    <a:close/>
                    <a:moveTo>
                      <a:pt x="995" y="1"/>
                    </a:moveTo>
                    <a:cubicBezTo>
                      <a:pt x="763" y="1"/>
                      <a:pt x="531" y="89"/>
                      <a:pt x="354" y="266"/>
                    </a:cubicBezTo>
                    <a:cubicBezTo>
                      <a:pt x="1" y="618"/>
                      <a:pt x="1" y="1193"/>
                      <a:pt x="354" y="1547"/>
                    </a:cubicBezTo>
                    <a:cubicBezTo>
                      <a:pt x="612" y="1804"/>
                      <a:pt x="1801" y="2316"/>
                      <a:pt x="2159" y="2466"/>
                    </a:cubicBezTo>
                    <a:lnTo>
                      <a:pt x="2161" y="2466"/>
                    </a:lnTo>
                    <a:cubicBezTo>
                      <a:pt x="2198" y="2481"/>
                      <a:pt x="2236" y="2490"/>
                      <a:pt x="2276" y="2490"/>
                    </a:cubicBezTo>
                    <a:cubicBezTo>
                      <a:pt x="2316" y="2490"/>
                      <a:pt x="2356" y="2481"/>
                      <a:pt x="2392" y="2466"/>
                    </a:cubicBezTo>
                    <a:lnTo>
                      <a:pt x="2393" y="2466"/>
                    </a:lnTo>
                    <a:cubicBezTo>
                      <a:pt x="2752" y="2316"/>
                      <a:pt x="3940" y="1804"/>
                      <a:pt x="4198" y="1547"/>
                    </a:cubicBezTo>
                    <a:cubicBezTo>
                      <a:pt x="4551" y="1193"/>
                      <a:pt x="4551" y="618"/>
                      <a:pt x="4199" y="266"/>
                    </a:cubicBezTo>
                    <a:cubicBezTo>
                      <a:pt x="4022" y="89"/>
                      <a:pt x="3790" y="1"/>
                      <a:pt x="3558" y="1"/>
                    </a:cubicBezTo>
                    <a:cubicBezTo>
                      <a:pt x="3326" y="1"/>
                      <a:pt x="3094" y="89"/>
                      <a:pt x="2917" y="266"/>
                    </a:cubicBezTo>
                    <a:cubicBezTo>
                      <a:pt x="2753" y="430"/>
                      <a:pt x="2487" y="969"/>
                      <a:pt x="2276" y="1433"/>
                    </a:cubicBezTo>
                    <a:cubicBezTo>
                      <a:pt x="2065" y="969"/>
                      <a:pt x="1799" y="428"/>
                      <a:pt x="1635" y="266"/>
                    </a:cubicBezTo>
                    <a:cubicBezTo>
                      <a:pt x="1459" y="89"/>
                      <a:pt x="1227" y="1"/>
                      <a:pt x="99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1"/>
              <p:cNvSpPr/>
              <p:nvPr/>
            </p:nvSpPr>
            <p:spPr>
              <a:xfrm>
                <a:off x="1932225" y="1088675"/>
                <a:ext cx="92325" cy="22675"/>
              </a:xfrm>
              <a:custGeom>
                <a:rect b="b" l="l" r="r" t="t"/>
                <a:pathLst>
                  <a:path extrusionOk="0" h="907" w="3693">
                    <a:moveTo>
                      <a:pt x="0" y="1"/>
                    </a:moveTo>
                    <a:cubicBezTo>
                      <a:pt x="323" y="268"/>
                      <a:pt x="1421" y="739"/>
                      <a:pt x="1764" y="883"/>
                    </a:cubicBezTo>
                    <a:lnTo>
                      <a:pt x="1765" y="883"/>
                    </a:lnTo>
                    <a:cubicBezTo>
                      <a:pt x="1802" y="898"/>
                      <a:pt x="1841" y="907"/>
                      <a:pt x="1880" y="907"/>
                    </a:cubicBezTo>
                    <a:cubicBezTo>
                      <a:pt x="1920" y="907"/>
                      <a:pt x="1960" y="898"/>
                      <a:pt x="1996" y="883"/>
                    </a:cubicBezTo>
                    <a:lnTo>
                      <a:pt x="1997" y="883"/>
                    </a:lnTo>
                    <a:cubicBezTo>
                      <a:pt x="2319" y="748"/>
                      <a:pt x="3306" y="324"/>
                      <a:pt x="3692" y="52"/>
                    </a:cubicBezTo>
                    <a:lnTo>
                      <a:pt x="3692"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1"/>
              <p:cNvSpPr/>
              <p:nvPr/>
            </p:nvSpPr>
            <p:spPr>
              <a:xfrm>
                <a:off x="2069825" y="1133950"/>
                <a:ext cx="30225" cy="52900"/>
              </a:xfrm>
              <a:custGeom>
                <a:rect b="b" l="l" r="r" t="t"/>
                <a:pathLst>
                  <a:path extrusionOk="0" h="2116" w="1209">
                    <a:moveTo>
                      <a:pt x="0" y="1"/>
                    </a:moveTo>
                    <a:lnTo>
                      <a:pt x="0" y="2116"/>
                    </a:lnTo>
                    <a:lnTo>
                      <a:pt x="605" y="2116"/>
                    </a:lnTo>
                    <a:cubicBezTo>
                      <a:pt x="939" y="2116"/>
                      <a:pt x="1208" y="1844"/>
                      <a:pt x="1208" y="1511"/>
                    </a:cubicBezTo>
                    <a:lnTo>
                      <a:pt x="120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1"/>
              <p:cNvSpPr/>
              <p:nvPr/>
            </p:nvSpPr>
            <p:spPr>
              <a:xfrm>
                <a:off x="1858475" y="1133950"/>
                <a:ext cx="30225" cy="52900"/>
              </a:xfrm>
              <a:custGeom>
                <a:rect b="b" l="l" r="r" t="t"/>
                <a:pathLst>
                  <a:path extrusionOk="0" h="2116" w="1209">
                    <a:moveTo>
                      <a:pt x="0" y="1"/>
                    </a:moveTo>
                    <a:lnTo>
                      <a:pt x="0" y="1511"/>
                    </a:lnTo>
                    <a:cubicBezTo>
                      <a:pt x="0" y="1844"/>
                      <a:pt x="269" y="2116"/>
                      <a:pt x="603" y="2116"/>
                    </a:cubicBezTo>
                    <a:lnTo>
                      <a:pt x="1208" y="2116"/>
                    </a:lnTo>
                    <a:lnTo>
                      <a:pt x="120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1"/>
              <p:cNvSpPr/>
              <p:nvPr/>
            </p:nvSpPr>
            <p:spPr>
              <a:xfrm>
                <a:off x="1835750" y="1052950"/>
                <a:ext cx="286975" cy="133850"/>
              </a:xfrm>
              <a:custGeom>
                <a:rect b="b" l="l" r="r" t="t"/>
                <a:pathLst>
                  <a:path extrusionOk="0" h="5354" w="11479">
                    <a:moveTo>
                      <a:pt x="2421" y="1"/>
                    </a:moveTo>
                    <a:lnTo>
                      <a:pt x="916" y="646"/>
                    </a:lnTo>
                    <a:cubicBezTo>
                      <a:pt x="362" y="883"/>
                      <a:pt x="1" y="1429"/>
                      <a:pt x="1" y="2034"/>
                    </a:cubicBezTo>
                    <a:lnTo>
                      <a:pt x="1" y="2939"/>
                    </a:lnTo>
                    <a:lnTo>
                      <a:pt x="1813" y="3543"/>
                    </a:lnTo>
                    <a:lnTo>
                      <a:pt x="1813" y="5354"/>
                    </a:lnTo>
                    <a:lnTo>
                      <a:pt x="9665" y="5354"/>
                    </a:lnTo>
                    <a:lnTo>
                      <a:pt x="9665" y="3543"/>
                    </a:lnTo>
                    <a:lnTo>
                      <a:pt x="11476" y="2939"/>
                    </a:lnTo>
                    <a:lnTo>
                      <a:pt x="11476" y="2034"/>
                    </a:lnTo>
                    <a:cubicBezTo>
                      <a:pt x="11478" y="1429"/>
                      <a:pt x="11117" y="883"/>
                      <a:pt x="10562" y="646"/>
                    </a:cubicBezTo>
                    <a:lnTo>
                      <a:pt x="9057" y="1"/>
                    </a:lnTo>
                    <a:cubicBezTo>
                      <a:pt x="9014" y="1797"/>
                      <a:pt x="7546" y="3242"/>
                      <a:pt x="5739" y="3242"/>
                    </a:cubicBezTo>
                    <a:cubicBezTo>
                      <a:pt x="3931" y="3242"/>
                      <a:pt x="2465" y="1797"/>
                      <a:pt x="2421"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1"/>
              <p:cNvSpPr/>
              <p:nvPr/>
            </p:nvSpPr>
            <p:spPr>
              <a:xfrm>
                <a:off x="1911300" y="1103775"/>
                <a:ext cx="135925" cy="98150"/>
              </a:xfrm>
              <a:custGeom>
                <a:rect b="b" l="l" r="r" t="t"/>
                <a:pathLst>
                  <a:path extrusionOk="0" h="3926" w="5437">
                    <a:moveTo>
                      <a:pt x="302" y="1"/>
                    </a:moveTo>
                    <a:cubicBezTo>
                      <a:pt x="135" y="1"/>
                      <a:pt x="0" y="135"/>
                      <a:pt x="0" y="303"/>
                    </a:cubicBezTo>
                    <a:lnTo>
                      <a:pt x="0" y="3323"/>
                    </a:lnTo>
                    <a:lnTo>
                      <a:pt x="1208" y="3323"/>
                    </a:lnTo>
                    <a:cubicBezTo>
                      <a:pt x="1602" y="3323"/>
                      <a:pt x="1936" y="3575"/>
                      <a:pt x="2061" y="3926"/>
                    </a:cubicBezTo>
                    <a:lnTo>
                      <a:pt x="3398" y="3926"/>
                    </a:lnTo>
                    <a:cubicBezTo>
                      <a:pt x="3450" y="3816"/>
                      <a:pt x="3538" y="3705"/>
                      <a:pt x="3664" y="3600"/>
                    </a:cubicBezTo>
                    <a:cubicBezTo>
                      <a:pt x="3887" y="3413"/>
                      <a:pt x="4175" y="3323"/>
                      <a:pt x="4466" y="3323"/>
                    </a:cubicBezTo>
                    <a:lnTo>
                      <a:pt x="5436" y="3323"/>
                    </a:lnTo>
                    <a:lnTo>
                      <a:pt x="5436" y="303"/>
                    </a:lnTo>
                    <a:cubicBezTo>
                      <a:pt x="5436" y="135"/>
                      <a:pt x="5300" y="1"/>
                      <a:pt x="513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1"/>
              <p:cNvSpPr/>
              <p:nvPr/>
            </p:nvSpPr>
            <p:spPr>
              <a:xfrm>
                <a:off x="1911275" y="1133975"/>
                <a:ext cx="135950" cy="15125"/>
              </a:xfrm>
              <a:custGeom>
                <a:rect b="b" l="l" r="r" t="t"/>
                <a:pathLst>
                  <a:path extrusionOk="0" h="605" w="5438">
                    <a:moveTo>
                      <a:pt x="0" y="1"/>
                    </a:moveTo>
                    <a:lnTo>
                      <a:pt x="0" y="605"/>
                    </a:lnTo>
                    <a:lnTo>
                      <a:pt x="5437" y="605"/>
                    </a:lnTo>
                    <a:lnTo>
                      <a:pt x="543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1"/>
              <p:cNvSpPr/>
              <p:nvPr/>
            </p:nvSpPr>
            <p:spPr>
              <a:xfrm>
                <a:off x="1941475" y="982975"/>
                <a:ext cx="75525" cy="37775"/>
              </a:xfrm>
              <a:custGeom>
                <a:rect b="b" l="l" r="r" t="t"/>
                <a:pathLst>
                  <a:path extrusionOk="0" h="1511" w="3021">
                    <a:moveTo>
                      <a:pt x="0" y="1"/>
                    </a:moveTo>
                    <a:lnTo>
                      <a:pt x="0" y="1177"/>
                    </a:lnTo>
                    <a:cubicBezTo>
                      <a:pt x="461" y="1388"/>
                      <a:pt x="971" y="1511"/>
                      <a:pt x="1510" y="1511"/>
                    </a:cubicBezTo>
                    <a:cubicBezTo>
                      <a:pt x="2049" y="1511"/>
                      <a:pt x="2559" y="1388"/>
                      <a:pt x="3020" y="1177"/>
                    </a:cubicBezTo>
                    <a:lnTo>
                      <a:pt x="302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1"/>
              <p:cNvSpPr/>
              <p:nvPr/>
            </p:nvSpPr>
            <p:spPr>
              <a:xfrm>
                <a:off x="1903725" y="839525"/>
                <a:ext cx="151025" cy="166100"/>
              </a:xfrm>
              <a:custGeom>
                <a:rect b="b" l="l" r="r" t="t"/>
                <a:pathLst>
                  <a:path extrusionOk="0" h="6644" w="6041">
                    <a:moveTo>
                      <a:pt x="0" y="0"/>
                    </a:moveTo>
                    <a:lnTo>
                      <a:pt x="0" y="3623"/>
                    </a:lnTo>
                    <a:cubicBezTo>
                      <a:pt x="0" y="5292"/>
                      <a:pt x="1353" y="6644"/>
                      <a:pt x="3020" y="6644"/>
                    </a:cubicBezTo>
                    <a:cubicBezTo>
                      <a:pt x="4688" y="6644"/>
                      <a:pt x="6040" y="5292"/>
                      <a:pt x="6040" y="3623"/>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1"/>
              <p:cNvSpPr/>
              <p:nvPr/>
            </p:nvSpPr>
            <p:spPr>
              <a:xfrm>
                <a:off x="1925350" y="903725"/>
                <a:ext cx="39850" cy="20450"/>
              </a:xfrm>
              <a:custGeom>
                <a:rect b="b" l="l" r="r" t="t"/>
                <a:pathLst>
                  <a:path extrusionOk="0" h="818" w="1594">
                    <a:moveTo>
                      <a:pt x="343" y="0"/>
                    </a:moveTo>
                    <a:cubicBezTo>
                      <a:pt x="282" y="0"/>
                      <a:pt x="221" y="19"/>
                      <a:pt x="167" y="57"/>
                    </a:cubicBezTo>
                    <a:cubicBezTo>
                      <a:pt x="32" y="155"/>
                      <a:pt x="1" y="342"/>
                      <a:pt x="99" y="478"/>
                    </a:cubicBezTo>
                    <a:cubicBezTo>
                      <a:pt x="252" y="690"/>
                      <a:pt x="511" y="817"/>
                      <a:pt x="797" y="817"/>
                    </a:cubicBezTo>
                    <a:cubicBezTo>
                      <a:pt x="1082" y="817"/>
                      <a:pt x="1342" y="690"/>
                      <a:pt x="1496" y="478"/>
                    </a:cubicBezTo>
                    <a:cubicBezTo>
                      <a:pt x="1593" y="343"/>
                      <a:pt x="1562" y="155"/>
                      <a:pt x="1426" y="57"/>
                    </a:cubicBezTo>
                    <a:cubicBezTo>
                      <a:pt x="1372" y="19"/>
                      <a:pt x="1310" y="0"/>
                      <a:pt x="1249" y="0"/>
                    </a:cubicBezTo>
                    <a:cubicBezTo>
                      <a:pt x="1155" y="0"/>
                      <a:pt x="1063" y="44"/>
                      <a:pt x="1005" y="126"/>
                    </a:cubicBezTo>
                    <a:cubicBezTo>
                      <a:pt x="976" y="166"/>
                      <a:pt x="905" y="213"/>
                      <a:pt x="797" y="213"/>
                    </a:cubicBezTo>
                    <a:cubicBezTo>
                      <a:pt x="689" y="213"/>
                      <a:pt x="617" y="166"/>
                      <a:pt x="589" y="126"/>
                    </a:cubicBezTo>
                    <a:cubicBezTo>
                      <a:pt x="529" y="44"/>
                      <a:pt x="437" y="0"/>
                      <a:pt x="34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1"/>
              <p:cNvSpPr/>
              <p:nvPr/>
            </p:nvSpPr>
            <p:spPr>
              <a:xfrm>
                <a:off x="1948275" y="945200"/>
                <a:ext cx="61950" cy="22725"/>
              </a:xfrm>
              <a:custGeom>
                <a:rect b="b" l="l" r="r" t="t"/>
                <a:pathLst>
                  <a:path extrusionOk="0" h="909" w="2478">
                    <a:moveTo>
                      <a:pt x="332" y="1"/>
                    </a:moveTo>
                    <a:cubicBezTo>
                      <a:pt x="254" y="1"/>
                      <a:pt x="176" y="30"/>
                      <a:pt x="117" y="90"/>
                    </a:cubicBezTo>
                    <a:cubicBezTo>
                      <a:pt x="0" y="210"/>
                      <a:pt x="2" y="401"/>
                      <a:pt x="120" y="518"/>
                    </a:cubicBezTo>
                    <a:cubicBezTo>
                      <a:pt x="367" y="763"/>
                      <a:pt x="785" y="909"/>
                      <a:pt x="1238" y="909"/>
                    </a:cubicBezTo>
                    <a:cubicBezTo>
                      <a:pt x="1692" y="909"/>
                      <a:pt x="2110" y="762"/>
                      <a:pt x="2357" y="518"/>
                    </a:cubicBezTo>
                    <a:cubicBezTo>
                      <a:pt x="2475" y="399"/>
                      <a:pt x="2478" y="208"/>
                      <a:pt x="2360" y="90"/>
                    </a:cubicBezTo>
                    <a:cubicBezTo>
                      <a:pt x="2300" y="30"/>
                      <a:pt x="2222" y="1"/>
                      <a:pt x="2144" y="1"/>
                    </a:cubicBezTo>
                    <a:cubicBezTo>
                      <a:pt x="2067" y="1"/>
                      <a:pt x="1990" y="30"/>
                      <a:pt x="1931" y="88"/>
                    </a:cubicBezTo>
                    <a:cubicBezTo>
                      <a:pt x="1832" y="187"/>
                      <a:pt x="1590" y="304"/>
                      <a:pt x="1238" y="304"/>
                    </a:cubicBezTo>
                    <a:cubicBezTo>
                      <a:pt x="888" y="304"/>
                      <a:pt x="645" y="187"/>
                      <a:pt x="545" y="88"/>
                    </a:cubicBezTo>
                    <a:cubicBezTo>
                      <a:pt x="485" y="30"/>
                      <a:pt x="409" y="1"/>
                      <a:pt x="33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1"/>
              <p:cNvSpPr/>
              <p:nvPr/>
            </p:nvSpPr>
            <p:spPr>
              <a:xfrm>
                <a:off x="1993275" y="903725"/>
                <a:ext cx="39850" cy="20450"/>
              </a:xfrm>
              <a:custGeom>
                <a:rect b="b" l="l" r="r" t="t"/>
                <a:pathLst>
                  <a:path extrusionOk="0" h="818" w="1594">
                    <a:moveTo>
                      <a:pt x="344" y="0"/>
                    </a:moveTo>
                    <a:cubicBezTo>
                      <a:pt x="283" y="0"/>
                      <a:pt x="221" y="19"/>
                      <a:pt x="167" y="57"/>
                    </a:cubicBezTo>
                    <a:cubicBezTo>
                      <a:pt x="32" y="155"/>
                      <a:pt x="1" y="342"/>
                      <a:pt x="99" y="478"/>
                    </a:cubicBezTo>
                    <a:cubicBezTo>
                      <a:pt x="252" y="690"/>
                      <a:pt x="511" y="817"/>
                      <a:pt x="797" y="817"/>
                    </a:cubicBezTo>
                    <a:cubicBezTo>
                      <a:pt x="1082" y="817"/>
                      <a:pt x="1344" y="690"/>
                      <a:pt x="1496" y="478"/>
                    </a:cubicBezTo>
                    <a:cubicBezTo>
                      <a:pt x="1593" y="343"/>
                      <a:pt x="1562" y="155"/>
                      <a:pt x="1426" y="57"/>
                    </a:cubicBezTo>
                    <a:cubicBezTo>
                      <a:pt x="1372" y="19"/>
                      <a:pt x="1310" y="0"/>
                      <a:pt x="1249" y="0"/>
                    </a:cubicBezTo>
                    <a:cubicBezTo>
                      <a:pt x="1155" y="0"/>
                      <a:pt x="1063" y="44"/>
                      <a:pt x="1005" y="126"/>
                    </a:cubicBezTo>
                    <a:cubicBezTo>
                      <a:pt x="976" y="166"/>
                      <a:pt x="905" y="213"/>
                      <a:pt x="797" y="213"/>
                    </a:cubicBezTo>
                    <a:cubicBezTo>
                      <a:pt x="689" y="213"/>
                      <a:pt x="617" y="166"/>
                      <a:pt x="589" y="126"/>
                    </a:cubicBezTo>
                    <a:cubicBezTo>
                      <a:pt x="529" y="44"/>
                      <a:pt x="438" y="0"/>
                      <a:pt x="34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1"/>
              <p:cNvSpPr/>
              <p:nvPr/>
            </p:nvSpPr>
            <p:spPr>
              <a:xfrm>
                <a:off x="1903725" y="839525"/>
                <a:ext cx="151025" cy="166100"/>
              </a:xfrm>
              <a:custGeom>
                <a:rect b="b" l="l" r="r" t="t"/>
                <a:pathLst>
                  <a:path extrusionOk="0" h="6644" w="6041">
                    <a:moveTo>
                      <a:pt x="0" y="0"/>
                    </a:moveTo>
                    <a:lnTo>
                      <a:pt x="0" y="3623"/>
                    </a:lnTo>
                    <a:cubicBezTo>
                      <a:pt x="0" y="5292"/>
                      <a:pt x="1353" y="6644"/>
                      <a:pt x="3020" y="6644"/>
                    </a:cubicBezTo>
                    <a:cubicBezTo>
                      <a:pt x="3174" y="6644"/>
                      <a:pt x="3324" y="6628"/>
                      <a:pt x="3474" y="6607"/>
                    </a:cubicBezTo>
                    <a:cubicBezTo>
                      <a:pt x="2022" y="6387"/>
                      <a:pt x="907" y="5138"/>
                      <a:pt x="907" y="3623"/>
                    </a:cubicBezTo>
                    <a:lnTo>
                      <a:pt x="907" y="603"/>
                    </a:lnTo>
                    <a:cubicBezTo>
                      <a:pt x="907" y="603"/>
                      <a:pt x="3747" y="1124"/>
                      <a:pt x="6040" y="3206"/>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1"/>
              <p:cNvSpPr/>
              <p:nvPr/>
            </p:nvSpPr>
            <p:spPr>
              <a:xfrm>
                <a:off x="1881050" y="779100"/>
                <a:ext cx="196400" cy="137500"/>
              </a:xfrm>
              <a:custGeom>
                <a:rect b="b" l="l" r="r" t="t"/>
                <a:pathLst>
                  <a:path extrusionOk="0" h="5500" w="7856">
                    <a:moveTo>
                      <a:pt x="3927" y="0"/>
                    </a:moveTo>
                    <a:cubicBezTo>
                      <a:pt x="1759" y="0"/>
                      <a:pt x="1" y="1759"/>
                      <a:pt x="1" y="3928"/>
                    </a:cubicBezTo>
                    <a:lnTo>
                      <a:pt x="1" y="4289"/>
                    </a:lnTo>
                    <a:lnTo>
                      <a:pt x="1" y="4304"/>
                    </a:lnTo>
                    <a:cubicBezTo>
                      <a:pt x="6" y="4309"/>
                      <a:pt x="29" y="4311"/>
                      <a:pt x="68" y="4311"/>
                    </a:cubicBezTo>
                    <a:cubicBezTo>
                      <a:pt x="417" y="4311"/>
                      <a:pt x="2010" y="4099"/>
                      <a:pt x="2633" y="2840"/>
                    </a:cubicBezTo>
                    <a:cubicBezTo>
                      <a:pt x="2683" y="2740"/>
                      <a:pt x="2786" y="2682"/>
                      <a:pt x="2895" y="2682"/>
                    </a:cubicBezTo>
                    <a:cubicBezTo>
                      <a:pt x="2917" y="2682"/>
                      <a:pt x="2940" y="2685"/>
                      <a:pt x="2962" y="2690"/>
                    </a:cubicBezTo>
                    <a:cubicBezTo>
                      <a:pt x="3563" y="2824"/>
                      <a:pt x="5859" y="3801"/>
                      <a:pt x="7855" y="5499"/>
                    </a:cubicBezTo>
                    <a:cubicBezTo>
                      <a:pt x="7855" y="5480"/>
                      <a:pt x="7854" y="5456"/>
                      <a:pt x="7854" y="5438"/>
                    </a:cubicBezTo>
                    <a:lnTo>
                      <a:pt x="7854" y="3928"/>
                    </a:lnTo>
                    <a:cubicBezTo>
                      <a:pt x="7854" y="1758"/>
                      <a:pt x="6095" y="0"/>
                      <a:pt x="392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1"/>
              <p:cNvSpPr/>
              <p:nvPr/>
            </p:nvSpPr>
            <p:spPr>
              <a:xfrm>
                <a:off x="1941475" y="779100"/>
                <a:ext cx="135950" cy="111425"/>
              </a:xfrm>
              <a:custGeom>
                <a:rect b="b" l="l" r="r" t="t"/>
                <a:pathLst>
                  <a:path extrusionOk="0" h="4457" w="5438">
                    <a:moveTo>
                      <a:pt x="1509" y="0"/>
                    </a:moveTo>
                    <a:cubicBezTo>
                      <a:pt x="974" y="0"/>
                      <a:pt x="465" y="109"/>
                      <a:pt x="0" y="302"/>
                    </a:cubicBezTo>
                    <a:lnTo>
                      <a:pt x="0" y="483"/>
                    </a:lnTo>
                    <a:cubicBezTo>
                      <a:pt x="0" y="1238"/>
                      <a:pt x="468" y="1910"/>
                      <a:pt x="1175" y="2179"/>
                    </a:cubicBezTo>
                    <a:cubicBezTo>
                      <a:pt x="2104" y="2534"/>
                      <a:pt x="3554" y="3208"/>
                      <a:pt x="5437" y="4457"/>
                    </a:cubicBezTo>
                    <a:lnTo>
                      <a:pt x="5437" y="4043"/>
                    </a:lnTo>
                    <a:cubicBezTo>
                      <a:pt x="5437" y="1966"/>
                      <a:pt x="3870" y="160"/>
                      <a:pt x="1797" y="11"/>
                    </a:cubicBezTo>
                    <a:cubicBezTo>
                      <a:pt x="1700" y="4"/>
                      <a:pt x="1604" y="0"/>
                      <a:pt x="150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1"/>
              <p:cNvSpPr/>
              <p:nvPr/>
            </p:nvSpPr>
            <p:spPr>
              <a:xfrm>
                <a:off x="1881100" y="1126400"/>
                <a:ext cx="15125" cy="60400"/>
              </a:xfrm>
              <a:custGeom>
                <a:rect b="b" l="l" r="r" t="t"/>
                <a:pathLst>
                  <a:path extrusionOk="0" h="2416" w="605">
                    <a:moveTo>
                      <a:pt x="302" y="1"/>
                    </a:moveTo>
                    <a:cubicBezTo>
                      <a:pt x="135" y="1"/>
                      <a:pt x="0" y="135"/>
                      <a:pt x="0" y="303"/>
                    </a:cubicBezTo>
                    <a:lnTo>
                      <a:pt x="0" y="2416"/>
                    </a:lnTo>
                    <a:lnTo>
                      <a:pt x="604" y="2416"/>
                    </a:lnTo>
                    <a:lnTo>
                      <a:pt x="604" y="303"/>
                    </a:lnTo>
                    <a:cubicBezTo>
                      <a:pt x="604" y="137"/>
                      <a:pt x="468" y="1"/>
                      <a:pt x="302"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1"/>
              <p:cNvSpPr/>
              <p:nvPr/>
            </p:nvSpPr>
            <p:spPr>
              <a:xfrm>
                <a:off x="2062275" y="1126400"/>
                <a:ext cx="15125" cy="60400"/>
              </a:xfrm>
              <a:custGeom>
                <a:rect b="b" l="l" r="r" t="t"/>
                <a:pathLst>
                  <a:path extrusionOk="0" h="2416" w="605">
                    <a:moveTo>
                      <a:pt x="302" y="1"/>
                    </a:moveTo>
                    <a:cubicBezTo>
                      <a:pt x="137" y="1"/>
                      <a:pt x="0" y="137"/>
                      <a:pt x="0" y="303"/>
                    </a:cubicBezTo>
                    <a:lnTo>
                      <a:pt x="0" y="2416"/>
                    </a:lnTo>
                    <a:lnTo>
                      <a:pt x="604" y="2416"/>
                    </a:lnTo>
                    <a:lnTo>
                      <a:pt x="604" y="303"/>
                    </a:lnTo>
                    <a:cubicBezTo>
                      <a:pt x="604" y="135"/>
                      <a:pt x="468" y="1"/>
                      <a:pt x="302"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1"/>
              <p:cNvSpPr/>
              <p:nvPr/>
            </p:nvSpPr>
            <p:spPr>
              <a:xfrm>
                <a:off x="1971700" y="1103775"/>
                <a:ext cx="15100" cy="98175"/>
              </a:xfrm>
              <a:custGeom>
                <a:rect b="b" l="l" r="r" t="t"/>
                <a:pathLst>
                  <a:path extrusionOk="0" h="3927" w="604">
                    <a:moveTo>
                      <a:pt x="0" y="1"/>
                    </a:moveTo>
                    <a:lnTo>
                      <a:pt x="0" y="3927"/>
                    </a:lnTo>
                    <a:lnTo>
                      <a:pt x="603" y="3927"/>
                    </a:lnTo>
                    <a:lnTo>
                      <a:pt x="60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1"/>
              <p:cNvSpPr/>
              <p:nvPr/>
            </p:nvSpPr>
            <p:spPr>
              <a:xfrm>
                <a:off x="1971700" y="1133975"/>
                <a:ext cx="15100" cy="15125"/>
              </a:xfrm>
              <a:custGeom>
                <a:rect b="b" l="l" r="r" t="t"/>
                <a:pathLst>
                  <a:path extrusionOk="0" h="605" w="604">
                    <a:moveTo>
                      <a:pt x="0" y="1"/>
                    </a:moveTo>
                    <a:lnTo>
                      <a:pt x="0" y="605"/>
                    </a:lnTo>
                    <a:lnTo>
                      <a:pt x="603" y="605"/>
                    </a:lnTo>
                    <a:lnTo>
                      <a:pt x="60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75" name="Google Shape;3075;p71"/>
          <p:cNvGrpSpPr/>
          <p:nvPr/>
        </p:nvGrpSpPr>
        <p:grpSpPr>
          <a:xfrm>
            <a:off x="2509054" y="1293725"/>
            <a:ext cx="444882" cy="512925"/>
            <a:chOff x="2617368" y="1388731"/>
            <a:chExt cx="444882" cy="512925"/>
          </a:xfrm>
        </p:grpSpPr>
        <p:sp>
          <p:nvSpPr>
            <p:cNvPr id="3076" name="Google Shape;3076;p71"/>
            <p:cNvSpPr/>
            <p:nvPr/>
          </p:nvSpPr>
          <p:spPr>
            <a:xfrm>
              <a:off x="2617368" y="1388731"/>
              <a:ext cx="444882" cy="512925"/>
            </a:xfrm>
            <a:custGeom>
              <a:rect b="b" l="l" r="r" t="t"/>
              <a:pathLst>
                <a:path extrusionOk="0" h="18725" w="16241">
                  <a:moveTo>
                    <a:pt x="8120" y="0"/>
                  </a:moveTo>
                  <a:cubicBezTo>
                    <a:pt x="7716" y="0"/>
                    <a:pt x="7312" y="135"/>
                    <a:pt x="6980" y="405"/>
                  </a:cubicBezTo>
                  <a:lnTo>
                    <a:pt x="5167" y="1882"/>
                  </a:lnTo>
                  <a:lnTo>
                    <a:pt x="1805" y="1882"/>
                  </a:lnTo>
                  <a:cubicBezTo>
                    <a:pt x="1639" y="1882"/>
                    <a:pt x="1504" y="2018"/>
                    <a:pt x="1504" y="2183"/>
                  </a:cubicBezTo>
                  <a:lnTo>
                    <a:pt x="1504" y="4869"/>
                  </a:lnTo>
                  <a:lnTo>
                    <a:pt x="466" y="5713"/>
                  </a:lnTo>
                  <a:cubicBezTo>
                    <a:pt x="172" y="5953"/>
                    <a:pt x="0" y="6314"/>
                    <a:pt x="0" y="6694"/>
                  </a:cubicBezTo>
                  <a:lnTo>
                    <a:pt x="0" y="16761"/>
                  </a:lnTo>
                  <a:lnTo>
                    <a:pt x="0" y="17536"/>
                  </a:lnTo>
                  <a:lnTo>
                    <a:pt x="0" y="17822"/>
                  </a:lnTo>
                  <a:cubicBezTo>
                    <a:pt x="0" y="18320"/>
                    <a:pt x="405" y="18725"/>
                    <a:pt x="903" y="18725"/>
                  </a:cubicBezTo>
                  <a:lnTo>
                    <a:pt x="15339" y="18725"/>
                  </a:lnTo>
                  <a:cubicBezTo>
                    <a:pt x="15837" y="18725"/>
                    <a:pt x="16240" y="18320"/>
                    <a:pt x="16240" y="17822"/>
                  </a:cubicBezTo>
                  <a:lnTo>
                    <a:pt x="16240" y="17536"/>
                  </a:lnTo>
                  <a:lnTo>
                    <a:pt x="16240" y="16761"/>
                  </a:lnTo>
                  <a:lnTo>
                    <a:pt x="16240" y="6694"/>
                  </a:lnTo>
                  <a:cubicBezTo>
                    <a:pt x="16239" y="6314"/>
                    <a:pt x="16069" y="5953"/>
                    <a:pt x="15773" y="5713"/>
                  </a:cubicBezTo>
                  <a:lnTo>
                    <a:pt x="14736" y="4869"/>
                  </a:lnTo>
                  <a:lnTo>
                    <a:pt x="14736" y="2183"/>
                  </a:lnTo>
                  <a:cubicBezTo>
                    <a:pt x="14736" y="2018"/>
                    <a:pt x="14601" y="1882"/>
                    <a:pt x="14436" y="1882"/>
                  </a:cubicBezTo>
                  <a:lnTo>
                    <a:pt x="11073" y="1882"/>
                  </a:lnTo>
                  <a:lnTo>
                    <a:pt x="9259" y="405"/>
                  </a:lnTo>
                  <a:cubicBezTo>
                    <a:pt x="8928" y="135"/>
                    <a:pt x="8524" y="0"/>
                    <a:pt x="812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7" name="Google Shape;3077;p71"/>
            <p:cNvGrpSpPr/>
            <p:nvPr/>
          </p:nvGrpSpPr>
          <p:grpSpPr>
            <a:xfrm>
              <a:off x="2636783" y="1411118"/>
              <a:ext cx="406050" cy="468150"/>
              <a:chOff x="2302900" y="779200"/>
              <a:chExt cx="406050" cy="468150"/>
            </a:xfrm>
          </p:grpSpPr>
          <p:sp>
            <p:nvSpPr>
              <p:cNvPr id="3078" name="Google Shape;3078;p71"/>
              <p:cNvSpPr/>
              <p:nvPr/>
            </p:nvSpPr>
            <p:spPr>
              <a:xfrm>
                <a:off x="2302900" y="946525"/>
                <a:ext cx="406025" cy="300800"/>
              </a:xfrm>
              <a:custGeom>
                <a:rect b="b" l="l" r="r" t="t"/>
                <a:pathLst>
                  <a:path extrusionOk="0" h="12032" w="16241">
                    <a:moveTo>
                      <a:pt x="0" y="1"/>
                    </a:moveTo>
                    <a:lnTo>
                      <a:pt x="0" y="11129"/>
                    </a:lnTo>
                    <a:cubicBezTo>
                      <a:pt x="0" y="11627"/>
                      <a:pt x="405" y="12032"/>
                      <a:pt x="903" y="12032"/>
                    </a:cubicBezTo>
                    <a:lnTo>
                      <a:pt x="15340" y="12032"/>
                    </a:lnTo>
                    <a:cubicBezTo>
                      <a:pt x="15838" y="12032"/>
                      <a:pt x="16240" y="11627"/>
                      <a:pt x="16240" y="11129"/>
                    </a:cubicBezTo>
                    <a:lnTo>
                      <a:pt x="1624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1"/>
              <p:cNvSpPr/>
              <p:nvPr/>
            </p:nvSpPr>
            <p:spPr>
              <a:xfrm>
                <a:off x="2302925" y="779200"/>
                <a:ext cx="406000" cy="334700"/>
              </a:xfrm>
              <a:custGeom>
                <a:rect b="b" l="l" r="r" t="t"/>
                <a:pathLst>
                  <a:path extrusionOk="0" h="13388" w="16240">
                    <a:moveTo>
                      <a:pt x="8121" y="0"/>
                    </a:moveTo>
                    <a:cubicBezTo>
                      <a:pt x="7717" y="0"/>
                      <a:pt x="7312" y="135"/>
                      <a:pt x="6980" y="405"/>
                    </a:cubicBezTo>
                    <a:lnTo>
                      <a:pt x="466" y="5713"/>
                    </a:lnTo>
                    <a:cubicBezTo>
                      <a:pt x="172" y="5953"/>
                      <a:pt x="0" y="6314"/>
                      <a:pt x="0" y="6694"/>
                    </a:cubicBezTo>
                    <a:cubicBezTo>
                      <a:pt x="0" y="7074"/>
                      <a:pt x="172" y="7436"/>
                      <a:pt x="466" y="7675"/>
                    </a:cubicBezTo>
                    <a:lnTo>
                      <a:pt x="6980" y="12983"/>
                    </a:lnTo>
                    <a:cubicBezTo>
                      <a:pt x="7311" y="13253"/>
                      <a:pt x="7715" y="13388"/>
                      <a:pt x="8119" y="13388"/>
                    </a:cubicBezTo>
                    <a:cubicBezTo>
                      <a:pt x="8523" y="13388"/>
                      <a:pt x="8928" y="13253"/>
                      <a:pt x="9259" y="12983"/>
                    </a:cubicBezTo>
                    <a:lnTo>
                      <a:pt x="15773" y="7675"/>
                    </a:lnTo>
                    <a:cubicBezTo>
                      <a:pt x="16069" y="7436"/>
                      <a:pt x="16239" y="7074"/>
                      <a:pt x="16239" y="6694"/>
                    </a:cubicBezTo>
                    <a:cubicBezTo>
                      <a:pt x="16239" y="6314"/>
                      <a:pt x="16069" y="5953"/>
                      <a:pt x="15773" y="5713"/>
                    </a:cubicBezTo>
                    <a:lnTo>
                      <a:pt x="9259" y="405"/>
                    </a:lnTo>
                    <a:cubicBezTo>
                      <a:pt x="8928" y="135"/>
                      <a:pt x="8525" y="0"/>
                      <a:pt x="812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1"/>
              <p:cNvSpPr/>
              <p:nvPr/>
            </p:nvSpPr>
            <p:spPr>
              <a:xfrm>
                <a:off x="2340500" y="826275"/>
                <a:ext cx="330825" cy="287650"/>
              </a:xfrm>
              <a:custGeom>
                <a:rect b="b" l="l" r="r" t="t"/>
                <a:pathLst>
                  <a:path extrusionOk="0" h="11506" w="13233">
                    <a:moveTo>
                      <a:pt x="302" y="0"/>
                    </a:moveTo>
                    <a:cubicBezTo>
                      <a:pt x="136" y="0"/>
                      <a:pt x="1" y="135"/>
                      <a:pt x="1" y="300"/>
                    </a:cubicBezTo>
                    <a:lnTo>
                      <a:pt x="1" y="6638"/>
                    </a:lnTo>
                    <a:lnTo>
                      <a:pt x="5477" y="11101"/>
                    </a:lnTo>
                    <a:cubicBezTo>
                      <a:pt x="5809" y="11371"/>
                      <a:pt x="6213" y="11506"/>
                      <a:pt x="6617" y="11506"/>
                    </a:cubicBezTo>
                    <a:cubicBezTo>
                      <a:pt x="7021" y="11506"/>
                      <a:pt x="7425" y="11371"/>
                      <a:pt x="7756" y="11101"/>
                    </a:cubicBezTo>
                    <a:lnTo>
                      <a:pt x="13233" y="6638"/>
                    </a:lnTo>
                    <a:lnTo>
                      <a:pt x="13233" y="300"/>
                    </a:lnTo>
                    <a:cubicBezTo>
                      <a:pt x="13233" y="134"/>
                      <a:pt x="13098" y="0"/>
                      <a:pt x="1293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1"/>
              <p:cNvSpPr/>
              <p:nvPr/>
            </p:nvSpPr>
            <p:spPr>
              <a:xfrm>
                <a:off x="2340475" y="972825"/>
                <a:ext cx="330825" cy="141100"/>
              </a:xfrm>
              <a:custGeom>
                <a:rect b="b" l="l" r="r" t="t"/>
                <a:pathLst>
                  <a:path extrusionOk="0" h="5644" w="13233">
                    <a:moveTo>
                      <a:pt x="1" y="1"/>
                    </a:moveTo>
                    <a:lnTo>
                      <a:pt x="1" y="776"/>
                    </a:lnTo>
                    <a:lnTo>
                      <a:pt x="5477" y="5239"/>
                    </a:lnTo>
                    <a:cubicBezTo>
                      <a:pt x="5809" y="5509"/>
                      <a:pt x="6213" y="5644"/>
                      <a:pt x="6617" y="5644"/>
                    </a:cubicBezTo>
                    <a:cubicBezTo>
                      <a:pt x="7021" y="5644"/>
                      <a:pt x="7425" y="5509"/>
                      <a:pt x="7756" y="5239"/>
                    </a:cubicBezTo>
                    <a:lnTo>
                      <a:pt x="13233" y="776"/>
                    </a:lnTo>
                    <a:lnTo>
                      <a:pt x="13233" y="1"/>
                    </a:lnTo>
                    <a:lnTo>
                      <a:pt x="8644" y="3741"/>
                    </a:lnTo>
                    <a:cubicBezTo>
                      <a:pt x="8589" y="3786"/>
                      <a:pt x="8521" y="3809"/>
                      <a:pt x="8454" y="3809"/>
                    </a:cubicBezTo>
                    <a:cubicBezTo>
                      <a:pt x="8386" y="3809"/>
                      <a:pt x="8319" y="3786"/>
                      <a:pt x="8264" y="3741"/>
                    </a:cubicBezTo>
                    <a:lnTo>
                      <a:pt x="8138" y="3638"/>
                    </a:lnTo>
                    <a:cubicBezTo>
                      <a:pt x="7710" y="3289"/>
                      <a:pt x="7170" y="3098"/>
                      <a:pt x="6617" y="3098"/>
                    </a:cubicBezTo>
                    <a:cubicBezTo>
                      <a:pt x="6065" y="3098"/>
                      <a:pt x="5525" y="3291"/>
                      <a:pt x="5097" y="3638"/>
                    </a:cubicBezTo>
                    <a:lnTo>
                      <a:pt x="4971" y="3741"/>
                    </a:lnTo>
                    <a:cubicBezTo>
                      <a:pt x="4916" y="3786"/>
                      <a:pt x="4848" y="3809"/>
                      <a:pt x="4781" y="3809"/>
                    </a:cubicBezTo>
                    <a:cubicBezTo>
                      <a:pt x="4714" y="3809"/>
                      <a:pt x="4646" y="3786"/>
                      <a:pt x="4591" y="3741"/>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1"/>
              <p:cNvSpPr/>
              <p:nvPr/>
            </p:nvSpPr>
            <p:spPr>
              <a:xfrm>
                <a:off x="2472075" y="893900"/>
                <a:ext cx="67675" cy="97775"/>
              </a:xfrm>
              <a:custGeom>
                <a:rect b="b" l="l" r="r" t="t"/>
                <a:pathLst>
                  <a:path extrusionOk="0" h="3911" w="2707">
                    <a:moveTo>
                      <a:pt x="1353" y="603"/>
                    </a:moveTo>
                    <a:cubicBezTo>
                      <a:pt x="1768" y="603"/>
                      <a:pt x="2106" y="940"/>
                      <a:pt x="2106" y="1354"/>
                    </a:cubicBezTo>
                    <a:lnTo>
                      <a:pt x="2106" y="2557"/>
                    </a:lnTo>
                    <a:cubicBezTo>
                      <a:pt x="2106" y="2970"/>
                      <a:pt x="1768" y="3308"/>
                      <a:pt x="1353" y="3308"/>
                    </a:cubicBezTo>
                    <a:cubicBezTo>
                      <a:pt x="940" y="3308"/>
                      <a:pt x="602" y="2972"/>
                      <a:pt x="602" y="2557"/>
                    </a:cubicBezTo>
                    <a:lnTo>
                      <a:pt x="602" y="1354"/>
                    </a:lnTo>
                    <a:cubicBezTo>
                      <a:pt x="602" y="940"/>
                      <a:pt x="938" y="603"/>
                      <a:pt x="1353" y="603"/>
                    </a:cubicBezTo>
                    <a:close/>
                    <a:moveTo>
                      <a:pt x="1353" y="0"/>
                    </a:moveTo>
                    <a:cubicBezTo>
                      <a:pt x="608" y="0"/>
                      <a:pt x="0" y="608"/>
                      <a:pt x="0" y="1354"/>
                    </a:cubicBezTo>
                    <a:lnTo>
                      <a:pt x="0" y="2557"/>
                    </a:lnTo>
                    <a:cubicBezTo>
                      <a:pt x="0" y="3303"/>
                      <a:pt x="608" y="3911"/>
                      <a:pt x="1353" y="3911"/>
                    </a:cubicBezTo>
                    <a:cubicBezTo>
                      <a:pt x="2101" y="3911"/>
                      <a:pt x="2706" y="3304"/>
                      <a:pt x="2706" y="2557"/>
                    </a:cubicBezTo>
                    <a:lnTo>
                      <a:pt x="2706" y="1354"/>
                    </a:lnTo>
                    <a:cubicBezTo>
                      <a:pt x="2706" y="608"/>
                      <a:pt x="2099" y="0"/>
                      <a:pt x="135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1"/>
              <p:cNvSpPr/>
              <p:nvPr/>
            </p:nvSpPr>
            <p:spPr>
              <a:xfrm>
                <a:off x="2393150" y="893875"/>
                <a:ext cx="67700" cy="97800"/>
              </a:xfrm>
              <a:custGeom>
                <a:rect b="b" l="l" r="r" t="t"/>
                <a:pathLst>
                  <a:path extrusionOk="0" h="3912" w="2708">
                    <a:moveTo>
                      <a:pt x="2295" y="0"/>
                    </a:moveTo>
                    <a:cubicBezTo>
                      <a:pt x="2118" y="0"/>
                      <a:pt x="1959" y="113"/>
                      <a:pt x="1904" y="288"/>
                    </a:cubicBezTo>
                    <a:lnTo>
                      <a:pt x="1355" y="2015"/>
                    </a:lnTo>
                    <a:lnTo>
                      <a:pt x="804" y="288"/>
                    </a:lnTo>
                    <a:cubicBezTo>
                      <a:pt x="748" y="115"/>
                      <a:pt x="593" y="1"/>
                      <a:pt x="415" y="1"/>
                    </a:cubicBezTo>
                    <a:cubicBezTo>
                      <a:pt x="393" y="1"/>
                      <a:pt x="371" y="3"/>
                      <a:pt x="349" y="6"/>
                    </a:cubicBezTo>
                    <a:cubicBezTo>
                      <a:pt x="148" y="39"/>
                      <a:pt x="1" y="210"/>
                      <a:pt x="1" y="414"/>
                    </a:cubicBezTo>
                    <a:lnTo>
                      <a:pt x="1" y="3611"/>
                    </a:lnTo>
                    <a:cubicBezTo>
                      <a:pt x="1" y="3776"/>
                      <a:pt x="135" y="3912"/>
                      <a:pt x="302" y="3912"/>
                    </a:cubicBezTo>
                    <a:cubicBezTo>
                      <a:pt x="467" y="3912"/>
                      <a:pt x="602" y="3776"/>
                      <a:pt x="602" y="3611"/>
                    </a:cubicBezTo>
                    <a:lnTo>
                      <a:pt x="602" y="1639"/>
                    </a:lnTo>
                    <a:lnTo>
                      <a:pt x="941" y="2705"/>
                    </a:lnTo>
                    <a:cubicBezTo>
                      <a:pt x="997" y="2885"/>
                      <a:pt x="1163" y="3006"/>
                      <a:pt x="1353" y="3006"/>
                    </a:cubicBezTo>
                    <a:cubicBezTo>
                      <a:pt x="1543" y="3006"/>
                      <a:pt x="1709" y="2885"/>
                      <a:pt x="1767" y="2705"/>
                    </a:cubicBezTo>
                    <a:lnTo>
                      <a:pt x="2106" y="1639"/>
                    </a:lnTo>
                    <a:lnTo>
                      <a:pt x="2106" y="3611"/>
                    </a:lnTo>
                    <a:cubicBezTo>
                      <a:pt x="2106" y="3776"/>
                      <a:pt x="2240" y="3912"/>
                      <a:pt x="2405" y="3912"/>
                    </a:cubicBezTo>
                    <a:cubicBezTo>
                      <a:pt x="2572" y="3912"/>
                      <a:pt x="2706" y="3778"/>
                      <a:pt x="2707" y="3610"/>
                    </a:cubicBezTo>
                    <a:lnTo>
                      <a:pt x="2707" y="412"/>
                    </a:lnTo>
                    <a:cubicBezTo>
                      <a:pt x="2707" y="209"/>
                      <a:pt x="2562" y="36"/>
                      <a:pt x="2359" y="5"/>
                    </a:cubicBezTo>
                    <a:cubicBezTo>
                      <a:pt x="2338" y="2"/>
                      <a:pt x="2316" y="0"/>
                      <a:pt x="229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1"/>
              <p:cNvSpPr/>
              <p:nvPr/>
            </p:nvSpPr>
            <p:spPr>
              <a:xfrm>
                <a:off x="2551050" y="893875"/>
                <a:ext cx="67675" cy="97800"/>
              </a:xfrm>
              <a:custGeom>
                <a:rect b="b" l="l" r="r" t="t"/>
                <a:pathLst>
                  <a:path extrusionOk="0" h="3912" w="2707">
                    <a:moveTo>
                      <a:pt x="2294" y="0"/>
                    </a:moveTo>
                    <a:cubicBezTo>
                      <a:pt x="2116" y="0"/>
                      <a:pt x="1958" y="113"/>
                      <a:pt x="1903" y="288"/>
                    </a:cubicBezTo>
                    <a:lnTo>
                      <a:pt x="1353" y="2015"/>
                    </a:lnTo>
                    <a:lnTo>
                      <a:pt x="803" y="288"/>
                    </a:lnTo>
                    <a:cubicBezTo>
                      <a:pt x="748" y="115"/>
                      <a:pt x="590" y="1"/>
                      <a:pt x="413" y="1"/>
                    </a:cubicBezTo>
                    <a:cubicBezTo>
                      <a:pt x="391" y="1"/>
                      <a:pt x="369" y="3"/>
                      <a:pt x="347" y="6"/>
                    </a:cubicBezTo>
                    <a:cubicBezTo>
                      <a:pt x="146" y="39"/>
                      <a:pt x="0" y="210"/>
                      <a:pt x="0" y="414"/>
                    </a:cubicBezTo>
                    <a:lnTo>
                      <a:pt x="0" y="3611"/>
                    </a:lnTo>
                    <a:cubicBezTo>
                      <a:pt x="0" y="3776"/>
                      <a:pt x="135" y="3912"/>
                      <a:pt x="300" y="3912"/>
                    </a:cubicBezTo>
                    <a:cubicBezTo>
                      <a:pt x="465" y="3912"/>
                      <a:pt x="601" y="3776"/>
                      <a:pt x="601" y="3611"/>
                    </a:cubicBezTo>
                    <a:lnTo>
                      <a:pt x="601" y="1639"/>
                    </a:lnTo>
                    <a:lnTo>
                      <a:pt x="940" y="2705"/>
                    </a:lnTo>
                    <a:cubicBezTo>
                      <a:pt x="998" y="2885"/>
                      <a:pt x="1163" y="3006"/>
                      <a:pt x="1353" y="3006"/>
                    </a:cubicBezTo>
                    <a:cubicBezTo>
                      <a:pt x="1542" y="3006"/>
                      <a:pt x="1707" y="2885"/>
                      <a:pt x="1765" y="2705"/>
                    </a:cubicBezTo>
                    <a:lnTo>
                      <a:pt x="2104" y="1639"/>
                    </a:lnTo>
                    <a:lnTo>
                      <a:pt x="2104" y="3611"/>
                    </a:lnTo>
                    <a:cubicBezTo>
                      <a:pt x="2104" y="3776"/>
                      <a:pt x="2239" y="3912"/>
                      <a:pt x="2405" y="3912"/>
                    </a:cubicBezTo>
                    <a:cubicBezTo>
                      <a:pt x="2571" y="3912"/>
                      <a:pt x="2706" y="3778"/>
                      <a:pt x="2707" y="3610"/>
                    </a:cubicBezTo>
                    <a:lnTo>
                      <a:pt x="2707" y="412"/>
                    </a:lnTo>
                    <a:cubicBezTo>
                      <a:pt x="2707" y="209"/>
                      <a:pt x="2560" y="36"/>
                      <a:pt x="2359" y="5"/>
                    </a:cubicBezTo>
                    <a:cubicBezTo>
                      <a:pt x="2337" y="2"/>
                      <a:pt x="2316" y="0"/>
                      <a:pt x="229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1"/>
              <p:cNvSpPr/>
              <p:nvPr/>
            </p:nvSpPr>
            <p:spPr>
              <a:xfrm>
                <a:off x="2302925" y="1065250"/>
                <a:ext cx="406025" cy="182100"/>
              </a:xfrm>
              <a:custGeom>
                <a:rect b="b" l="l" r="r" t="t"/>
                <a:pathLst>
                  <a:path extrusionOk="0" h="7284" w="16241">
                    <a:moveTo>
                      <a:pt x="8120" y="1"/>
                    </a:moveTo>
                    <a:cubicBezTo>
                      <a:pt x="7716" y="1"/>
                      <a:pt x="7312" y="136"/>
                      <a:pt x="6980" y="408"/>
                    </a:cubicBezTo>
                    <a:lnTo>
                      <a:pt x="0" y="6096"/>
                    </a:lnTo>
                    <a:lnTo>
                      <a:pt x="0" y="6381"/>
                    </a:lnTo>
                    <a:cubicBezTo>
                      <a:pt x="0" y="6879"/>
                      <a:pt x="405" y="7284"/>
                      <a:pt x="903" y="7284"/>
                    </a:cubicBezTo>
                    <a:lnTo>
                      <a:pt x="15339" y="7284"/>
                    </a:lnTo>
                    <a:cubicBezTo>
                      <a:pt x="15837" y="7284"/>
                      <a:pt x="16240" y="6879"/>
                      <a:pt x="16240" y="6381"/>
                    </a:cubicBezTo>
                    <a:lnTo>
                      <a:pt x="16240" y="6096"/>
                    </a:lnTo>
                    <a:lnTo>
                      <a:pt x="9261" y="408"/>
                    </a:lnTo>
                    <a:cubicBezTo>
                      <a:pt x="8928" y="136"/>
                      <a:pt x="8524" y="1"/>
                      <a:pt x="812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1"/>
              <p:cNvSpPr/>
              <p:nvPr/>
            </p:nvSpPr>
            <p:spPr>
              <a:xfrm>
                <a:off x="2460800" y="1122775"/>
                <a:ext cx="90275" cy="80925"/>
              </a:xfrm>
              <a:custGeom>
                <a:rect b="b" l="l" r="r" t="t"/>
                <a:pathLst>
                  <a:path extrusionOk="0" h="3237" w="3611">
                    <a:moveTo>
                      <a:pt x="1033" y="1"/>
                    </a:moveTo>
                    <a:cubicBezTo>
                      <a:pt x="463" y="1"/>
                      <a:pt x="1" y="463"/>
                      <a:pt x="1" y="1032"/>
                    </a:cubicBezTo>
                    <a:cubicBezTo>
                      <a:pt x="0" y="1860"/>
                      <a:pt x="1167" y="2828"/>
                      <a:pt x="1625" y="3176"/>
                    </a:cubicBezTo>
                    <a:cubicBezTo>
                      <a:pt x="1678" y="3216"/>
                      <a:pt x="1742" y="3237"/>
                      <a:pt x="1805" y="3237"/>
                    </a:cubicBezTo>
                    <a:cubicBezTo>
                      <a:pt x="1868" y="3237"/>
                      <a:pt x="1931" y="3216"/>
                      <a:pt x="1985" y="3176"/>
                    </a:cubicBezTo>
                    <a:cubicBezTo>
                      <a:pt x="2442" y="2830"/>
                      <a:pt x="3610" y="1861"/>
                      <a:pt x="3610" y="1032"/>
                    </a:cubicBezTo>
                    <a:cubicBezTo>
                      <a:pt x="3610" y="462"/>
                      <a:pt x="3149" y="1"/>
                      <a:pt x="2579" y="1"/>
                    </a:cubicBezTo>
                    <a:cubicBezTo>
                      <a:pt x="2357" y="1"/>
                      <a:pt x="2154" y="71"/>
                      <a:pt x="1987" y="192"/>
                    </a:cubicBezTo>
                    <a:cubicBezTo>
                      <a:pt x="1932" y="231"/>
                      <a:pt x="1869" y="251"/>
                      <a:pt x="1806" y="251"/>
                    </a:cubicBezTo>
                    <a:cubicBezTo>
                      <a:pt x="1743" y="251"/>
                      <a:pt x="1680" y="231"/>
                      <a:pt x="1625" y="192"/>
                    </a:cubicBezTo>
                    <a:cubicBezTo>
                      <a:pt x="1458" y="73"/>
                      <a:pt x="1254" y="1"/>
                      <a:pt x="103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1"/>
              <p:cNvSpPr/>
              <p:nvPr/>
            </p:nvSpPr>
            <p:spPr>
              <a:xfrm>
                <a:off x="2302925" y="1079900"/>
                <a:ext cx="157125" cy="137725"/>
              </a:xfrm>
              <a:custGeom>
                <a:rect b="b" l="l" r="r" t="t"/>
                <a:pathLst>
                  <a:path extrusionOk="0" h="5509" w="6285">
                    <a:moveTo>
                      <a:pt x="5808" y="0"/>
                    </a:moveTo>
                    <a:lnTo>
                      <a:pt x="0" y="4733"/>
                    </a:lnTo>
                    <a:lnTo>
                      <a:pt x="0" y="5508"/>
                    </a:lnTo>
                    <a:lnTo>
                      <a:pt x="6285" y="388"/>
                    </a:lnTo>
                    <a:lnTo>
                      <a:pt x="58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1"/>
              <p:cNvSpPr/>
              <p:nvPr/>
            </p:nvSpPr>
            <p:spPr>
              <a:xfrm>
                <a:off x="2551800" y="1079900"/>
                <a:ext cx="157125" cy="137725"/>
              </a:xfrm>
              <a:custGeom>
                <a:rect b="b" l="l" r="r" t="t"/>
                <a:pathLst>
                  <a:path extrusionOk="0" h="5509" w="6285">
                    <a:moveTo>
                      <a:pt x="477" y="0"/>
                    </a:moveTo>
                    <a:lnTo>
                      <a:pt x="1" y="388"/>
                    </a:lnTo>
                    <a:lnTo>
                      <a:pt x="6284" y="5508"/>
                    </a:lnTo>
                    <a:lnTo>
                      <a:pt x="6284" y="4733"/>
                    </a:lnTo>
                    <a:lnTo>
                      <a:pt x="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9" name="Google Shape;3089;p71"/>
          <p:cNvGrpSpPr/>
          <p:nvPr/>
        </p:nvGrpSpPr>
        <p:grpSpPr>
          <a:xfrm>
            <a:off x="3249887" y="1293725"/>
            <a:ext cx="397109" cy="512925"/>
            <a:chOff x="3341247" y="1371894"/>
            <a:chExt cx="397109" cy="512925"/>
          </a:xfrm>
        </p:grpSpPr>
        <p:sp>
          <p:nvSpPr>
            <p:cNvPr id="3090" name="Google Shape;3090;p71"/>
            <p:cNvSpPr/>
            <p:nvPr/>
          </p:nvSpPr>
          <p:spPr>
            <a:xfrm>
              <a:off x="3341247" y="1371894"/>
              <a:ext cx="397109" cy="512925"/>
            </a:xfrm>
            <a:custGeom>
              <a:rect b="b" l="l" r="r" t="t"/>
              <a:pathLst>
                <a:path extrusionOk="0" h="18725" w="14497">
                  <a:moveTo>
                    <a:pt x="3928" y="1209"/>
                  </a:moveTo>
                  <a:cubicBezTo>
                    <a:pt x="4082" y="1209"/>
                    <a:pt x="4237" y="1268"/>
                    <a:pt x="4355" y="1386"/>
                  </a:cubicBezTo>
                  <a:cubicBezTo>
                    <a:pt x="4526" y="1562"/>
                    <a:pt x="5080" y="2481"/>
                    <a:pt x="5709" y="3595"/>
                  </a:cubicBezTo>
                  <a:cubicBezTo>
                    <a:pt x="5332" y="3383"/>
                    <a:pt x="4977" y="3178"/>
                    <a:pt x="4666" y="2993"/>
                  </a:cubicBezTo>
                  <a:cubicBezTo>
                    <a:pt x="4058" y="2634"/>
                    <a:pt x="3616" y="2354"/>
                    <a:pt x="3500" y="2239"/>
                  </a:cubicBezTo>
                  <a:cubicBezTo>
                    <a:pt x="3385" y="2125"/>
                    <a:pt x="3324" y="1973"/>
                    <a:pt x="3324" y="1813"/>
                  </a:cubicBezTo>
                  <a:cubicBezTo>
                    <a:pt x="3324" y="1652"/>
                    <a:pt x="3386" y="1500"/>
                    <a:pt x="3500" y="1386"/>
                  </a:cubicBezTo>
                  <a:cubicBezTo>
                    <a:pt x="3618" y="1268"/>
                    <a:pt x="3773" y="1209"/>
                    <a:pt x="3928" y="1209"/>
                  </a:cubicBezTo>
                  <a:close/>
                  <a:moveTo>
                    <a:pt x="10571" y="1210"/>
                  </a:moveTo>
                  <a:cubicBezTo>
                    <a:pt x="10732" y="1210"/>
                    <a:pt x="10884" y="1273"/>
                    <a:pt x="10998" y="1387"/>
                  </a:cubicBezTo>
                  <a:cubicBezTo>
                    <a:pt x="11233" y="1623"/>
                    <a:pt x="11233" y="2006"/>
                    <a:pt x="10998" y="2241"/>
                  </a:cubicBezTo>
                  <a:cubicBezTo>
                    <a:pt x="10822" y="2413"/>
                    <a:pt x="9903" y="2967"/>
                    <a:pt x="8788" y="3595"/>
                  </a:cubicBezTo>
                  <a:cubicBezTo>
                    <a:pt x="8847" y="3493"/>
                    <a:pt x="8905" y="3391"/>
                    <a:pt x="8962" y="3291"/>
                  </a:cubicBezTo>
                  <a:cubicBezTo>
                    <a:pt x="8964" y="3287"/>
                    <a:pt x="8967" y="3282"/>
                    <a:pt x="8969" y="3278"/>
                  </a:cubicBezTo>
                  <a:cubicBezTo>
                    <a:pt x="8975" y="3267"/>
                    <a:pt x="8982" y="3255"/>
                    <a:pt x="8990" y="3243"/>
                  </a:cubicBezTo>
                  <a:cubicBezTo>
                    <a:pt x="9131" y="2999"/>
                    <a:pt x="9266" y="2765"/>
                    <a:pt x="9390" y="2553"/>
                  </a:cubicBezTo>
                  <a:cubicBezTo>
                    <a:pt x="9750" y="1944"/>
                    <a:pt x="10030" y="1503"/>
                    <a:pt x="10144" y="1386"/>
                  </a:cubicBezTo>
                  <a:cubicBezTo>
                    <a:pt x="10257" y="1273"/>
                    <a:pt x="10408" y="1210"/>
                    <a:pt x="10571" y="1210"/>
                  </a:cubicBezTo>
                  <a:close/>
                  <a:moveTo>
                    <a:pt x="10571" y="0"/>
                  </a:moveTo>
                  <a:cubicBezTo>
                    <a:pt x="10086" y="0"/>
                    <a:pt x="9632" y="189"/>
                    <a:pt x="9289" y="530"/>
                  </a:cubicBezTo>
                  <a:cubicBezTo>
                    <a:pt x="8917" y="903"/>
                    <a:pt x="7922" y="2649"/>
                    <a:pt x="7249" y="3872"/>
                  </a:cubicBezTo>
                  <a:cubicBezTo>
                    <a:pt x="6575" y="2649"/>
                    <a:pt x="5580" y="903"/>
                    <a:pt x="5208" y="530"/>
                  </a:cubicBezTo>
                  <a:cubicBezTo>
                    <a:pt x="4855" y="177"/>
                    <a:pt x="4391" y="1"/>
                    <a:pt x="3927" y="1"/>
                  </a:cubicBezTo>
                  <a:cubicBezTo>
                    <a:pt x="3463" y="1"/>
                    <a:pt x="2999" y="177"/>
                    <a:pt x="2646" y="530"/>
                  </a:cubicBezTo>
                  <a:cubicBezTo>
                    <a:pt x="2302" y="872"/>
                    <a:pt x="2114" y="1328"/>
                    <a:pt x="2114" y="1812"/>
                  </a:cubicBezTo>
                  <a:cubicBezTo>
                    <a:pt x="2114" y="2296"/>
                    <a:pt x="2304" y="2751"/>
                    <a:pt x="2646" y="3093"/>
                  </a:cubicBezTo>
                  <a:cubicBezTo>
                    <a:pt x="3079" y="3528"/>
                    <a:pt x="5375" y="4802"/>
                    <a:pt x="6539" y="5437"/>
                  </a:cubicBezTo>
                  <a:lnTo>
                    <a:pt x="301" y="5437"/>
                  </a:lnTo>
                  <a:cubicBezTo>
                    <a:pt x="135" y="5437"/>
                    <a:pt x="0" y="5572"/>
                    <a:pt x="0" y="5738"/>
                  </a:cubicBezTo>
                  <a:lnTo>
                    <a:pt x="0" y="7550"/>
                  </a:lnTo>
                  <a:cubicBezTo>
                    <a:pt x="0" y="7718"/>
                    <a:pt x="135" y="7852"/>
                    <a:pt x="301" y="7852"/>
                  </a:cubicBezTo>
                  <a:lnTo>
                    <a:pt x="301" y="8455"/>
                  </a:lnTo>
                  <a:lnTo>
                    <a:pt x="301" y="18422"/>
                  </a:lnTo>
                  <a:cubicBezTo>
                    <a:pt x="301" y="18589"/>
                    <a:pt x="437" y="18724"/>
                    <a:pt x="603" y="18724"/>
                  </a:cubicBezTo>
                  <a:lnTo>
                    <a:pt x="13892" y="18724"/>
                  </a:lnTo>
                  <a:cubicBezTo>
                    <a:pt x="14059" y="18724"/>
                    <a:pt x="14194" y="18589"/>
                    <a:pt x="14194" y="18422"/>
                  </a:cubicBezTo>
                  <a:lnTo>
                    <a:pt x="14194" y="7853"/>
                  </a:lnTo>
                  <a:cubicBezTo>
                    <a:pt x="14361" y="7853"/>
                    <a:pt x="14496" y="7719"/>
                    <a:pt x="14496" y="7551"/>
                  </a:cubicBezTo>
                  <a:lnTo>
                    <a:pt x="14496" y="5740"/>
                  </a:lnTo>
                  <a:cubicBezTo>
                    <a:pt x="14497" y="5573"/>
                    <a:pt x="14361" y="5437"/>
                    <a:pt x="14194" y="5437"/>
                  </a:cubicBezTo>
                  <a:lnTo>
                    <a:pt x="7958" y="5437"/>
                  </a:lnTo>
                  <a:cubicBezTo>
                    <a:pt x="9123" y="4802"/>
                    <a:pt x="11418" y="3528"/>
                    <a:pt x="11852" y="3093"/>
                  </a:cubicBezTo>
                  <a:cubicBezTo>
                    <a:pt x="12558" y="2387"/>
                    <a:pt x="12558" y="1238"/>
                    <a:pt x="11852" y="530"/>
                  </a:cubicBezTo>
                  <a:cubicBezTo>
                    <a:pt x="11510" y="188"/>
                    <a:pt x="11054" y="0"/>
                    <a:pt x="1057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1" name="Google Shape;3091;p71"/>
            <p:cNvGrpSpPr/>
            <p:nvPr/>
          </p:nvGrpSpPr>
          <p:grpSpPr>
            <a:xfrm>
              <a:off x="3358589" y="1394281"/>
              <a:ext cx="362425" cy="468150"/>
              <a:chOff x="2851400" y="778850"/>
              <a:chExt cx="362425" cy="468150"/>
            </a:xfrm>
          </p:grpSpPr>
          <p:sp>
            <p:nvSpPr>
              <p:cNvPr id="3092" name="Google Shape;3092;p71"/>
              <p:cNvSpPr/>
              <p:nvPr/>
            </p:nvSpPr>
            <p:spPr>
              <a:xfrm>
                <a:off x="3016150" y="778850"/>
                <a:ext cx="149225" cy="143500"/>
              </a:xfrm>
              <a:custGeom>
                <a:rect b="b" l="l" r="r" t="t"/>
                <a:pathLst>
                  <a:path extrusionOk="0" h="5740" w="5969">
                    <a:moveTo>
                      <a:pt x="3981" y="1209"/>
                    </a:moveTo>
                    <a:cubicBezTo>
                      <a:pt x="4142" y="1209"/>
                      <a:pt x="4294" y="1272"/>
                      <a:pt x="4408" y="1387"/>
                    </a:cubicBezTo>
                    <a:cubicBezTo>
                      <a:pt x="4643" y="1622"/>
                      <a:pt x="4643" y="2006"/>
                      <a:pt x="4408" y="2241"/>
                    </a:cubicBezTo>
                    <a:cubicBezTo>
                      <a:pt x="4232" y="2413"/>
                      <a:pt x="3312" y="2966"/>
                      <a:pt x="2198" y="3595"/>
                    </a:cubicBezTo>
                    <a:cubicBezTo>
                      <a:pt x="2827" y="2483"/>
                      <a:pt x="3381" y="1562"/>
                      <a:pt x="3553" y="1386"/>
                    </a:cubicBezTo>
                    <a:cubicBezTo>
                      <a:pt x="3667" y="1272"/>
                      <a:pt x="3818" y="1209"/>
                      <a:pt x="3981" y="1209"/>
                    </a:cubicBezTo>
                    <a:close/>
                    <a:moveTo>
                      <a:pt x="3981" y="0"/>
                    </a:moveTo>
                    <a:cubicBezTo>
                      <a:pt x="3497" y="0"/>
                      <a:pt x="3041" y="188"/>
                      <a:pt x="2699" y="531"/>
                    </a:cubicBezTo>
                    <a:cubicBezTo>
                      <a:pt x="2202" y="1026"/>
                      <a:pt x="603" y="3960"/>
                      <a:pt x="125" y="4848"/>
                    </a:cubicBezTo>
                    <a:cubicBezTo>
                      <a:pt x="0" y="5083"/>
                      <a:pt x="42" y="5373"/>
                      <a:pt x="231" y="5562"/>
                    </a:cubicBezTo>
                    <a:cubicBezTo>
                      <a:pt x="348" y="5679"/>
                      <a:pt x="502" y="5739"/>
                      <a:pt x="659" y="5739"/>
                    </a:cubicBezTo>
                    <a:cubicBezTo>
                      <a:pt x="756" y="5739"/>
                      <a:pt x="855" y="5715"/>
                      <a:pt x="945" y="5665"/>
                    </a:cubicBezTo>
                    <a:cubicBezTo>
                      <a:pt x="1833" y="5188"/>
                      <a:pt x="4766" y="3589"/>
                      <a:pt x="5262" y="3094"/>
                    </a:cubicBezTo>
                    <a:cubicBezTo>
                      <a:pt x="5968" y="2387"/>
                      <a:pt x="5968" y="1237"/>
                      <a:pt x="5262" y="531"/>
                    </a:cubicBezTo>
                    <a:cubicBezTo>
                      <a:pt x="4919" y="189"/>
                      <a:pt x="4464" y="0"/>
                      <a:pt x="398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1"/>
              <p:cNvSpPr/>
              <p:nvPr/>
            </p:nvSpPr>
            <p:spPr>
              <a:xfrm>
                <a:off x="3019275" y="842625"/>
                <a:ext cx="66900" cy="57525"/>
              </a:xfrm>
              <a:custGeom>
                <a:rect b="b" l="l" r="r" t="t"/>
                <a:pathLst>
                  <a:path extrusionOk="0" h="2301" w="2676">
                    <a:moveTo>
                      <a:pt x="2675" y="1"/>
                    </a:moveTo>
                    <a:cubicBezTo>
                      <a:pt x="2122" y="324"/>
                      <a:pt x="1417" y="725"/>
                      <a:pt x="623" y="1161"/>
                    </a:cubicBezTo>
                    <a:cubicBezTo>
                      <a:pt x="369" y="1622"/>
                      <a:pt x="148" y="2027"/>
                      <a:pt x="13" y="2278"/>
                    </a:cubicBezTo>
                    <a:lnTo>
                      <a:pt x="13" y="2278"/>
                    </a:lnTo>
                    <a:cubicBezTo>
                      <a:pt x="67" y="2185"/>
                      <a:pt x="146" y="2106"/>
                      <a:pt x="247" y="2051"/>
                    </a:cubicBezTo>
                    <a:cubicBezTo>
                      <a:pt x="857" y="1722"/>
                      <a:pt x="1492" y="1372"/>
                      <a:pt x="2073" y="1043"/>
                    </a:cubicBezTo>
                    <a:cubicBezTo>
                      <a:pt x="2286" y="666"/>
                      <a:pt x="2490" y="312"/>
                      <a:pt x="2675" y="1"/>
                    </a:cubicBezTo>
                    <a:close/>
                    <a:moveTo>
                      <a:pt x="13" y="2278"/>
                    </a:moveTo>
                    <a:lnTo>
                      <a:pt x="13" y="2278"/>
                    </a:lnTo>
                    <a:cubicBezTo>
                      <a:pt x="9" y="2286"/>
                      <a:pt x="4" y="2293"/>
                      <a:pt x="0" y="2301"/>
                    </a:cubicBezTo>
                    <a:cubicBezTo>
                      <a:pt x="2" y="2299"/>
                      <a:pt x="2" y="2299"/>
                      <a:pt x="2" y="2298"/>
                    </a:cubicBezTo>
                    <a:cubicBezTo>
                      <a:pt x="6" y="2291"/>
                      <a:pt x="9" y="2285"/>
                      <a:pt x="13" y="2278"/>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1"/>
              <p:cNvSpPr/>
              <p:nvPr/>
            </p:nvSpPr>
            <p:spPr>
              <a:xfrm>
                <a:off x="2904225" y="778875"/>
                <a:ext cx="143500" cy="143450"/>
              </a:xfrm>
              <a:custGeom>
                <a:rect b="b" l="l" r="r" t="t"/>
                <a:pathLst>
                  <a:path extrusionOk="0" h="5738" w="5740">
                    <a:moveTo>
                      <a:pt x="1816" y="1207"/>
                    </a:moveTo>
                    <a:cubicBezTo>
                      <a:pt x="1970" y="1207"/>
                      <a:pt x="2125" y="1266"/>
                      <a:pt x="2243" y="1384"/>
                    </a:cubicBezTo>
                    <a:cubicBezTo>
                      <a:pt x="2414" y="1560"/>
                      <a:pt x="2967" y="2480"/>
                      <a:pt x="3598" y="3593"/>
                    </a:cubicBezTo>
                    <a:cubicBezTo>
                      <a:pt x="2484" y="2965"/>
                      <a:pt x="1564" y="2411"/>
                      <a:pt x="1387" y="2239"/>
                    </a:cubicBezTo>
                    <a:cubicBezTo>
                      <a:pt x="1273" y="2124"/>
                      <a:pt x="1211" y="1972"/>
                      <a:pt x="1211" y="1811"/>
                    </a:cubicBezTo>
                    <a:cubicBezTo>
                      <a:pt x="1211" y="1650"/>
                      <a:pt x="1272" y="1498"/>
                      <a:pt x="1389" y="1384"/>
                    </a:cubicBezTo>
                    <a:cubicBezTo>
                      <a:pt x="1506" y="1266"/>
                      <a:pt x="1661" y="1207"/>
                      <a:pt x="1816" y="1207"/>
                    </a:cubicBezTo>
                    <a:close/>
                    <a:moveTo>
                      <a:pt x="1813" y="0"/>
                    </a:moveTo>
                    <a:cubicBezTo>
                      <a:pt x="1348" y="0"/>
                      <a:pt x="884" y="177"/>
                      <a:pt x="532" y="530"/>
                    </a:cubicBezTo>
                    <a:cubicBezTo>
                      <a:pt x="189" y="872"/>
                      <a:pt x="0" y="1327"/>
                      <a:pt x="0" y="1811"/>
                    </a:cubicBezTo>
                    <a:cubicBezTo>
                      <a:pt x="0" y="2295"/>
                      <a:pt x="188" y="2751"/>
                      <a:pt x="532" y="3093"/>
                    </a:cubicBezTo>
                    <a:cubicBezTo>
                      <a:pt x="1027" y="3589"/>
                      <a:pt x="3960" y="5189"/>
                      <a:pt x="4848" y="5666"/>
                    </a:cubicBezTo>
                    <a:cubicBezTo>
                      <a:pt x="4938" y="5714"/>
                      <a:pt x="5036" y="5738"/>
                      <a:pt x="5134" y="5738"/>
                    </a:cubicBezTo>
                    <a:cubicBezTo>
                      <a:pt x="5290" y="5738"/>
                      <a:pt x="5445" y="5677"/>
                      <a:pt x="5562" y="5561"/>
                    </a:cubicBezTo>
                    <a:cubicBezTo>
                      <a:pt x="5679" y="5443"/>
                      <a:pt x="5740" y="5289"/>
                      <a:pt x="5740" y="5133"/>
                    </a:cubicBezTo>
                    <a:cubicBezTo>
                      <a:pt x="5740" y="5036"/>
                      <a:pt x="5716" y="4937"/>
                      <a:pt x="5666" y="4847"/>
                    </a:cubicBezTo>
                    <a:cubicBezTo>
                      <a:pt x="5188" y="3959"/>
                      <a:pt x="3590" y="1025"/>
                      <a:pt x="3094" y="530"/>
                    </a:cubicBezTo>
                    <a:cubicBezTo>
                      <a:pt x="2741" y="177"/>
                      <a:pt x="2277" y="0"/>
                      <a:pt x="181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1"/>
              <p:cNvSpPr/>
              <p:nvPr/>
            </p:nvSpPr>
            <p:spPr>
              <a:xfrm>
                <a:off x="2968050" y="853650"/>
                <a:ext cx="57525" cy="66875"/>
              </a:xfrm>
              <a:custGeom>
                <a:rect b="b" l="l" r="r" t="t"/>
                <a:pathLst>
                  <a:path extrusionOk="0" h="2675" w="2301">
                    <a:moveTo>
                      <a:pt x="0" y="0"/>
                    </a:moveTo>
                    <a:lnTo>
                      <a:pt x="0" y="0"/>
                    </a:lnTo>
                    <a:cubicBezTo>
                      <a:pt x="324" y="553"/>
                      <a:pt x="724" y="1259"/>
                      <a:pt x="1160" y="2052"/>
                    </a:cubicBezTo>
                    <a:cubicBezTo>
                      <a:pt x="1633" y="2314"/>
                      <a:pt x="2047" y="2539"/>
                      <a:pt x="2298" y="2673"/>
                    </a:cubicBezTo>
                    <a:cubicBezTo>
                      <a:pt x="2298" y="2673"/>
                      <a:pt x="2298" y="2673"/>
                      <a:pt x="2298" y="2673"/>
                    </a:cubicBezTo>
                    <a:lnTo>
                      <a:pt x="2298" y="2673"/>
                    </a:lnTo>
                    <a:cubicBezTo>
                      <a:pt x="2196" y="2620"/>
                      <a:pt x="2110" y="2537"/>
                      <a:pt x="2051" y="2429"/>
                    </a:cubicBezTo>
                    <a:cubicBezTo>
                      <a:pt x="1722" y="1819"/>
                      <a:pt x="1373" y="1184"/>
                      <a:pt x="1043" y="602"/>
                    </a:cubicBezTo>
                    <a:cubicBezTo>
                      <a:pt x="666" y="390"/>
                      <a:pt x="311" y="185"/>
                      <a:pt x="0" y="0"/>
                    </a:cubicBezTo>
                    <a:close/>
                    <a:moveTo>
                      <a:pt x="2298" y="2673"/>
                    </a:moveTo>
                    <a:lnTo>
                      <a:pt x="2298" y="2673"/>
                    </a:lnTo>
                    <a:cubicBezTo>
                      <a:pt x="2299" y="2674"/>
                      <a:pt x="2299" y="2674"/>
                      <a:pt x="2300" y="2674"/>
                    </a:cubicBezTo>
                    <a:cubicBezTo>
                      <a:pt x="2299" y="2673"/>
                      <a:pt x="2299" y="2673"/>
                      <a:pt x="2298" y="2673"/>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1"/>
              <p:cNvSpPr/>
              <p:nvPr/>
            </p:nvSpPr>
            <p:spPr>
              <a:xfrm>
                <a:off x="2858950" y="967600"/>
                <a:ext cx="347300" cy="279375"/>
              </a:xfrm>
              <a:custGeom>
                <a:rect b="b" l="l" r="r" t="t"/>
                <a:pathLst>
                  <a:path extrusionOk="0" h="11175" w="13892">
                    <a:moveTo>
                      <a:pt x="0" y="0"/>
                    </a:moveTo>
                    <a:lnTo>
                      <a:pt x="0" y="10872"/>
                    </a:lnTo>
                    <a:cubicBezTo>
                      <a:pt x="0" y="11040"/>
                      <a:pt x="135" y="11174"/>
                      <a:pt x="301" y="11174"/>
                    </a:cubicBezTo>
                    <a:lnTo>
                      <a:pt x="13591" y="11174"/>
                    </a:lnTo>
                    <a:cubicBezTo>
                      <a:pt x="13757" y="11174"/>
                      <a:pt x="13892" y="11040"/>
                      <a:pt x="13892" y="10872"/>
                    </a:cubicBezTo>
                    <a:lnTo>
                      <a:pt x="1389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1"/>
              <p:cNvSpPr/>
              <p:nvPr/>
            </p:nvSpPr>
            <p:spPr>
              <a:xfrm>
                <a:off x="2911775" y="1020450"/>
                <a:ext cx="135950" cy="135925"/>
              </a:xfrm>
              <a:custGeom>
                <a:rect b="b" l="l" r="r" t="t"/>
                <a:pathLst>
                  <a:path extrusionOk="0" h="5437" w="5438">
                    <a:moveTo>
                      <a:pt x="2718" y="0"/>
                    </a:moveTo>
                    <a:cubicBezTo>
                      <a:pt x="1218" y="0"/>
                      <a:pt x="0" y="1218"/>
                      <a:pt x="0" y="2718"/>
                    </a:cubicBezTo>
                    <a:cubicBezTo>
                      <a:pt x="0" y="4219"/>
                      <a:pt x="1218" y="5436"/>
                      <a:pt x="2718" y="5436"/>
                    </a:cubicBezTo>
                    <a:cubicBezTo>
                      <a:pt x="4220" y="5436"/>
                      <a:pt x="5438" y="4219"/>
                      <a:pt x="5438" y="2718"/>
                    </a:cubicBezTo>
                    <a:cubicBezTo>
                      <a:pt x="5438" y="1218"/>
                      <a:pt x="4220" y="0"/>
                      <a:pt x="2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1"/>
              <p:cNvSpPr/>
              <p:nvPr/>
            </p:nvSpPr>
            <p:spPr>
              <a:xfrm>
                <a:off x="2858925" y="967600"/>
                <a:ext cx="347325" cy="22700"/>
              </a:xfrm>
              <a:custGeom>
                <a:rect b="b" l="l" r="r" t="t"/>
                <a:pathLst>
                  <a:path extrusionOk="0" h="908" w="13893">
                    <a:moveTo>
                      <a:pt x="0" y="0"/>
                    </a:moveTo>
                    <a:lnTo>
                      <a:pt x="0" y="907"/>
                    </a:lnTo>
                    <a:lnTo>
                      <a:pt x="13893" y="907"/>
                    </a:lnTo>
                    <a:lnTo>
                      <a:pt x="1389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1"/>
              <p:cNvSpPr/>
              <p:nvPr/>
            </p:nvSpPr>
            <p:spPr>
              <a:xfrm>
                <a:off x="2851400" y="914775"/>
                <a:ext cx="362425" cy="60400"/>
              </a:xfrm>
              <a:custGeom>
                <a:rect b="b" l="l" r="r" t="t"/>
                <a:pathLst>
                  <a:path extrusionOk="0" h="2416" w="14497">
                    <a:moveTo>
                      <a:pt x="302" y="0"/>
                    </a:moveTo>
                    <a:cubicBezTo>
                      <a:pt x="135" y="0"/>
                      <a:pt x="0" y="135"/>
                      <a:pt x="0" y="302"/>
                    </a:cubicBezTo>
                    <a:lnTo>
                      <a:pt x="0" y="2113"/>
                    </a:lnTo>
                    <a:cubicBezTo>
                      <a:pt x="0" y="2281"/>
                      <a:pt x="135" y="2415"/>
                      <a:pt x="302" y="2415"/>
                    </a:cubicBezTo>
                    <a:lnTo>
                      <a:pt x="14194" y="2415"/>
                    </a:lnTo>
                    <a:cubicBezTo>
                      <a:pt x="14361" y="2415"/>
                      <a:pt x="14497" y="2281"/>
                      <a:pt x="14496" y="2113"/>
                    </a:cubicBezTo>
                    <a:lnTo>
                      <a:pt x="14496" y="302"/>
                    </a:lnTo>
                    <a:cubicBezTo>
                      <a:pt x="14496" y="135"/>
                      <a:pt x="14361" y="0"/>
                      <a:pt x="1419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1"/>
              <p:cNvSpPr/>
              <p:nvPr/>
            </p:nvSpPr>
            <p:spPr>
              <a:xfrm>
                <a:off x="2945000" y="1055425"/>
                <a:ext cx="70950" cy="62950"/>
              </a:xfrm>
              <a:custGeom>
                <a:rect b="b" l="l" r="r" t="t"/>
                <a:pathLst>
                  <a:path extrusionOk="0" h="2518" w="2838">
                    <a:moveTo>
                      <a:pt x="983" y="0"/>
                    </a:moveTo>
                    <a:cubicBezTo>
                      <a:pt x="732" y="0"/>
                      <a:pt x="485" y="122"/>
                      <a:pt x="336" y="349"/>
                    </a:cubicBezTo>
                    <a:cubicBezTo>
                      <a:pt x="1" y="852"/>
                      <a:pt x="300" y="1895"/>
                      <a:pt x="448" y="2330"/>
                    </a:cubicBezTo>
                    <a:cubicBezTo>
                      <a:pt x="486" y="2443"/>
                      <a:pt x="590" y="2518"/>
                      <a:pt x="709" y="2518"/>
                    </a:cubicBezTo>
                    <a:cubicBezTo>
                      <a:pt x="716" y="2518"/>
                      <a:pt x="723" y="2518"/>
                      <a:pt x="730" y="2517"/>
                    </a:cubicBezTo>
                    <a:cubicBezTo>
                      <a:pt x="1188" y="2484"/>
                      <a:pt x="2266" y="2355"/>
                      <a:pt x="2601" y="1849"/>
                    </a:cubicBezTo>
                    <a:cubicBezTo>
                      <a:pt x="2838" y="1493"/>
                      <a:pt x="2740" y="1010"/>
                      <a:pt x="2383" y="774"/>
                    </a:cubicBezTo>
                    <a:cubicBezTo>
                      <a:pt x="2252" y="688"/>
                      <a:pt x="2108" y="646"/>
                      <a:pt x="1963" y="646"/>
                    </a:cubicBezTo>
                    <a:cubicBezTo>
                      <a:pt x="1847" y="646"/>
                      <a:pt x="1737" y="574"/>
                      <a:pt x="1691" y="467"/>
                    </a:cubicBezTo>
                    <a:cubicBezTo>
                      <a:pt x="1635" y="334"/>
                      <a:pt x="1542" y="215"/>
                      <a:pt x="1411" y="130"/>
                    </a:cubicBezTo>
                    <a:cubicBezTo>
                      <a:pt x="1279" y="42"/>
                      <a:pt x="1131" y="0"/>
                      <a:pt x="98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1"/>
              <p:cNvSpPr/>
              <p:nvPr/>
            </p:nvSpPr>
            <p:spPr>
              <a:xfrm>
                <a:off x="3017475" y="914775"/>
                <a:ext cx="30250" cy="332225"/>
              </a:xfrm>
              <a:custGeom>
                <a:rect b="b" l="l" r="r" t="t"/>
                <a:pathLst>
                  <a:path extrusionOk="0" h="13289" w="1210">
                    <a:moveTo>
                      <a:pt x="1" y="0"/>
                    </a:moveTo>
                    <a:lnTo>
                      <a:pt x="1" y="13288"/>
                    </a:lnTo>
                    <a:lnTo>
                      <a:pt x="1210" y="13288"/>
                    </a:lnTo>
                    <a:lnTo>
                      <a:pt x="1210"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1"/>
              <p:cNvSpPr/>
              <p:nvPr/>
            </p:nvSpPr>
            <p:spPr>
              <a:xfrm>
                <a:off x="3017475" y="975150"/>
                <a:ext cx="30250" cy="15125"/>
              </a:xfrm>
              <a:custGeom>
                <a:rect b="b" l="l" r="r" t="t"/>
                <a:pathLst>
                  <a:path extrusionOk="0" h="605" w="1210">
                    <a:moveTo>
                      <a:pt x="1" y="0"/>
                    </a:moveTo>
                    <a:lnTo>
                      <a:pt x="1" y="604"/>
                    </a:lnTo>
                    <a:lnTo>
                      <a:pt x="1210" y="604"/>
                    </a:lnTo>
                    <a:lnTo>
                      <a:pt x="1210"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3" name="Google Shape;3103;p71"/>
          <p:cNvGrpSpPr/>
          <p:nvPr/>
        </p:nvGrpSpPr>
        <p:grpSpPr>
          <a:xfrm>
            <a:off x="3942948" y="1318981"/>
            <a:ext cx="512952" cy="462413"/>
            <a:chOff x="4021292" y="1427700"/>
            <a:chExt cx="512952" cy="462413"/>
          </a:xfrm>
        </p:grpSpPr>
        <p:sp>
          <p:nvSpPr>
            <p:cNvPr id="3104" name="Google Shape;3104;p71"/>
            <p:cNvSpPr/>
            <p:nvPr/>
          </p:nvSpPr>
          <p:spPr>
            <a:xfrm>
              <a:off x="4021292" y="1427700"/>
              <a:ext cx="512952" cy="462413"/>
            </a:xfrm>
            <a:custGeom>
              <a:rect b="b" l="l" r="r" t="t"/>
              <a:pathLst>
                <a:path extrusionOk="0" h="16881" w="18726">
                  <a:moveTo>
                    <a:pt x="13376" y="1"/>
                  </a:moveTo>
                  <a:cubicBezTo>
                    <a:pt x="11984" y="1"/>
                    <a:pt x="10730" y="544"/>
                    <a:pt x="9781" y="1418"/>
                  </a:cubicBezTo>
                  <a:cubicBezTo>
                    <a:pt x="9662" y="1528"/>
                    <a:pt x="9513" y="1583"/>
                    <a:pt x="9364" y="1583"/>
                  </a:cubicBezTo>
                  <a:cubicBezTo>
                    <a:pt x="9215" y="1583"/>
                    <a:pt x="9066" y="1528"/>
                    <a:pt x="8947" y="1418"/>
                  </a:cubicBezTo>
                  <a:cubicBezTo>
                    <a:pt x="8065" y="607"/>
                    <a:pt x="6921" y="81"/>
                    <a:pt x="5647" y="10"/>
                  </a:cubicBezTo>
                  <a:lnTo>
                    <a:pt x="5644" y="10"/>
                  </a:lnTo>
                  <a:cubicBezTo>
                    <a:pt x="5583" y="6"/>
                    <a:pt x="5521" y="5"/>
                    <a:pt x="5457" y="4"/>
                  </a:cubicBezTo>
                  <a:lnTo>
                    <a:pt x="5439" y="4"/>
                  </a:lnTo>
                  <a:cubicBezTo>
                    <a:pt x="5409" y="4"/>
                    <a:pt x="5379" y="3"/>
                    <a:pt x="5349" y="3"/>
                  </a:cubicBezTo>
                  <a:cubicBezTo>
                    <a:pt x="2395" y="3"/>
                    <a:pt x="1" y="2397"/>
                    <a:pt x="1" y="5351"/>
                  </a:cubicBezTo>
                  <a:cubicBezTo>
                    <a:pt x="1" y="9789"/>
                    <a:pt x="6443" y="14995"/>
                    <a:pt x="8640" y="16640"/>
                  </a:cubicBezTo>
                  <a:cubicBezTo>
                    <a:pt x="8854" y="16800"/>
                    <a:pt x="9108" y="16881"/>
                    <a:pt x="9363" y="16881"/>
                  </a:cubicBezTo>
                  <a:cubicBezTo>
                    <a:pt x="9376" y="16881"/>
                    <a:pt x="9392" y="16881"/>
                    <a:pt x="9406" y="16880"/>
                  </a:cubicBezTo>
                  <a:cubicBezTo>
                    <a:pt x="9645" y="16871"/>
                    <a:pt x="9883" y="16791"/>
                    <a:pt x="10085" y="16640"/>
                  </a:cubicBezTo>
                  <a:cubicBezTo>
                    <a:pt x="12281" y="14995"/>
                    <a:pt x="18724" y="9789"/>
                    <a:pt x="18724" y="5351"/>
                  </a:cubicBezTo>
                  <a:cubicBezTo>
                    <a:pt x="18726" y="2397"/>
                    <a:pt x="16330" y="1"/>
                    <a:pt x="13376"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5" name="Google Shape;3105;p71"/>
            <p:cNvGrpSpPr/>
            <p:nvPr/>
          </p:nvGrpSpPr>
          <p:grpSpPr>
            <a:xfrm>
              <a:off x="4043706" y="1447907"/>
              <a:ext cx="468125" cy="422000"/>
              <a:chOff x="3325225" y="801950"/>
              <a:chExt cx="468125" cy="422000"/>
            </a:xfrm>
          </p:grpSpPr>
          <p:sp>
            <p:nvSpPr>
              <p:cNvPr id="3106" name="Google Shape;3106;p71"/>
              <p:cNvSpPr/>
              <p:nvPr/>
            </p:nvSpPr>
            <p:spPr>
              <a:xfrm>
                <a:off x="3325225" y="801950"/>
                <a:ext cx="468125" cy="422000"/>
              </a:xfrm>
              <a:custGeom>
                <a:rect b="b" l="l" r="r" t="t"/>
                <a:pathLst>
                  <a:path extrusionOk="0" h="16880" w="18725">
                    <a:moveTo>
                      <a:pt x="5350" y="1"/>
                    </a:moveTo>
                    <a:cubicBezTo>
                      <a:pt x="2395" y="1"/>
                      <a:pt x="1" y="2396"/>
                      <a:pt x="1" y="5350"/>
                    </a:cubicBezTo>
                    <a:cubicBezTo>
                      <a:pt x="1" y="9788"/>
                      <a:pt x="6444" y="14993"/>
                      <a:pt x="8640" y="16639"/>
                    </a:cubicBezTo>
                    <a:cubicBezTo>
                      <a:pt x="8854" y="16799"/>
                      <a:pt x="9108" y="16880"/>
                      <a:pt x="9363" y="16880"/>
                    </a:cubicBezTo>
                    <a:cubicBezTo>
                      <a:pt x="9617" y="16880"/>
                      <a:pt x="9871" y="16799"/>
                      <a:pt x="10086" y="16639"/>
                    </a:cubicBezTo>
                    <a:cubicBezTo>
                      <a:pt x="12281" y="14993"/>
                      <a:pt x="18725" y="9788"/>
                      <a:pt x="18725" y="5350"/>
                    </a:cubicBezTo>
                    <a:cubicBezTo>
                      <a:pt x="18725" y="2397"/>
                      <a:pt x="16329" y="1"/>
                      <a:pt x="13375" y="1"/>
                    </a:cubicBezTo>
                    <a:cubicBezTo>
                      <a:pt x="11983" y="1"/>
                      <a:pt x="10729" y="544"/>
                      <a:pt x="9780" y="1418"/>
                    </a:cubicBezTo>
                    <a:cubicBezTo>
                      <a:pt x="9661" y="1528"/>
                      <a:pt x="9512" y="1583"/>
                      <a:pt x="9363" y="1583"/>
                    </a:cubicBezTo>
                    <a:cubicBezTo>
                      <a:pt x="9214" y="1583"/>
                      <a:pt x="9065" y="1528"/>
                      <a:pt x="8946" y="1418"/>
                    </a:cubicBezTo>
                    <a:cubicBezTo>
                      <a:pt x="7997" y="544"/>
                      <a:pt x="6742" y="1"/>
                      <a:pt x="535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1"/>
              <p:cNvSpPr/>
              <p:nvPr/>
            </p:nvSpPr>
            <p:spPr>
              <a:xfrm>
                <a:off x="3325225" y="801950"/>
                <a:ext cx="250550" cy="422000"/>
              </a:xfrm>
              <a:custGeom>
                <a:rect b="b" l="l" r="r" t="t"/>
                <a:pathLst>
                  <a:path extrusionOk="0" h="16880" w="10022">
                    <a:moveTo>
                      <a:pt x="5350" y="1"/>
                    </a:moveTo>
                    <a:cubicBezTo>
                      <a:pt x="2395" y="1"/>
                      <a:pt x="1" y="2396"/>
                      <a:pt x="1" y="5350"/>
                    </a:cubicBezTo>
                    <a:cubicBezTo>
                      <a:pt x="1" y="9788"/>
                      <a:pt x="6444" y="14993"/>
                      <a:pt x="8640" y="16639"/>
                    </a:cubicBezTo>
                    <a:cubicBezTo>
                      <a:pt x="8854" y="16799"/>
                      <a:pt x="9108" y="16880"/>
                      <a:pt x="9363" y="16880"/>
                    </a:cubicBezTo>
                    <a:cubicBezTo>
                      <a:pt x="9593" y="16880"/>
                      <a:pt x="9820" y="16810"/>
                      <a:pt x="10021" y="16680"/>
                    </a:cubicBezTo>
                    <a:cubicBezTo>
                      <a:pt x="7248" y="14170"/>
                      <a:pt x="3039" y="9718"/>
                      <a:pt x="3039" y="5812"/>
                    </a:cubicBezTo>
                    <a:cubicBezTo>
                      <a:pt x="3039" y="3168"/>
                      <a:pt x="4655" y="940"/>
                      <a:pt x="6871" y="226"/>
                    </a:cubicBezTo>
                    <a:cubicBezTo>
                      <a:pt x="6390" y="81"/>
                      <a:pt x="5881" y="1"/>
                      <a:pt x="535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1"/>
              <p:cNvSpPr/>
              <p:nvPr/>
            </p:nvSpPr>
            <p:spPr>
              <a:xfrm>
                <a:off x="3520275" y="926200"/>
                <a:ext cx="78050" cy="158075"/>
              </a:xfrm>
              <a:custGeom>
                <a:rect b="b" l="l" r="r" t="t"/>
                <a:pathLst>
                  <a:path extrusionOk="0" h="6323" w="3122">
                    <a:moveTo>
                      <a:pt x="1561" y="602"/>
                    </a:moveTo>
                    <a:cubicBezTo>
                      <a:pt x="2089" y="602"/>
                      <a:pt x="2518" y="1032"/>
                      <a:pt x="2518" y="1561"/>
                    </a:cubicBezTo>
                    <a:lnTo>
                      <a:pt x="2518" y="4763"/>
                    </a:lnTo>
                    <a:cubicBezTo>
                      <a:pt x="2518" y="5291"/>
                      <a:pt x="2089" y="5721"/>
                      <a:pt x="1561" y="5721"/>
                    </a:cubicBezTo>
                    <a:cubicBezTo>
                      <a:pt x="1033" y="5721"/>
                      <a:pt x="602" y="5291"/>
                      <a:pt x="602" y="4763"/>
                    </a:cubicBezTo>
                    <a:lnTo>
                      <a:pt x="602" y="1561"/>
                    </a:lnTo>
                    <a:cubicBezTo>
                      <a:pt x="602" y="1033"/>
                      <a:pt x="1033" y="602"/>
                      <a:pt x="1561" y="602"/>
                    </a:cubicBezTo>
                    <a:close/>
                    <a:moveTo>
                      <a:pt x="1561" y="0"/>
                    </a:moveTo>
                    <a:cubicBezTo>
                      <a:pt x="700" y="0"/>
                      <a:pt x="0" y="700"/>
                      <a:pt x="0" y="1561"/>
                    </a:cubicBezTo>
                    <a:lnTo>
                      <a:pt x="0" y="4763"/>
                    </a:lnTo>
                    <a:cubicBezTo>
                      <a:pt x="0" y="5623"/>
                      <a:pt x="700" y="6323"/>
                      <a:pt x="1561" y="6323"/>
                    </a:cubicBezTo>
                    <a:cubicBezTo>
                      <a:pt x="2421" y="6323"/>
                      <a:pt x="3121" y="5623"/>
                      <a:pt x="3121" y="4763"/>
                    </a:cubicBezTo>
                    <a:lnTo>
                      <a:pt x="3121" y="1561"/>
                    </a:lnTo>
                    <a:cubicBezTo>
                      <a:pt x="3121" y="700"/>
                      <a:pt x="2421" y="0"/>
                      <a:pt x="15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1"/>
              <p:cNvSpPr/>
              <p:nvPr/>
            </p:nvSpPr>
            <p:spPr>
              <a:xfrm>
                <a:off x="3425800" y="926150"/>
                <a:ext cx="78050" cy="135550"/>
              </a:xfrm>
              <a:custGeom>
                <a:rect b="b" l="l" r="r" t="t"/>
                <a:pathLst>
                  <a:path extrusionOk="0" h="5422" w="3122">
                    <a:moveTo>
                      <a:pt x="436" y="0"/>
                    </a:moveTo>
                    <a:cubicBezTo>
                      <a:pt x="413" y="0"/>
                      <a:pt x="391" y="2"/>
                      <a:pt x="368" y="5"/>
                    </a:cubicBezTo>
                    <a:cubicBezTo>
                      <a:pt x="154" y="39"/>
                      <a:pt x="0" y="219"/>
                      <a:pt x="0" y="435"/>
                    </a:cubicBezTo>
                    <a:lnTo>
                      <a:pt x="0" y="4066"/>
                    </a:lnTo>
                    <a:cubicBezTo>
                      <a:pt x="0" y="4231"/>
                      <a:pt x="135" y="4366"/>
                      <a:pt x="302" y="4366"/>
                    </a:cubicBezTo>
                    <a:cubicBezTo>
                      <a:pt x="469" y="4366"/>
                      <a:pt x="604" y="4231"/>
                      <a:pt x="604" y="4066"/>
                    </a:cubicBezTo>
                    <a:lnTo>
                      <a:pt x="604" y="1521"/>
                    </a:lnTo>
                    <a:lnTo>
                      <a:pt x="1124" y="3156"/>
                    </a:lnTo>
                    <a:cubicBezTo>
                      <a:pt x="1185" y="3348"/>
                      <a:pt x="1361" y="3476"/>
                      <a:pt x="1562" y="3476"/>
                    </a:cubicBezTo>
                    <a:cubicBezTo>
                      <a:pt x="1762" y="3476"/>
                      <a:pt x="1940" y="3347"/>
                      <a:pt x="2000" y="3156"/>
                    </a:cubicBezTo>
                    <a:lnTo>
                      <a:pt x="2520" y="1521"/>
                    </a:lnTo>
                    <a:lnTo>
                      <a:pt x="2520" y="5120"/>
                    </a:lnTo>
                    <a:cubicBezTo>
                      <a:pt x="2520" y="5287"/>
                      <a:pt x="2655" y="5422"/>
                      <a:pt x="2822" y="5422"/>
                    </a:cubicBezTo>
                    <a:cubicBezTo>
                      <a:pt x="2987" y="5422"/>
                      <a:pt x="3122" y="5287"/>
                      <a:pt x="3122" y="5120"/>
                    </a:cubicBezTo>
                    <a:lnTo>
                      <a:pt x="3122" y="435"/>
                    </a:lnTo>
                    <a:cubicBezTo>
                      <a:pt x="3122" y="219"/>
                      <a:pt x="2968" y="39"/>
                      <a:pt x="2754" y="5"/>
                    </a:cubicBezTo>
                    <a:cubicBezTo>
                      <a:pt x="2732" y="2"/>
                      <a:pt x="2709" y="0"/>
                      <a:pt x="2687" y="0"/>
                    </a:cubicBezTo>
                    <a:cubicBezTo>
                      <a:pt x="2501" y="0"/>
                      <a:pt x="2333" y="119"/>
                      <a:pt x="2275" y="302"/>
                    </a:cubicBezTo>
                    <a:lnTo>
                      <a:pt x="1561" y="2546"/>
                    </a:lnTo>
                    <a:lnTo>
                      <a:pt x="848" y="302"/>
                    </a:lnTo>
                    <a:cubicBezTo>
                      <a:pt x="790" y="119"/>
                      <a:pt x="622" y="0"/>
                      <a:pt x="4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1"/>
              <p:cNvSpPr/>
              <p:nvPr/>
            </p:nvSpPr>
            <p:spPr>
              <a:xfrm>
                <a:off x="3614725" y="926175"/>
                <a:ext cx="78050" cy="135525"/>
              </a:xfrm>
              <a:custGeom>
                <a:rect b="b" l="l" r="r" t="t"/>
                <a:pathLst>
                  <a:path extrusionOk="0" h="5421" w="3122">
                    <a:moveTo>
                      <a:pt x="437" y="1"/>
                    </a:moveTo>
                    <a:cubicBezTo>
                      <a:pt x="414" y="1"/>
                      <a:pt x="391" y="3"/>
                      <a:pt x="367" y="6"/>
                    </a:cubicBezTo>
                    <a:cubicBezTo>
                      <a:pt x="155" y="39"/>
                      <a:pt x="1" y="219"/>
                      <a:pt x="1" y="435"/>
                    </a:cubicBezTo>
                    <a:lnTo>
                      <a:pt x="1" y="5119"/>
                    </a:lnTo>
                    <a:cubicBezTo>
                      <a:pt x="1" y="5286"/>
                      <a:pt x="134" y="5421"/>
                      <a:pt x="300" y="5421"/>
                    </a:cubicBezTo>
                    <a:cubicBezTo>
                      <a:pt x="468" y="5421"/>
                      <a:pt x="602" y="5286"/>
                      <a:pt x="602" y="5121"/>
                    </a:cubicBezTo>
                    <a:lnTo>
                      <a:pt x="602" y="1522"/>
                    </a:lnTo>
                    <a:lnTo>
                      <a:pt x="1122" y="3156"/>
                    </a:lnTo>
                    <a:cubicBezTo>
                      <a:pt x="1183" y="3349"/>
                      <a:pt x="1359" y="3477"/>
                      <a:pt x="1560" y="3477"/>
                    </a:cubicBezTo>
                    <a:cubicBezTo>
                      <a:pt x="1760" y="3477"/>
                      <a:pt x="1938" y="3347"/>
                      <a:pt x="1998" y="3156"/>
                    </a:cubicBezTo>
                    <a:lnTo>
                      <a:pt x="2518" y="1522"/>
                    </a:lnTo>
                    <a:lnTo>
                      <a:pt x="2518" y="4066"/>
                    </a:lnTo>
                    <a:cubicBezTo>
                      <a:pt x="2518" y="4232"/>
                      <a:pt x="2653" y="4367"/>
                      <a:pt x="2820" y="4367"/>
                    </a:cubicBezTo>
                    <a:cubicBezTo>
                      <a:pt x="2987" y="4367"/>
                      <a:pt x="3121" y="4232"/>
                      <a:pt x="3121" y="4066"/>
                    </a:cubicBezTo>
                    <a:lnTo>
                      <a:pt x="3121" y="435"/>
                    </a:lnTo>
                    <a:cubicBezTo>
                      <a:pt x="3121" y="219"/>
                      <a:pt x="2967" y="39"/>
                      <a:pt x="2755" y="6"/>
                    </a:cubicBezTo>
                    <a:cubicBezTo>
                      <a:pt x="2731" y="3"/>
                      <a:pt x="2708" y="1"/>
                      <a:pt x="2685" y="1"/>
                    </a:cubicBezTo>
                    <a:cubicBezTo>
                      <a:pt x="2500" y="1"/>
                      <a:pt x="2332" y="120"/>
                      <a:pt x="2274" y="302"/>
                    </a:cubicBezTo>
                    <a:lnTo>
                      <a:pt x="1562" y="2546"/>
                    </a:lnTo>
                    <a:lnTo>
                      <a:pt x="848" y="302"/>
                    </a:lnTo>
                    <a:cubicBezTo>
                      <a:pt x="789" y="120"/>
                      <a:pt x="622" y="1"/>
                      <a:pt x="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11" name="Google Shape;3111;p71"/>
          <p:cNvGrpSpPr/>
          <p:nvPr/>
        </p:nvGrpSpPr>
        <p:grpSpPr>
          <a:xfrm>
            <a:off x="4751851" y="1293738"/>
            <a:ext cx="455893" cy="512897"/>
            <a:chOff x="4809303" y="1376898"/>
            <a:chExt cx="455893" cy="512897"/>
          </a:xfrm>
        </p:grpSpPr>
        <p:sp>
          <p:nvSpPr>
            <p:cNvPr id="3112" name="Google Shape;3112;p71"/>
            <p:cNvSpPr/>
            <p:nvPr/>
          </p:nvSpPr>
          <p:spPr>
            <a:xfrm>
              <a:off x="4809303" y="1376898"/>
              <a:ext cx="455893" cy="512897"/>
            </a:xfrm>
            <a:custGeom>
              <a:rect b="b" l="l" r="r" t="t"/>
              <a:pathLst>
                <a:path extrusionOk="0" h="18724" w="16643">
                  <a:moveTo>
                    <a:pt x="5494" y="8086"/>
                  </a:moveTo>
                  <a:cubicBezTo>
                    <a:pt x="6124" y="9251"/>
                    <a:pt x="7099" y="10047"/>
                    <a:pt x="8199" y="10103"/>
                  </a:cubicBezTo>
                  <a:lnTo>
                    <a:pt x="7681" y="11344"/>
                  </a:lnTo>
                  <a:cubicBezTo>
                    <a:pt x="7633" y="11462"/>
                    <a:pt x="7718" y="11591"/>
                    <a:pt x="7845" y="11591"/>
                  </a:cubicBezTo>
                  <a:lnTo>
                    <a:pt x="8024" y="11591"/>
                  </a:lnTo>
                  <a:lnTo>
                    <a:pt x="8024" y="12284"/>
                  </a:lnTo>
                  <a:cubicBezTo>
                    <a:pt x="8024" y="12668"/>
                    <a:pt x="8152" y="13048"/>
                    <a:pt x="8381" y="13355"/>
                  </a:cubicBezTo>
                  <a:lnTo>
                    <a:pt x="8678" y="13751"/>
                  </a:lnTo>
                  <a:cubicBezTo>
                    <a:pt x="8832" y="13955"/>
                    <a:pt x="8917" y="14208"/>
                    <a:pt x="8917" y="14464"/>
                  </a:cubicBezTo>
                  <a:lnTo>
                    <a:pt x="8917" y="15082"/>
                  </a:lnTo>
                  <a:cubicBezTo>
                    <a:pt x="8748" y="14892"/>
                    <a:pt x="8549" y="14727"/>
                    <a:pt x="8323" y="14595"/>
                  </a:cubicBezTo>
                  <a:lnTo>
                    <a:pt x="4901" y="12615"/>
                  </a:lnTo>
                  <a:cubicBezTo>
                    <a:pt x="4260" y="12243"/>
                    <a:pt x="3863" y="11554"/>
                    <a:pt x="3863" y="10814"/>
                  </a:cubicBezTo>
                  <a:lnTo>
                    <a:pt x="3863" y="10402"/>
                  </a:lnTo>
                  <a:lnTo>
                    <a:pt x="4041" y="10402"/>
                  </a:lnTo>
                  <a:cubicBezTo>
                    <a:pt x="4168" y="10402"/>
                    <a:pt x="4254" y="10273"/>
                    <a:pt x="4205" y="10156"/>
                  </a:cubicBezTo>
                  <a:lnTo>
                    <a:pt x="3688" y="8914"/>
                  </a:lnTo>
                  <a:cubicBezTo>
                    <a:pt x="4352" y="8881"/>
                    <a:pt x="4970" y="8578"/>
                    <a:pt x="5494" y="8086"/>
                  </a:cubicBezTo>
                  <a:close/>
                  <a:moveTo>
                    <a:pt x="10044" y="9452"/>
                  </a:moveTo>
                  <a:cubicBezTo>
                    <a:pt x="10654" y="10841"/>
                    <a:pt x="11723" y="11824"/>
                    <a:pt x="12951" y="11886"/>
                  </a:cubicBezTo>
                  <a:lnTo>
                    <a:pt x="12433" y="13129"/>
                  </a:lnTo>
                  <a:cubicBezTo>
                    <a:pt x="12385" y="13245"/>
                    <a:pt x="12470" y="13375"/>
                    <a:pt x="12597" y="13375"/>
                  </a:cubicBezTo>
                  <a:lnTo>
                    <a:pt x="12776" y="13375"/>
                  </a:lnTo>
                  <a:lnTo>
                    <a:pt x="12776" y="13794"/>
                  </a:lnTo>
                  <a:lnTo>
                    <a:pt x="12779" y="13794"/>
                  </a:lnTo>
                  <a:cubicBezTo>
                    <a:pt x="12779" y="14342"/>
                    <a:pt x="12479" y="14844"/>
                    <a:pt x="11996" y="15103"/>
                  </a:cubicBezTo>
                  <a:lnTo>
                    <a:pt x="9695" y="16342"/>
                  </a:lnTo>
                  <a:cubicBezTo>
                    <a:pt x="9630" y="16378"/>
                    <a:pt x="9567" y="16419"/>
                    <a:pt x="9508" y="16463"/>
                  </a:cubicBezTo>
                  <a:lnTo>
                    <a:pt x="9508" y="14464"/>
                  </a:lnTo>
                  <a:cubicBezTo>
                    <a:pt x="9508" y="14080"/>
                    <a:pt x="9381" y="13701"/>
                    <a:pt x="9151" y="13394"/>
                  </a:cubicBezTo>
                  <a:lnTo>
                    <a:pt x="8853" y="12997"/>
                  </a:lnTo>
                  <a:cubicBezTo>
                    <a:pt x="8700" y="12793"/>
                    <a:pt x="8616" y="12540"/>
                    <a:pt x="8616" y="12284"/>
                  </a:cubicBezTo>
                  <a:lnTo>
                    <a:pt x="8616" y="11591"/>
                  </a:lnTo>
                  <a:lnTo>
                    <a:pt x="8795" y="11591"/>
                  </a:lnTo>
                  <a:cubicBezTo>
                    <a:pt x="8921" y="11591"/>
                    <a:pt x="9007" y="11461"/>
                    <a:pt x="8959" y="11344"/>
                  </a:cubicBezTo>
                  <a:lnTo>
                    <a:pt x="8441" y="10103"/>
                  </a:lnTo>
                  <a:cubicBezTo>
                    <a:pt x="9022" y="10074"/>
                    <a:pt x="9566" y="9838"/>
                    <a:pt x="10044" y="9452"/>
                  </a:cubicBezTo>
                  <a:close/>
                  <a:moveTo>
                    <a:pt x="3564" y="1"/>
                  </a:moveTo>
                  <a:cubicBezTo>
                    <a:pt x="1981" y="1"/>
                    <a:pt x="638" y="1118"/>
                    <a:pt x="173" y="2666"/>
                  </a:cubicBezTo>
                  <a:cubicBezTo>
                    <a:pt x="173" y="2667"/>
                    <a:pt x="173" y="2667"/>
                    <a:pt x="172" y="2668"/>
                  </a:cubicBezTo>
                  <a:cubicBezTo>
                    <a:pt x="164" y="2695"/>
                    <a:pt x="157" y="2723"/>
                    <a:pt x="148" y="2751"/>
                  </a:cubicBezTo>
                  <a:cubicBezTo>
                    <a:pt x="147" y="2755"/>
                    <a:pt x="147" y="2757"/>
                    <a:pt x="146" y="2761"/>
                  </a:cubicBezTo>
                  <a:cubicBezTo>
                    <a:pt x="140" y="2786"/>
                    <a:pt x="132" y="2811"/>
                    <a:pt x="126" y="2837"/>
                  </a:cubicBezTo>
                  <a:cubicBezTo>
                    <a:pt x="125" y="2842"/>
                    <a:pt x="123" y="2848"/>
                    <a:pt x="122" y="2853"/>
                  </a:cubicBezTo>
                  <a:cubicBezTo>
                    <a:pt x="116" y="2877"/>
                    <a:pt x="110" y="2900"/>
                    <a:pt x="105" y="2924"/>
                  </a:cubicBezTo>
                  <a:cubicBezTo>
                    <a:pt x="104" y="2931"/>
                    <a:pt x="101" y="2940"/>
                    <a:pt x="100" y="2947"/>
                  </a:cubicBezTo>
                  <a:cubicBezTo>
                    <a:pt x="95" y="2969"/>
                    <a:pt x="90" y="2991"/>
                    <a:pt x="86" y="3013"/>
                  </a:cubicBezTo>
                  <a:cubicBezTo>
                    <a:pt x="84" y="3023"/>
                    <a:pt x="83" y="3033"/>
                    <a:pt x="81" y="3042"/>
                  </a:cubicBezTo>
                  <a:lnTo>
                    <a:pt x="69" y="3104"/>
                  </a:lnTo>
                  <a:cubicBezTo>
                    <a:pt x="67" y="3115"/>
                    <a:pt x="65" y="3125"/>
                    <a:pt x="63" y="3137"/>
                  </a:cubicBezTo>
                  <a:cubicBezTo>
                    <a:pt x="59" y="3156"/>
                    <a:pt x="57" y="3176"/>
                    <a:pt x="53" y="3196"/>
                  </a:cubicBezTo>
                  <a:cubicBezTo>
                    <a:pt x="50" y="3209"/>
                    <a:pt x="49" y="3221"/>
                    <a:pt x="48" y="3233"/>
                  </a:cubicBezTo>
                  <a:cubicBezTo>
                    <a:pt x="45" y="3252"/>
                    <a:pt x="43" y="3270"/>
                    <a:pt x="40" y="3289"/>
                  </a:cubicBezTo>
                  <a:cubicBezTo>
                    <a:pt x="39" y="3302"/>
                    <a:pt x="36" y="3316"/>
                    <a:pt x="34" y="3330"/>
                  </a:cubicBezTo>
                  <a:cubicBezTo>
                    <a:pt x="32" y="3347"/>
                    <a:pt x="29" y="3365"/>
                    <a:pt x="28" y="3382"/>
                  </a:cubicBezTo>
                  <a:cubicBezTo>
                    <a:pt x="27" y="3398"/>
                    <a:pt x="24" y="3413"/>
                    <a:pt x="23" y="3427"/>
                  </a:cubicBezTo>
                  <a:cubicBezTo>
                    <a:pt x="22" y="3444"/>
                    <a:pt x="19" y="3460"/>
                    <a:pt x="18" y="3476"/>
                  </a:cubicBezTo>
                  <a:lnTo>
                    <a:pt x="14" y="3526"/>
                  </a:lnTo>
                  <a:lnTo>
                    <a:pt x="11" y="3572"/>
                  </a:lnTo>
                  <a:cubicBezTo>
                    <a:pt x="9" y="3591"/>
                    <a:pt x="8" y="3608"/>
                    <a:pt x="8" y="3628"/>
                  </a:cubicBezTo>
                  <a:cubicBezTo>
                    <a:pt x="7" y="3641"/>
                    <a:pt x="7" y="3655"/>
                    <a:pt x="6" y="3669"/>
                  </a:cubicBezTo>
                  <a:cubicBezTo>
                    <a:pt x="4" y="3689"/>
                    <a:pt x="4" y="3711"/>
                    <a:pt x="3" y="3731"/>
                  </a:cubicBezTo>
                  <a:cubicBezTo>
                    <a:pt x="3" y="3743"/>
                    <a:pt x="2" y="3754"/>
                    <a:pt x="2" y="3766"/>
                  </a:cubicBezTo>
                  <a:cubicBezTo>
                    <a:pt x="1" y="3798"/>
                    <a:pt x="1" y="3831"/>
                    <a:pt x="1" y="3864"/>
                  </a:cubicBezTo>
                  <a:cubicBezTo>
                    <a:pt x="1" y="6483"/>
                    <a:pt x="1531" y="8817"/>
                    <a:pt x="3444" y="8914"/>
                  </a:cubicBezTo>
                  <a:lnTo>
                    <a:pt x="2926" y="10156"/>
                  </a:lnTo>
                  <a:cubicBezTo>
                    <a:pt x="2878" y="10274"/>
                    <a:pt x="2964" y="10402"/>
                    <a:pt x="3090" y="10402"/>
                  </a:cubicBezTo>
                  <a:lnTo>
                    <a:pt x="3269" y="10402"/>
                  </a:lnTo>
                  <a:lnTo>
                    <a:pt x="3269" y="10814"/>
                  </a:lnTo>
                  <a:cubicBezTo>
                    <a:pt x="3269" y="11765"/>
                    <a:pt x="3781" y="12653"/>
                    <a:pt x="4605" y="13130"/>
                  </a:cubicBezTo>
                  <a:lnTo>
                    <a:pt x="8026" y="15111"/>
                  </a:lnTo>
                  <a:cubicBezTo>
                    <a:pt x="8575" y="15427"/>
                    <a:pt x="8917" y="16020"/>
                    <a:pt x="8917" y="16654"/>
                  </a:cubicBezTo>
                  <a:lnTo>
                    <a:pt x="8917" y="18427"/>
                  </a:lnTo>
                  <a:cubicBezTo>
                    <a:pt x="8917" y="18591"/>
                    <a:pt x="9050" y="18724"/>
                    <a:pt x="9213" y="18724"/>
                  </a:cubicBezTo>
                  <a:cubicBezTo>
                    <a:pt x="9377" y="18724"/>
                    <a:pt x="9511" y="18590"/>
                    <a:pt x="9511" y="18427"/>
                  </a:cubicBezTo>
                  <a:lnTo>
                    <a:pt x="9511" y="17651"/>
                  </a:lnTo>
                  <a:cubicBezTo>
                    <a:pt x="9511" y="17323"/>
                    <a:pt x="9690" y="17023"/>
                    <a:pt x="9980" y="16867"/>
                  </a:cubicBezTo>
                  <a:lnTo>
                    <a:pt x="12281" y="15628"/>
                  </a:lnTo>
                  <a:cubicBezTo>
                    <a:pt x="12956" y="15264"/>
                    <a:pt x="13375" y="14563"/>
                    <a:pt x="13375" y="13796"/>
                  </a:cubicBezTo>
                  <a:lnTo>
                    <a:pt x="13375" y="13374"/>
                  </a:lnTo>
                  <a:lnTo>
                    <a:pt x="13553" y="13374"/>
                  </a:lnTo>
                  <a:cubicBezTo>
                    <a:pt x="13680" y="13374"/>
                    <a:pt x="13766" y="13245"/>
                    <a:pt x="13717" y="13129"/>
                  </a:cubicBezTo>
                  <a:lnTo>
                    <a:pt x="13200" y="11885"/>
                  </a:lnTo>
                  <a:cubicBezTo>
                    <a:pt x="15112" y="11789"/>
                    <a:pt x="16643" y="9454"/>
                    <a:pt x="16643" y="6835"/>
                  </a:cubicBezTo>
                  <a:cubicBezTo>
                    <a:pt x="16643" y="4701"/>
                    <a:pt x="15045" y="2971"/>
                    <a:pt x="13075" y="2971"/>
                  </a:cubicBezTo>
                  <a:cubicBezTo>
                    <a:pt x="12519" y="2971"/>
                    <a:pt x="11994" y="3109"/>
                    <a:pt x="11524" y="3356"/>
                  </a:cubicBezTo>
                  <a:cubicBezTo>
                    <a:pt x="10944" y="2073"/>
                    <a:pt x="9726" y="1189"/>
                    <a:pt x="8319" y="1189"/>
                  </a:cubicBezTo>
                  <a:cubicBezTo>
                    <a:pt x="7666" y="1189"/>
                    <a:pt x="7053" y="1379"/>
                    <a:pt x="6526" y="1712"/>
                  </a:cubicBezTo>
                  <a:cubicBezTo>
                    <a:pt x="5887" y="680"/>
                    <a:pt x="4799" y="1"/>
                    <a:pt x="3564"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3" name="Google Shape;3113;p71"/>
            <p:cNvGrpSpPr/>
            <p:nvPr/>
          </p:nvGrpSpPr>
          <p:grpSpPr>
            <a:xfrm>
              <a:off x="4829188" y="1399284"/>
              <a:ext cx="416125" cy="468125"/>
              <a:chOff x="3877900" y="779250"/>
              <a:chExt cx="416125" cy="468125"/>
            </a:xfrm>
          </p:grpSpPr>
          <p:sp>
            <p:nvSpPr>
              <p:cNvPr id="3114" name="Google Shape;3114;p71"/>
              <p:cNvSpPr/>
              <p:nvPr/>
            </p:nvSpPr>
            <p:spPr>
              <a:xfrm>
                <a:off x="4078550" y="1054125"/>
                <a:ext cx="133775" cy="193225"/>
              </a:xfrm>
              <a:custGeom>
                <a:rect b="b" l="l" r="r" t="t"/>
                <a:pathLst>
                  <a:path extrusionOk="0" h="7729" w="5351">
                    <a:moveTo>
                      <a:pt x="296" y="1"/>
                    </a:moveTo>
                    <a:cubicBezTo>
                      <a:pt x="134" y="1"/>
                      <a:pt x="0" y="135"/>
                      <a:pt x="0" y="299"/>
                    </a:cubicBezTo>
                    <a:lnTo>
                      <a:pt x="0" y="1290"/>
                    </a:lnTo>
                    <a:cubicBezTo>
                      <a:pt x="0" y="1674"/>
                      <a:pt x="127" y="2054"/>
                      <a:pt x="357" y="2361"/>
                    </a:cubicBezTo>
                    <a:lnTo>
                      <a:pt x="654" y="2757"/>
                    </a:lnTo>
                    <a:cubicBezTo>
                      <a:pt x="808" y="2961"/>
                      <a:pt x="892" y="3214"/>
                      <a:pt x="892" y="3470"/>
                    </a:cubicBezTo>
                    <a:lnTo>
                      <a:pt x="892" y="7432"/>
                    </a:lnTo>
                    <a:cubicBezTo>
                      <a:pt x="892" y="7596"/>
                      <a:pt x="1025" y="7729"/>
                      <a:pt x="1189" y="7729"/>
                    </a:cubicBezTo>
                    <a:cubicBezTo>
                      <a:pt x="1353" y="7729"/>
                      <a:pt x="1487" y="7595"/>
                      <a:pt x="1487" y="7432"/>
                    </a:cubicBezTo>
                    <a:lnTo>
                      <a:pt x="1487" y="6656"/>
                    </a:lnTo>
                    <a:cubicBezTo>
                      <a:pt x="1487" y="6328"/>
                      <a:pt x="1666" y="6028"/>
                      <a:pt x="1956" y="5872"/>
                    </a:cubicBezTo>
                    <a:lnTo>
                      <a:pt x="4257" y="4633"/>
                    </a:lnTo>
                    <a:cubicBezTo>
                      <a:pt x="4932" y="4269"/>
                      <a:pt x="5351" y="3567"/>
                      <a:pt x="5351" y="2800"/>
                    </a:cubicBezTo>
                    <a:lnTo>
                      <a:pt x="5351" y="2083"/>
                    </a:lnTo>
                    <a:cubicBezTo>
                      <a:pt x="5349" y="1919"/>
                      <a:pt x="5217" y="1785"/>
                      <a:pt x="5053" y="1785"/>
                    </a:cubicBezTo>
                    <a:cubicBezTo>
                      <a:pt x="4889" y="1785"/>
                      <a:pt x="4756" y="1919"/>
                      <a:pt x="4756" y="2083"/>
                    </a:cubicBezTo>
                    <a:lnTo>
                      <a:pt x="4756" y="2800"/>
                    </a:lnTo>
                    <a:cubicBezTo>
                      <a:pt x="4756" y="3348"/>
                      <a:pt x="4457" y="3850"/>
                      <a:pt x="3974" y="4109"/>
                    </a:cubicBezTo>
                    <a:lnTo>
                      <a:pt x="1673" y="5348"/>
                    </a:lnTo>
                    <a:cubicBezTo>
                      <a:pt x="1608" y="5384"/>
                      <a:pt x="1545" y="5425"/>
                      <a:pt x="1486" y="5469"/>
                    </a:cubicBezTo>
                    <a:lnTo>
                      <a:pt x="1486" y="3470"/>
                    </a:lnTo>
                    <a:cubicBezTo>
                      <a:pt x="1486" y="3086"/>
                      <a:pt x="1358" y="2707"/>
                      <a:pt x="1129" y="2400"/>
                    </a:cubicBezTo>
                    <a:lnTo>
                      <a:pt x="830" y="2003"/>
                    </a:lnTo>
                    <a:cubicBezTo>
                      <a:pt x="678" y="1799"/>
                      <a:pt x="593" y="1546"/>
                      <a:pt x="593" y="1290"/>
                    </a:cubicBezTo>
                    <a:lnTo>
                      <a:pt x="593" y="299"/>
                    </a:lnTo>
                    <a:cubicBezTo>
                      <a:pt x="593" y="135"/>
                      <a:pt x="459" y="1"/>
                      <a:pt x="29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1"/>
              <p:cNvSpPr/>
              <p:nvPr/>
            </p:nvSpPr>
            <p:spPr>
              <a:xfrm>
                <a:off x="3959675" y="1024425"/>
                <a:ext cx="156025" cy="222950"/>
              </a:xfrm>
              <a:custGeom>
                <a:rect b="b" l="l" r="r" t="t"/>
                <a:pathLst>
                  <a:path extrusionOk="0" h="8918" w="6241">
                    <a:moveTo>
                      <a:pt x="297" y="0"/>
                    </a:moveTo>
                    <a:cubicBezTo>
                      <a:pt x="134" y="0"/>
                      <a:pt x="0" y="134"/>
                      <a:pt x="0" y="298"/>
                    </a:cubicBezTo>
                    <a:lnTo>
                      <a:pt x="0" y="1008"/>
                    </a:lnTo>
                    <a:cubicBezTo>
                      <a:pt x="0" y="1959"/>
                      <a:pt x="513" y="2847"/>
                      <a:pt x="1336" y="3324"/>
                    </a:cubicBezTo>
                    <a:lnTo>
                      <a:pt x="4757" y="5305"/>
                    </a:lnTo>
                    <a:cubicBezTo>
                      <a:pt x="5306" y="5623"/>
                      <a:pt x="5648" y="6214"/>
                      <a:pt x="5648" y="6848"/>
                    </a:cubicBezTo>
                    <a:lnTo>
                      <a:pt x="5648" y="8621"/>
                    </a:lnTo>
                    <a:cubicBezTo>
                      <a:pt x="5648" y="8784"/>
                      <a:pt x="5779" y="8918"/>
                      <a:pt x="5944" y="8918"/>
                    </a:cubicBezTo>
                    <a:cubicBezTo>
                      <a:pt x="6108" y="8918"/>
                      <a:pt x="6241" y="8784"/>
                      <a:pt x="6241" y="8620"/>
                    </a:cubicBezTo>
                    <a:lnTo>
                      <a:pt x="6241" y="6847"/>
                    </a:lnTo>
                    <a:cubicBezTo>
                      <a:pt x="6241" y="6002"/>
                      <a:pt x="5786" y="5214"/>
                      <a:pt x="5054" y="4789"/>
                    </a:cubicBezTo>
                    <a:lnTo>
                      <a:pt x="1632" y="2809"/>
                    </a:lnTo>
                    <a:cubicBezTo>
                      <a:pt x="991" y="2437"/>
                      <a:pt x="594" y="1748"/>
                      <a:pt x="594" y="1008"/>
                    </a:cubicBezTo>
                    <a:lnTo>
                      <a:pt x="594" y="298"/>
                    </a:lnTo>
                    <a:cubicBezTo>
                      <a:pt x="594" y="134"/>
                      <a:pt x="461" y="0"/>
                      <a:pt x="29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1"/>
              <p:cNvSpPr/>
              <p:nvPr/>
            </p:nvSpPr>
            <p:spPr>
              <a:xfrm>
                <a:off x="4187600" y="1069000"/>
                <a:ext cx="34500" cy="44600"/>
              </a:xfrm>
              <a:custGeom>
                <a:rect b="b" l="l" r="r" t="t"/>
                <a:pathLst>
                  <a:path extrusionOk="0" h="1784" w="1380">
                    <a:moveTo>
                      <a:pt x="691" y="1"/>
                    </a:moveTo>
                    <a:lnTo>
                      <a:pt x="50" y="1537"/>
                    </a:lnTo>
                    <a:cubicBezTo>
                      <a:pt x="1" y="1655"/>
                      <a:pt x="87" y="1784"/>
                      <a:pt x="214" y="1784"/>
                    </a:cubicBezTo>
                    <a:lnTo>
                      <a:pt x="1166" y="1784"/>
                    </a:lnTo>
                    <a:cubicBezTo>
                      <a:pt x="1293" y="1784"/>
                      <a:pt x="1379" y="1656"/>
                      <a:pt x="1331" y="1537"/>
                    </a:cubicBezTo>
                    <a:lnTo>
                      <a:pt x="691" y="1"/>
                    </a:ln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1"/>
              <p:cNvSpPr/>
              <p:nvPr/>
            </p:nvSpPr>
            <p:spPr>
              <a:xfrm>
                <a:off x="4115675" y="853550"/>
                <a:ext cx="178350" cy="222925"/>
              </a:xfrm>
              <a:custGeom>
                <a:rect b="b" l="l" r="r" t="t"/>
                <a:pathLst>
                  <a:path extrusionOk="0" h="8917" w="7134">
                    <a:moveTo>
                      <a:pt x="3566" y="0"/>
                    </a:moveTo>
                    <a:cubicBezTo>
                      <a:pt x="1598" y="0"/>
                      <a:pt x="1" y="1730"/>
                      <a:pt x="1" y="3864"/>
                    </a:cubicBezTo>
                    <a:cubicBezTo>
                      <a:pt x="1" y="6539"/>
                      <a:pt x="1597" y="8917"/>
                      <a:pt x="3566" y="8917"/>
                    </a:cubicBezTo>
                    <a:cubicBezTo>
                      <a:pt x="5536" y="8917"/>
                      <a:pt x="7134" y="6539"/>
                      <a:pt x="7134" y="3864"/>
                    </a:cubicBezTo>
                    <a:cubicBezTo>
                      <a:pt x="7134" y="1730"/>
                      <a:pt x="5537" y="0"/>
                      <a:pt x="356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1"/>
              <p:cNvSpPr/>
              <p:nvPr/>
            </p:nvSpPr>
            <p:spPr>
              <a:xfrm>
                <a:off x="4115675" y="853825"/>
                <a:ext cx="118550" cy="222650"/>
              </a:xfrm>
              <a:custGeom>
                <a:rect b="b" l="l" r="r" t="t"/>
                <a:pathLst>
                  <a:path extrusionOk="0" h="8906" w="4742">
                    <a:moveTo>
                      <a:pt x="3358" y="1"/>
                    </a:moveTo>
                    <a:lnTo>
                      <a:pt x="3358" y="1"/>
                    </a:lnTo>
                    <a:cubicBezTo>
                      <a:pt x="1486" y="119"/>
                      <a:pt x="1" y="1796"/>
                      <a:pt x="1" y="3853"/>
                    </a:cubicBezTo>
                    <a:cubicBezTo>
                      <a:pt x="1" y="6528"/>
                      <a:pt x="1598" y="8906"/>
                      <a:pt x="3566" y="8906"/>
                    </a:cubicBezTo>
                    <a:cubicBezTo>
                      <a:pt x="3979" y="8906"/>
                      <a:pt x="4372" y="8797"/>
                      <a:pt x="4741" y="8608"/>
                    </a:cubicBezTo>
                    <a:cubicBezTo>
                      <a:pt x="2779" y="8596"/>
                      <a:pt x="1190" y="6225"/>
                      <a:pt x="1190" y="3557"/>
                    </a:cubicBezTo>
                    <a:cubicBezTo>
                      <a:pt x="1190" y="1961"/>
                      <a:pt x="2084" y="590"/>
                      <a:pt x="3358"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1"/>
              <p:cNvSpPr/>
              <p:nvPr/>
            </p:nvSpPr>
            <p:spPr>
              <a:xfrm>
                <a:off x="4068725" y="1024475"/>
                <a:ext cx="34500" cy="44575"/>
              </a:xfrm>
              <a:custGeom>
                <a:rect b="b" l="l" r="r" t="t"/>
                <a:pathLst>
                  <a:path extrusionOk="0" h="1783" w="1380">
                    <a:moveTo>
                      <a:pt x="691" y="1"/>
                    </a:moveTo>
                    <a:lnTo>
                      <a:pt x="50" y="1536"/>
                    </a:lnTo>
                    <a:cubicBezTo>
                      <a:pt x="1" y="1653"/>
                      <a:pt x="87" y="1783"/>
                      <a:pt x="214" y="1783"/>
                    </a:cubicBezTo>
                    <a:lnTo>
                      <a:pt x="1166" y="1783"/>
                    </a:lnTo>
                    <a:cubicBezTo>
                      <a:pt x="1293" y="1783"/>
                      <a:pt x="1379" y="1653"/>
                      <a:pt x="1331" y="1536"/>
                    </a:cubicBezTo>
                    <a:lnTo>
                      <a:pt x="691" y="1"/>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1"/>
              <p:cNvSpPr/>
              <p:nvPr/>
            </p:nvSpPr>
            <p:spPr>
              <a:xfrm>
                <a:off x="3996775" y="808975"/>
                <a:ext cx="178375" cy="222925"/>
              </a:xfrm>
              <a:custGeom>
                <a:rect b="b" l="l" r="r" t="t"/>
                <a:pathLst>
                  <a:path extrusionOk="0" h="8917" w="7135">
                    <a:moveTo>
                      <a:pt x="3568" y="0"/>
                    </a:moveTo>
                    <a:cubicBezTo>
                      <a:pt x="1598" y="0"/>
                      <a:pt x="0" y="1729"/>
                      <a:pt x="0" y="3863"/>
                    </a:cubicBezTo>
                    <a:cubicBezTo>
                      <a:pt x="0" y="6538"/>
                      <a:pt x="1598" y="8916"/>
                      <a:pt x="3568" y="8916"/>
                    </a:cubicBezTo>
                    <a:cubicBezTo>
                      <a:pt x="5537" y="8916"/>
                      <a:pt x="7135" y="6538"/>
                      <a:pt x="7135" y="3863"/>
                    </a:cubicBezTo>
                    <a:cubicBezTo>
                      <a:pt x="7135" y="1730"/>
                      <a:pt x="5537" y="0"/>
                      <a:pt x="356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1"/>
              <p:cNvSpPr/>
              <p:nvPr/>
            </p:nvSpPr>
            <p:spPr>
              <a:xfrm>
                <a:off x="4026550" y="898125"/>
                <a:ext cx="25" cy="25"/>
              </a:xfrm>
              <a:custGeom>
                <a:rect b="b" l="l" r="r" t="t"/>
                <a:pathLst>
                  <a:path extrusionOk="0" h="1" w="1">
                    <a:moveTo>
                      <a:pt x="0" y="1"/>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1"/>
              <p:cNvSpPr/>
              <p:nvPr/>
            </p:nvSpPr>
            <p:spPr>
              <a:xfrm>
                <a:off x="3949825" y="994750"/>
                <a:ext cx="34500" cy="44600"/>
              </a:xfrm>
              <a:custGeom>
                <a:rect b="b" l="l" r="r" t="t"/>
                <a:pathLst>
                  <a:path extrusionOk="0" h="1784" w="1380">
                    <a:moveTo>
                      <a:pt x="691" y="0"/>
                    </a:moveTo>
                    <a:lnTo>
                      <a:pt x="50" y="1537"/>
                    </a:lnTo>
                    <a:cubicBezTo>
                      <a:pt x="1" y="1654"/>
                      <a:pt x="87" y="1783"/>
                      <a:pt x="214" y="1783"/>
                    </a:cubicBezTo>
                    <a:lnTo>
                      <a:pt x="1166" y="1783"/>
                    </a:lnTo>
                    <a:cubicBezTo>
                      <a:pt x="1293" y="1783"/>
                      <a:pt x="1379" y="1654"/>
                      <a:pt x="1331" y="1537"/>
                    </a:cubicBezTo>
                    <a:lnTo>
                      <a:pt x="691"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1"/>
              <p:cNvSpPr/>
              <p:nvPr/>
            </p:nvSpPr>
            <p:spPr>
              <a:xfrm>
                <a:off x="3877900" y="779250"/>
                <a:ext cx="178350" cy="222925"/>
              </a:xfrm>
              <a:custGeom>
                <a:rect b="b" l="l" r="r" t="t"/>
                <a:pathLst>
                  <a:path extrusionOk="0" h="8917" w="7134">
                    <a:moveTo>
                      <a:pt x="3570" y="1"/>
                    </a:moveTo>
                    <a:cubicBezTo>
                      <a:pt x="3569" y="1"/>
                      <a:pt x="3569" y="1"/>
                      <a:pt x="3568" y="1"/>
                    </a:cubicBezTo>
                    <a:cubicBezTo>
                      <a:pt x="1598" y="1"/>
                      <a:pt x="0" y="1730"/>
                      <a:pt x="0" y="3865"/>
                    </a:cubicBezTo>
                    <a:cubicBezTo>
                      <a:pt x="0" y="6540"/>
                      <a:pt x="1598" y="8917"/>
                      <a:pt x="3568" y="8917"/>
                    </a:cubicBezTo>
                    <a:cubicBezTo>
                      <a:pt x="5536" y="8917"/>
                      <a:pt x="7133" y="6540"/>
                      <a:pt x="7133" y="3865"/>
                    </a:cubicBezTo>
                    <a:cubicBezTo>
                      <a:pt x="7133" y="1731"/>
                      <a:pt x="5538" y="1"/>
                      <a:pt x="357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1"/>
              <p:cNvSpPr/>
              <p:nvPr/>
            </p:nvSpPr>
            <p:spPr>
              <a:xfrm>
                <a:off x="3877900" y="779525"/>
                <a:ext cx="118600" cy="222625"/>
              </a:xfrm>
              <a:custGeom>
                <a:rect b="b" l="l" r="r" t="t"/>
                <a:pathLst>
                  <a:path extrusionOk="0" h="8905" w="4744">
                    <a:moveTo>
                      <a:pt x="3358" y="1"/>
                    </a:moveTo>
                    <a:cubicBezTo>
                      <a:pt x="1487" y="119"/>
                      <a:pt x="0" y="1795"/>
                      <a:pt x="0" y="3853"/>
                    </a:cubicBezTo>
                    <a:cubicBezTo>
                      <a:pt x="0" y="6527"/>
                      <a:pt x="1598" y="8905"/>
                      <a:pt x="3568" y="8905"/>
                    </a:cubicBezTo>
                    <a:cubicBezTo>
                      <a:pt x="3980" y="8905"/>
                      <a:pt x="4374" y="8796"/>
                      <a:pt x="4743" y="8607"/>
                    </a:cubicBezTo>
                    <a:cubicBezTo>
                      <a:pt x="2779" y="8596"/>
                      <a:pt x="1190" y="6224"/>
                      <a:pt x="1190" y="3556"/>
                    </a:cubicBezTo>
                    <a:cubicBezTo>
                      <a:pt x="1190" y="1960"/>
                      <a:pt x="2084" y="589"/>
                      <a:pt x="335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1"/>
              <p:cNvSpPr/>
              <p:nvPr/>
            </p:nvSpPr>
            <p:spPr>
              <a:xfrm>
                <a:off x="4078550" y="868425"/>
                <a:ext cx="66900" cy="96600"/>
              </a:xfrm>
              <a:custGeom>
                <a:rect b="b" l="l" r="r" t="t"/>
                <a:pathLst>
                  <a:path extrusionOk="0" h="3864" w="2676">
                    <a:moveTo>
                      <a:pt x="1337" y="595"/>
                    </a:moveTo>
                    <a:cubicBezTo>
                      <a:pt x="1747" y="595"/>
                      <a:pt x="2080" y="929"/>
                      <a:pt x="2080" y="1338"/>
                    </a:cubicBezTo>
                    <a:lnTo>
                      <a:pt x="2080" y="2527"/>
                    </a:lnTo>
                    <a:cubicBezTo>
                      <a:pt x="2080" y="2936"/>
                      <a:pt x="1746" y="3270"/>
                      <a:pt x="1337" y="3270"/>
                    </a:cubicBezTo>
                    <a:cubicBezTo>
                      <a:pt x="927" y="3270"/>
                      <a:pt x="593" y="2936"/>
                      <a:pt x="593" y="2527"/>
                    </a:cubicBezTo>
                    <a:lnTo>
                      <a:pt x="593" y="1338"/>
                    </a:lnTo>
                    <a:cubicBezTo>
                      <a:pt x="593" y="929"/>
                      <a:pt x="927" y="595"/>
                      <a:pt x="1337" y="595"/>
                    </a:cubicBezTo>
                    <a:close/>
                    <a:moveTo>
                      <a:pt x="1337" y="0"/>
                    </a:moveTo>
                    <a:cubicBezTo>
                      <a:pt x="600" y="0"/>
                      <a:pt x="0" y="600"/>
                      <a:pt x="0" y="1337"/>
                    </a:cubicBezTo>
                    <a:lnTo>
                      <a:pt x="0" y="2526"/>
                    </a:lnTo>
                    <a:cubicBezTo>
                      <a:pt x="0" y="3264"/>
                      <a:pt x="600" y="3863"/>
                      <a:pt x="1337" y="3863"/>
                    </a:cubicBezTo>
                    <a:cubicBezTo>
                      <a:pt x="2075" y="3863"/>
                      <a:pt x="2675" y="3264"/>
                      <a:pt x="2675" y="2526"/>
                    </a:cubicBezTo>
                    <a:lnTo>
                      <a:pt x="2675" y="1337"/>
                    </a:lnTo>
                    <a:cubicBezTo>
                      <a:pt x="2675" y="600"/>
                      <a:pt x="2074" y="0"/>
                      <a:pt x="13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1"/>
              <p:cNvSpPr/>
              <p:nvPr/>
            </p:nvSpPr>
            <p:spPr>
              <a:xfrm>
                <a:off x="3922450" y="838675"/>
                <a:ext cx="66925" cy="96625"/>
              </a:xfrm>
              <a:custGeom>
                <a:rect b="b" l="l" r="r" t="t"/>
                <a:pathLst>
                  <a:path extrusionOk="0" h="3865" w="2677">
                    <a:moveTo>
                      <a:pt x="409" y="1"/>
                    </a:moveTo>
                    <a:cubicBezTo>
                      <a:pt x="388" y="1"/>
                      <a:pt x="366" y="2"/>
                      <a:pt x="345" y="6"/>
                    </a:cubicBezTo>
                    <a:cubicBezTo>
                      <a:pt x="146" y="37"/>
                      <a:pt x="1" y="206"/>
                      <a:pt x="1" y="408"/>
                    </a:cubicBezTo>
                    <a:lnTo>
                      <a:pt x="1" y="3568"/>
                    </a:lnTo>
                    <a:cubicBezTo>
                      <a:pt x="1" y="3731"/>
                      <a:pt x="134" y="3865"/>
                      <a:pt x="299" y="3865"/>
                    </a:cubicBezTo>
                    <a:cubicBezTo>
                      <a:pt x="462" y="3865"/>
                      <a:pt x="595" y="3732"/>
                      <a:pt x="595" y="3568"/>
                    </a:cubicBezTo>
                    <a:lnTo>
                      <a:pt x="595" y="1618"/>
                    </a:lnTo>
                    <a:lnTo>
                      <a:pt x="930" y="2671"/>
                    </a:lnTo>
                    <a:cubicBezTo>
                      <a:pt x="987" y="2850"/>
                      <a:pt x="1151" y="2969"/>
                      <a:pt x="1339" y="2969"/>
                    </a:cubicBezTo>
                    <a:cubicBezTo>
                      <a:pt x="1526" y="2969"/>
                      <a:pt x="1690" y="2850"/>
                      <a:pt x="1747" y="2671"/>
                    </a:cubicBezTo>
                    <a:lnTo>
                      <a:pt x="2083" y="1618"/>
                    </a:lnTo>
                    <a:lnTo>
                      <a:pt x="2083" y="3568"/>
                    </a:lnTo>
                    <a:cubicBezTo>
                      <a:pt x="2083" y="3731"/>
                      <a:pt x="2216" y="3865"/>
                      <a:pt x="2381" y="3865"/>
                    </a:cubicBezTo>
                    <a:cubicBezTo>
                      <a:pt x="2545" y="3865"/>
                      <a:pt x="2677" y="3732"/>
                      <a:pt x="2677" y="3568"/>
                    </a:cubicBezTo>
                    <a:lnTo>
                      <a:pt x="2677" y="408"/>
                    </a:lnTo>
                    <a:cubicBezTo>
                      <a:pt x="2677" y="206"/>
                      <a:pt x="2532" y="37"/>
                      <a:pt x="2333" y="6"/>
                    </a:cubicBezTo>
                    <a:cubicBezTo>
                      <a:pt x="2311" y="2"/>
                      <a:pt x="2290" y="1"/>
                      <a:pt x="2269" y="1"/>
                    </a:cubicBezTo>
                    <a:cubicBezTo>
                      <a:pt x="2092" y="1"/>
                      <a:pt x="1937" y="113"/>
                      <a:pt x="1882" y="285"/>
                    </a:cubicBezTo>
                    <a:lnTo>
                      <a:pt x="1339" y="1992"/>
                    </a:lnTo>
                    <a:lnTo>
                      <a:pt x="796" y="285"/>
                    </a:lnTo>
                    <a:cubicBezTo>
                      <a:pt x="741" y="113"/>
                      <a:pt x="584" y="1"/>
                      <a:pt x="4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1"/>
              <p:cNvSpPr/>
              <p:nvPr/>
            </p:nvSpPr>
            <p:spPr>
              <a:xfrm>
                <a:off x="4197425" y="912925"/>
                <a:ext cx="66900" cy="96650"/>
              </a:xfrm>
              <a:custGeom>
                <a:rect b="b" l="l" r="r" t="t"/>
                <a:pathLst>
                  <a:path extrusionOk="0" h="3866" w="2676">
                    <a:moveTo>
                      <a:pt x="408" y="1"/>
                    </a:moveTo>
                    <a:cubicBezTo>
                      <a:pt x="386" y="1"/>
                      <a:pt x="365" y="2"/>
                      <a:pt x="343" y="5"/>
                    </a:cubicBezTo>
                    <a:cubicBezTo>
                      <a:pt x="144" y="36"/>
                      <a:pt x="0" y="206"/>
                      <a:pt x="0" y="408"/>
                    </a:cubicBezTo>
                    <a:lnTo>
                      <a:pt x="0" y="3567"/>
                    </a:lnTo>
                    <a:cubicBezTo>
                      <a:pt x="0" y="3731"/>
                      <a:pt x="132" y="3865"/>
                      <a:pt x="296" y="3865"/>
                    </a:cubicBezTo>
                    <a:cubicBezTo>
                      <a:pt x="459" y="3865"/>
                      <a:pt x="593" y="3731"/>
                      <a:pt x="593" y="3567"/>
                    </a:cubicBezTo>
                    <a:lnTo>
                      <a:pt x="593" y="1617"/>
                    </a:lnTo>
                    <a:lnTo>
                      <a:pt x="928" y="2670"/>
                    </a:lnTo>
                    <a:cubicBezTo>
                      <a:pt x="984" y="2850"/>
                      <a:pt x="1149" y="2969"/>
                      <a:pt x="1337" y="2969"/>
                    </a:cubicBezTo>
                    <a:cubicBezTo>
                      <a:pt x="1524" y="2969"/>
                      <a:pt x="1688" y="2850"/>
                      <a:pt x="1744" y="2671"/>
                    </a:cubicBezTo>
                    <a:lnTo>
                      <a:pt x="2080" y="1618"/>
                    </a:lnTo>
                    <a:lnTo>
                      <a:pt x="2080" y="3568"/>
                    </a:lnTo>
                    <a:cubicBezTo>
                      <a:pt x="2080" y="3732"/>
                      <a:pt x="2214" y="3866"/>
                      <a:pt x="2378" y="3866"/>
                    </a:cubicBezTo>
                    <a:cubicBezTo>
                      <a:pt x="2543" y="3866"/>
                      <a:pt x="2674" y="3733"/>
                      <a:pt x="2675" y="3567"/>
                    </a:cubicBezTo>
                    <a:lnTo>
                      <a:pt x="2675" y="408"/>
                    </a:lnTo>
                    <a:cubicBezTo>
                      <a:pt x="2675" y="206"/>
                      <a:pt x="2530" y="36"/>
                      <a:pt x="2331" y="5"/>
                    </a:cubicBezTo>
                    <a:cubicBezTo>
                      <a:pt x="2309" y="2"/>
                      <a:pt x="2288" y="1"/>
                      <a:pt x="2267" y="1"/>
                    </a:cubicBezTo>
                    <a:cubicBezTo>
                      <a:pt x="2092" y="1"/>
                      <a:pt x="1936" y="112"/>
                      <a:pt x="1881" y="285"/>
                    </a:cubicBezTo>
                    <a:lnTo>
                      <a:pt x="1338" y="1992"/>
                    </a:lnTo>
                    <a:lnTo>
                      <a:pt x="794" y="285"/>
                    </a:lnTo>
                    <a:cubicBezTo>
                      <a:pt x="739" y="112"/>
                      <a:pt x="584" y="1"/>
                      <a:pt x="4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28" name="Google Shape;3128;p71"/>
          <p:cNvGrpSpPr/>
          <p:nvPr/>
        </p:nvGrpSpPr>
        <p:grpSpPr>
          <a:xfrm>
            <a:off x="5503696" y="1293725"/>
            <a:ext cx="299948" cy="512925"/>
            <a:chOff x="5405141" y="1376912"/>
            <a:chExt cx="299948" cy="512925"/>
          </a:xfrm>
        </p:grpSpPr>
        <p:sp>
          <p:nvSpPr>
            <p:cNvPr id="3129" name="Google Shape;3129;p71"/>
            <p:cNvSpPr/>
            <p:nvPr/>
          </p:nvSpPr>
          <p:spPr>
            <a:xfrm>
              <a:off x="5405141" y="1376912"/>
              <a:ext cx="299948" cy="512925"/>
            </a:xfrm>
            <a:custGeom>
              <a:rect b="b" l="l" r="r" t="t"/>
              <a:pathLst>
                <a:path extrusionOk="0" h="18725" w="10950">
                  <a:moveTo>
                    <a:pt x="5382" y="1"/>
                  </a:moveTo>
                  <a:cubicBezTo>
                    <a:pt x="2832" y="1"/>
                    <a:pt x="717" y="1769"/>
                    <a:pt x="151" y="4118"/>
                  </a:cubicBezTo>
                  <a:cubicBezTo>
                    <a:pt x="146" y="4139"/>
                    <a:pt x="140" y="4162"/>
                    <a:pt x="135" y="4185"/>
                  </a:cubicBezTo>
                  <a:cubicBezTo>
                    <a:pt x="135" y="4186"/>
                    <a:pt x="134" y="4187"/>
                    <a:pt x="134" y="4190"/>
                  </a:cubicBezTo>
                  <a:cubicBezTo>
                    <a:pt x="129" y="4210"/>
                    <a:pt x="125" y="4231"/>
                    <a:pt x="120" y="4252"/>
                  </a:cubicBezTo>
                  <a:cubicBezTo>
                    <a:pt x="119" y="4256"/>
                    <a:pt x="119" y="4259"/>
                    <a:pt x="117" y="4263"/>
                  </a:cubicBezTo>
                  <a:lnTo>
                    <a:pt x="105" y="4320"/>
                  </a:lnTo>
                  <a:cubicBezTo>
                    <a:pt x="104" y="4325"/>
                    <a:pt x="104" y="4330"/>
                    <a:pt x="103" y="4335"/>
                  </a:cubicBezTo>
                  <a:cubicBezTo>
                    <a:pt x="99" y="4352"/>
                    <a:pt x="96" y="4370"/>
                    <a:pt x="93" y="4387"/>
                  </a:cubicBezTo>
                  <a:lnTo>
                    <a:pt x="89" y="4406"/>
                  </a:lnTo>
                  <a:cubicBezTo>
                    <a:pt x="86" y="4423"/>
                    <a:pt x="83" y="4439"/>
                    <a:pt x="80" y="4455"/>
                  </a:cubicBezTo>
                  <a:lnTo>
                    <a:pt x="76" y="4478"/>
                  </a:lnTo>
                  <a:cubicBezTo>
                    <a:pt x="74" y="4494"/>
                    <a:pt x="72" y="4507"/>
                    <a:pt x="68" y="4523"/>
                  </a:cubicBezTo>
                  <a:cubicBezTo>
                    <a:pt x="67" y="4532"/>
                    <a:pt x="65" y="4542"/>
                    <a:pt x="64" y="4551"/>
                  </a:cubicBezTo>
                  <a:cubicBezTo>
                    <a:pt x="62" y="4566"/>
                    <a:pt x="61" y="4578"/>
                    <a:pt x="58" y="4592"/>
                  </a:cubicBezTo>
                  <a:cubicBezTo>
                    <a:pt x="57" y="4604"/>
                    <a:pt x="55" y="4614"/>
                    <a:pt x="53" y="4625"/>
                  </a:cubicBezTo>
                  <a:cubicBezTo>
                    <a:pt x="52" y="4638"/>
                    <a:pt x="49" y="4650"/>
                    <a:pt x="48" y="4662"/>
                  </a:cubicBezTo>
                  <a:cubicBezTo>
                    <a:pt x="47" y="4675"/>
                    <a:pt x="46" y="4686"/>
                    <a:pt x="43" y="4699"/>
                  </a:cubicBezTo>
                  <a:cubicBezTo>
                    <a:pt x="42" y="4709"/>
                    <a:pt x="41" y="4721"/>
                    <a:pt x="39" y="4731"/>
                  </a:cubicBezTo>
                  <a:cubicBezTo>
                    <a:pt x="38" y="4745"/>
                    <a:pt x="37" y="4758"/>
                    <a:pt x="34" y="4772"/>
                  </a:cubicBezTo>
                  <a:cubicBezTo>
                    <a:pt x="33" y="4782"/>
                    <a:pt x="32" y="4792"/>
                    <a:pt x="30" y="4800"/>
                  </a:cubicBezTo>
                  <a:cubicBezTo>
                    <a:pt x="28" y="4815"/>
                    <a:pt x="27" y="4831"/>
                    <a:pt x="25" y="4845"/>
                  </a:cubicBezTo>
                  <a:cubicBezTo>
                    <a:pt x="23" y="4853"/>
                    <a:pt x="23" y="4863"/>
                    <a:pt x="22" y="4870"/>
                  </a:cubicBezTo>
                  <a:cubicBezTo>
                    <a:pt x="21" y="4886"/>
                    <a:pt x="20" y="4902"/>
                    <a:pt x="18" y="4919"/>
                  </a:cubicBezTo>
                  <a:cubicBezTo>
                    <a:pt x="18" y="4926"/>
                    <a:pt x="17" y="4932"/>
                    <a:pt x="17" y="4941"/>
                  </a:cubicBezTo>
                  <a:cubicBezTo>
                    <a:pt x="16" y="4957"/>
                    <a:pt x="15" y="4974"/>
                    <a:pt x="13" y="4992"/>
                  </a:cubicBezTo>
                  <a:cubicBezTo>
                    <a:pt x="13" y="4998"/>
                    <a:pt x="12" y="5004"/>
                    <a:pt x="12" y="5009"/>
                  </a:cubicBezTo>
                  <a:cubicBezTo>
                    <a:pt x="11" y="5028"/>
                    <a:pt x="10" y="5045"/>
                    <a:pt x="8" y="5065"/>
                  </a:cubicBezTo>
                  <a:cubicBezTo>
                    <a:pt x="8" y="5070"/>
                    <a:pt x="7" y="5075"/>
                    <a:pt x="7" y="5080"/>
                  </a:cubicBezTo>
                  <a:cubicBezTo>
                    <a:pt x="6" y="5101"/>
                    <a:pt x="5" y="5120"/>
                    <a:pt x="5" y="5141"/>
                  </a:cubicBezTo>
                  <a:lnTo>
                    <a:pt x="5" y="5151"/>
                  </a:lnTo>
                  <a:cubicBezTo>
                    <a:pt x="3" y="5172"/>
                    <a:pt x="3" y="5192"/>
                    <a:pt x="2" y="5213"/>
                  </a:cubicBezTo>
                  <a:lnTo>
                    <a:pt x="2" y="5223"/>
                  </a:lnTo>
                  <a:cubicBezTo>
                    <a:pt x="2" y="5245"/>
                    <a:pt x="1" y="5265"/>
                    <a:pt x="1" y="5287"/>
                  </a:cubicBezTo>
                  <a:lnTo>
                    <a:pt x="1" y="5295"/>
                  </a:lnTo>
                  <a:lnTo>
                    <a:pt x="1" y="5366"/>
                  </a:lnTo>
                  <a:lnTo>
                    <a:pt x="1" y="5367"/>
                  </a:lnTo>
                  <a:cubicBezTo>
                    <a:pt x="1" y="5439"/>
                    <a:pt x="2" y="5511"/>
                    <a:pt x="5" y="5583"/>
                  </a:cubicBezTo>
                  <a:lnTo>
                    <a:pt x="5" y="5584"/>
                  </a:lnTo>
                  <a:cubicBezTo>
                    <a:pt x="6" y="5633"/>
                    <a:pt x="8" y="5680"/>
                    <a:pt x="12" y="5728"/>
                  </a:cubicBezTo>
                  <a:lnTo>
                    <a:pt x="551" y="14079"/>
                  </a:lnTo>
                  <a:cubicBezTo>
                    <a:pt x="551" y="14083"/>
                    <a:pt x="552" y="14088"/>
                    <a:pt x="552" y="14092"/>
                  </a:cubicBezTo>
                  <a:lnTo>
                    <a:pt x="561" y="14206"/>
                  </a:lnTo>
                  <a:cubicBezTo>
                    <a:pt x="715" y="16594"/>
                    <a:pt x="2586" y="18486"/>
                    <a:pt x="4926" y="18705"/>
                  </a:cubicBezTo>
                  <a:cubicBezTo>
                    <a:pt x="4938" y="18706"/>
                    <a:pt x="4949" y="18707"/>
                    <a:pt x="4961" y="18707"/>
                  </a:cubicBezTo>
                  <a:cubicBezTo>
                    <a:pt x="4987" y="18710"/>
                    <a:pt x="5012" y="18712"/>
                    <a:pt x="5038" y="18715"/>
                  </a:cubicBezTo>
                  <a:cubicBezTo>
                    <a:pt x="5056" y="18716"/>
                    <a:pt x="5072" y="18717"/>
                    <a:pt x="5091" y="18717"/>
                  </a:cubicBezTo>
                  <a:cubicBezTo>
                    <a:pt x="5112" y="18718"/>
                    <a:pt x="5133" y="18720"/>
                    <a:pt x="5154" y="18721"/>
                  </a:cubicBezTo>
                  <a:lnTo>
                    <a:pt x="5162" y="18721"/>
                  </a:lnTo>
                  <a:cubicBezTo>
                    <a:pt x="5193" y="18722"/>
                    <a:pt x="5223" y="18723"/>
                    <a:pt x="5254" y="18723"/>
                  </a:cubicBezTo>
                  <a:lnTo>
                    <a:pt x="5285" y="18723"/>
                  </a:lnTo>
                  <a:cubicBezTo>
                    <a:pt x="5310" y="18723"/>
                    <a:pt x="5337" y="18725"/>
                    <a:pt x="5363" y="18725"/>
                  </a:cubicBezTo>
                  <a:lnTo>
                    <a:pt x="5394" y="18725"/>
                  </a:lnTo>
                  <a:cubicBezTo>
                    <a:pt x="5429" y="18725"/>
                    <a:pt x="5461" y="18725"/>
                    <a:pt x="5496" y="18723"/>
                  </a:cubicBezTo>
                  <a:lnTo>
                    <a:pt x="5517" y="18723"/>
                  </a:lnTo>
                  <a:cubicBezTo>
                    <a:pt x="5547" y="18722"/>
                    <a:pt x="5574" y="18722"/>
                    <a:pt x="5604" y="18721"/>
                  </a:cubicBezTo>
                  <a:cubicBezTo>
                    <a:pt x="5613" y="18721"/>
                    <a:pt x="5622" y="18720"/>
                    <a:pt x="5631" y="18720"/>
                  </a:cubicBezTo>
                  <a:cubicBezTo>
                    <a:pt x="5666" y="18718"/>
                    <a:pt x="5701" y="18716"/>
                    <a:pt x="5735" y="18713"/>
                  </a:cubicBezTo>
                  <a:cubicBezTo>
                    <a:pt x="5739" y="18713"/>
                    <a:pt x="5742" y="18713"/>
                    <a:pt x="5745" y="18712"/>
                  </a:cubicBezTo>
                  <a:lnTo>
                    <a:pt x="5841" y="18704"/>
                  </a:lnTo>
                  <a:cubicBezTo>
                    <a:pt x="5850" y="18702"/>
                    <a:pt x="5857" y="18702"/>
                    <a:pt x="5866" y="18701"/>
                  </a:cubicBezTo>
                  <a:cubicBezTo>
                    <a:pt x="5937" y="18695"/>
                    <a:pt x="6006" y="18686"/>
                    <a:pt x="6076" y="18676"/>
                  </a:cubicBezTo>
                  <a:cubicBezTo>
                    <a:pt x="6083" y="18675"/>
                    <a:pt x="6089" y="18674"/>
                    <a:pt x="6097" y="18674"/>
                  </a:cubicBezTo>
                  <a:cubicBezTo>
                    <a:pt x="6166" y="18663"/>
                    <a:pt x="6236" y="18651"/>
                    <a:pt x="6305" y="18638"/>
                  </a:cubicBezTo>
                  <a:cubicBezTo>
                    <a:pt x="6312" y="18636"/>
                    <a:pt x="6318" y="18634"/>
                    <a:pt x="6325" y="18633"/>
                  </a:cubicBezTo>
                  <a:cubicBezTo>
                    <a:pt x="6358" y="18627"/>
                    <a:pt x="6390" y="18620"/>
                    <a:pt x="6421" y="18614"/>
                  </a:cubicBezTo>
                  <a:cubicBezTo>
                    <a:pt x="6423" y="18614"/>
                    <a:pt x="6426" y="18613"/>
                    <a:pt x="6428" y="18613"/>
                  </a:cubicBezTo>
                  <a:cubicBezTo>
                    <a:pt x="6463" y="18605"/>
                    <a:pt x="6497" y="18597"/>
                    <a:pt x="6531" y="18588"/>
                  </a:cubicBezTo>
                  <a:cubicBezTo>
                    <a:pt x="6538" y="18587"/>
                    <a:pt x="6544" y="18586"/>
                    <a:pt x="6550" y="18583"/>
                  </a:cubicBezTo>
                  <a:cubicBezTo>
                    <a:pt x="6580" y="18576"/>
                    <a:pt x="6611" y="18568"/>
                    <a:pt x="6641" y="18561"/>
                  </a:cubicBezTo>
                  <a:cubicBezTo>
                    <a:pt x="6646" y="18558"/>
                    <a:pt x="6649" y="18557"/>
                    <a:pt x="6654" y="18556"/>
                  </a:cubicBezTo>
                  <a:cubicBezTo>
                    <a:pt x="6688" y="18547"/>
                    <a:pt x="6721" y="18538"/>
                    <a:pt x="6755" y="18528"/>
                  </a:cubicBezTo>
                  <a:cubicBezTo>
                    <a:pt x="6761" y="18527"/>
                    <a:pt x="6766" y="18525"/>
                    <a:pt x="6772" y="18523"/>
                  </a:cubicBezTo>
                  <a:cubicBezTo>
                    <a:pt x="6801" y="18514"/>
                    <a:pt x="6829" y="18506"/>
                    <a:pt x="6857" y="18497"/>
                  </a:cubicBezTo>
                  <a:cubicBezTo>
                    <a:pt x="6864" y="18495"/>
                    <a:pt x="6869" y="18494"/>
                    <a:pt x="6875" y="18491"/>
                  </a:cubicBezTo>
                  <a:cubicBezTo>
                    <a:pt x="6908" y="18480"/>
                    <a:pt x="6940" y="18469"/>
                    <a:pt x="6971" y="18459"/>
                  </a:cubicBezTo>
                  <a:cubicBezTo>
                    <a:pt x="6977" y="18456"/>
                    <a:pt x="6983" y="18455"/>
                    <a:pt x="6988" y="18453"/>
                  </a:cubicBezTo>
                  <a:cubicBezTo>
                    <a:pt x="7016" y="18443"/>
                    <a:pt x="7042" y="18433"/>
                    <a:pt x="7069" y="18423"/>
                  </a:cubicBezTo>
                  <a:cubicBezTo>
                    <a:pt x="7077" y="18420"/>
                    <a:pt x="7084" y="18418"/>
                    <a:pt x="7091" y="18415"/>
                  </a:cubicBezTo>
                  <a:cubicBezTo>
                    <a:pt x="7121" y="18403"/>
                    <a:pt x="7152" y="18391"/>
                    <a:pt x="7183" y="18379"/>
                  </a:cubicBezTo>
                  <a:cubicBezTo>
                    <a:pt x="7188" y="18377"/>
                    <a:pt x="7193" y="18376"/>
                    <a:pt x="7198" y="18373"/>
                  </a:cubicBezTo>
                  <a:cubicBezTo>
                    <a:pt x="7224" y="18362"/>
                    <a:pt x="7252" y="18351"/>
                    <a:pt x="7278" y="18341"/>
                  </a:cubicBezTo>
                  <a:cubicBezTo>
                    <a:pt x="7286" y="18337"/>
                    <a:pt x="7294" y="18332"/>
                    <a:pt x="7303" y="18330"/>
                  </a:cubicBezTo>
                  <a:cubicBezTo>
                    <a:pt x="7332" y="18317"/>
                    <a:pt x="7362" y="18305"/>
                    <a:pt x="7392" y="18290"/>
                  </a:cubicBezTo>
                  <a:cubicBezTo>
                    <a:pt x="7397" y="18288"/>
                    <a:pt x="7401" y="18286"/>
                    <a:pt x="7406" y="18284"/>
                  </a:cubicBezTo>
                  <a:cubicBezTo>
                    <a:pt x="7432" y="18273"/>
                    <a:pt x="7457" y="18260"/>
                    <a:pt x="7481" y="18248"/>
                  </a:cubicBezTo>
                  <a:cubicBezTo>
                    <a:pt x="7490" y="18243"/>
                    <a:pt x="7500" y="18239"/>
                    <a:pt x="7510" y="18234"/>
                  </a:cubicBezTo>
                  <a:lnTo>
                    <a:pt x="7587" y="18196"/>
                  </a:lnTo>
                  <a:cubicBezTo>
                    <a:pt x="9055" y="17442"/>
                    <a:pt x="10090" y="15959"/>
                    <a:pt x="10203" y="14206"/>
                  </a:cubicBezTo>
                  <a:lnTo>
                    <a:pt x="10751" y="5728"/>
                  </a:lnTo>
                  <a:cubicBezTo>
                    <a:pt x="10950" y="2625"/>
                    <a:pt x="8490" y="1"/>
                    <a:pt x="538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0" name="Google Shape;3130;p71"/>
            <p:cNvGrpSpPr/>
            <p:nvPr/>
          </p:nvGrpSpPr>
          <p:grpSpPr>
            <a:xfrm>
              <a:off x="5415852" y="1399299"/>
              <a:ext cx="278525" cy="468150"/>
              <a:chOff x="4473375" y="779300"/>
              <a:chExt cx="278525" cy="468150"/>
            </a:xfrm>
          </p:grpSpPr>
          <p:sp>
            <p:nvSpPr>
              <p:cNvPr id="3131" name="Google Shape;3131;p71"/>
              <p:cNvSpPr/>
              <p:nvPr/>
            </p:nvSpPr>
            <p:spPr>
              <a:xfrm>
                <a:off x="4473425" y="779300"/>
                <a:ext cx="278475" cy="468150"/>
              </a:xfrm>
              <a:custGeom>
                <a:rect b="b" l="l" r="r" t="t"/>
                <a:pathLst>
                  <a:path extrusionOk="0" h="18726" w="11139">
                    <a:moveTo>
                      <a:pt x="5570" y="1"/>
                    </a:moveTo>
                    <a:cubicBezTo>
                      <a:pt x="2463" y="1"/>
                      <a:pt x="1" y="2626"/>
                      <a:pt x="201" y="5727"/>
                    </a:cubicBezTo>
                    <a:lnTo>
                      <a:pt x="749" y="14204"/>
                    </a:lnTo>
                    <a:cubicBezTo>
                      <a:pt x="913" y="16746"/>
                      <a:pt x="3023" y="18726"/>
                      <a:pt x="5570" y="18726"/>
                    </a:cubicBezTo>
                    <a:cubicBezTo>
                      <a:pt x="8118" y="18726"/>
                      <a:pt x="10227" y="16746"/>
                      <a:pt x="10391" y="14204"/>
                    </a:cubicBezTo>
                    <a:lnTo>
                      <a:pt x="10939" y="5727"/>
                    </a:lnTo>
                    <a:cubicBezTo>
                      <a:pt x="11139" y="2625"/>
                      <a:pt x="8678" y="1"/>
                      <a:pt x="557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1"/>
              <p:cNvSpPr/>
              <p:nvPr/>
            </p:nvSpPr>
            <p:spPr>
              <a:xfrm>
                <a:off x="4473375" y="779325"/>
                <a:ext cx="254250" cy="468125"/>
              </a:xfrm>
              <a:custGeom>
                <a:rect b="b" l="l" r="r" t="t"/>
                <a:pathLst>
                  <a:path extrusionOk="0" h="18725" w="10170">
                    <a:moveTo>
                      <a:pt x="7207" y="9666"/>
                    </a:moveTo>
                    <a:cubicBezTo>
                      <a:pt x="7294" y="9666"/>
                      <a:pt x="7350" y="9780"/>
                      <a:pt x="7275" y="9848"/>
                    </a:cubicBezTo>
                    <a:cubicBezTo>
                      <a:pt x="6834" y="10247"/>
                      <a:pt x="6346" y="10631"/>
                      <a:pt x="5835" y="11016"/>
                    </a:cubicBezTo>
                    <a:cubicBezTo>
                      <a:pt x="5782" y="11056"/>
                      <a:pt x="5718" y="11076"/>
                      <a:pt x="5654" y="11076"/>
                    </a:cubicBezTo>
                    <a:cubicBezTo>
                      <a:pt x="5587" y="11076"/>
                      <a:pt x="5520" y="11054"/>
                      <a:pt x="5465" y="11011"/>
                    </a:cubicBezTo>
                    <a:cubicBezTo>
                      <a:pt x="5287" y="10872"/>
                      <a:pt x="5110" y="10730"/>
                      <a:pt x="4936" y="10590"/>
                    </a:cubicBezTo>
                    <a:cubicBezTo>
                      <a:pt x="4672" y="10373"/>
                      <a:pt x="4825" y="9949"/>
                      <a:pt x="5155" y="9949"/>
                    </a:cubicBezTo>
                    <a:cubicBezTo>
                      <a:pt x="5165" y="9949"/>
                      <a:pt x="5176" y="9949"/>
                      <a:pt x="5187" y="9950"/>
                    </a:cubicBezTo>
                    <a:cubicBezTo>
                      <a:pt x="5313" y="9961"/>
                      <a:pt x="5442" y="9966"/>
                      <a:pt x="5571" y="9966"/>
                    </a:cubicBezTo>
                    <a:cubicBezTo>
                      <a:pt x="5698" y="9966"/>
                      <a:pt x="5826" y="9961"/>
                      <a:pt x="5955" y="9950"/>
                    </a:cubicBezTo>
                    <a:cubicBezTo>
                      <a:pt x="6379" y="9915"/>
                      <a:pt x="6785" y="9820"/>
                      <a:pt x="7168" y="9673"/>
                    </a:cubicBezTo>
                    <a:cubicBezTo>
                      <a:pt x="7181" y="9668"/>
                      <a:pt x="7194" y="9666"/>
                      <a:pt x="7207" y="9666"/>
                    </a:cubicBezTo>
                    <a:close/>
                    <a:moveTo>
                      <a:pt x="5549" y="1"/>
                    </a:moveTo>
                    <a:cubicBezTo>
                      <a:pt x="2452" y="12"/>
                      <a:pt x="1" y="2631"/>
                      <a:pt x="201" y="5726"/>
                    </a:cubicBezTo>
                    <a:lnTo>
                      <a:pt x="740" y="14077"/>
                    </a:lnTo>
                    <a:cubicBezTo>
                      <a:pt x="900" y="16558"/>
                      <a:pt x="2866" y="18609"/>
                      <a:pt x="5349" y="18720"/>
                    </a:cubicBezTo>
                    <a:cubicBezTo>
                      <a:pt x="5423" y="18723"/>
                      <a:pt x="5496" y="18725"/>
                      <a:pt x="5569" y="18725"/>
                    </a:cubicBezTo>
                    <a:cubicBezTo>
                      <a:pt x="6365" y="18725"/>
                      <a:pt x="7119" y="18531"/>
                      <a:pt x="7784" y="18188"/>
                    </a:cubicBezTo>
                    <a:cubicBezTo>
                      <a:pt x="5980" y="17818"/>
                      <a:pt x="4478" y="16434"/>
                      <a:pt x="4043" y="14539"/>
                    </a:cubicBezTo>
                    <a:lnTo>
                      <a:pt x="3125" y="10545"/>
                    </a:lnTo>
                    <a:cubicBezTo>
                      <a:pt x="3079" y="10338"/>
                      <a:pt x="3245" y="10173"/>
                      <a:pt x="3423" y="10173"/>
                    </a:cubicBezTo>
                    <a:cubicBezTo>
                      <a:pt x="3491" y="10173"/>
                      <a:pt x="3561" y="10198"/>
                      <a:pt x="3622" y="10253"/>
                    </a:cubicBezTo>
                    <a:cubicBezTo>
                      <a:pt x="4331" y="10905"/>
                      <a:pt x="5121" y="11516"/>
                      <a:pt x="5904" y="12118"/>
                    </a:cubicBezTo>
                    <a:cubicBezTo>
                      <a:pt x="7537" y="13375"/>
                      <a:pt x="9102" y="14583"/>
                      <a:pt x="9887" y="16060"/>
                    </a:cubicBezTo>
                    <a:cubicBezTo>
                      <a:pt x="10000" y="15836"/>
                      <a:pt x="10092" y="15602"/>
                      <a:pt x="10169" y="15361"/>
                    </a:cubicBezTo>
                    <a:cubicBezTo>
                      <a:pt x="9236" y="13903"/>
                      <a:pt x="7665" y="12710"/>
                      <a:pt x="6143" y="11539"/>
                    </a:cubicBezTo>
                    <a:cubicBezTo>
                      <a:pt x="8251" y="9960"/>
                      <a:pt x="10098" y="8265"/>
                      <a:pt x="10098" y="5423"/>
                    </a:cubicBezTo>
                    <a:cubicBezTo>
                      <a:pt x="10090" y="2927"/>
                      <a:pt x="8066" y="906"/>
                      <a:pt x="5569" y="906"/>
                    </a:cubicBezTo>
                    <a:cubicBezTo>
                      <a:pt x="5559" y="906"/>
                      <a:pt x="5549" y="906"/>
                      <a:pt x="5538" y="906"/>
                    </a:cubicBezTo>
                    <a:cubicBezTo>
                      <a:pt x="5322" y="907"/>
                      <a:pt x="5108" y="925"/>
                      <a:pt x="4897" y="958"/>
                    </a:cubicBezTo>
                    <a:cubicBezTo>
                      <a:pt x="4879" y="961"/>
                      <a:pt x="4860" y="963"/>
                      <a:pt x="4843" y="963"/>
                    </a:cubicBezTo>
                    <a:cubicBezTo>
                      <a:pt x="4550" y="963"/>
                      <a:pt x="4414" y="563"/>
                      <a:pt x="4686" y="405"/>
                    </a:cubicBezTo>
                    <a:cubicBezTo>
                      <a:pt x="4958" y="247"/>
                      <a:pt x="5246" y="111"/>
                      <a:pt x="5549"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1"/>
              <p:cNvSpPr/>
              <p:nvPr/>
            </p:nvSpPr>
            <p:spPr>
              <a:xfrm>
                <a:off x="4514475" y="817050"/>
                <a:ext cx="196350" cy="196350"/>
              </a:xfrm>
              <a:custGeom>
                <a:rect b="b" l="l" r="r" t="t"/>
                <a:pathLst>
                  <a:path extrusionOk="0" h="7854" w="7854">
                    <a:moveTo>
                      <a:pt x="3926" y="1"/>
                    </a:moveTo>
                    <a:cubicBezTo>
                      <a:pt x="1758" y="1"/>
                      <a:pt x="0" y="1758"/>
                      <a:pt x="0" y="3927"/>
                    </a:cubicBezTo>
                    <a:cubicBezTo>
                      <a:pt x="0" y="6096"/>
                      <a:pt x="1758" y="7854"/>
                      <a:pt x="3926" y="7854"/>
                    </a:cubicBezTo>
                    <a:cubicBezTo>
                      <a:pt x="6096" y="7854"/>
                      <a:pt x="7853" y="6096"/>
                      <a:pt x="7853" y="3927"/>
                    </a:cubicBezTo>
                    <a:cubicBezTo>
                      <a:pt x="7853" y="2886"/>
                      <a:pt x="7439" y="1888"/>
                      <a:pt x="6703" y="1151"/>
                    </a:cubicBezTo>
                    <a:cubicBezTo>
                      <a:pt x="5967" y="414"/>
                      <a:pt x="4968" y="1"/>
                      <a:pt x="392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1"/>
              <p:cNvSpPr/>
              <p:nvPr/>
            </p:nvSpPr>
            <p:spPr>
              <a:xfrm>
                <a:off x="4514500" y="837075"/>
                <a:ext cx="176325" cy="176325"/>
              </a:xfrm>
              <a:custGeom>
                <a:rect b="b" l="l" r="r" t="t"/>
                <a:pathLst>
                  <a:path extrusionOk="0" h="7053" w="7053">
                    <a:moveTo>
                      <a:pt x="1556" y="1"/>
                    </a:moveTo>
                    <a:cubicBezTo>
                      <a:pt x="612" y="717"/>
                      <a:pt x="0" y="1849"/>
                      <a:pt x="0" y="3126"/>
                    </a:cubicBezTo>
                    <a:cubicBezTo>
                      <a:pt x="0" y="5295"/>
                      <a:pt x="1758" y="7053"/>
                      <a:pt x="3926" y="7053"/>
                    </a:cubicBezTo>
                    <a:cubicBezTo>
                      <a:pt x="5203" y="7053"/>
                      <a:pt x="6334" y="6441"/>
                      <a:pt x="7052" y="5497"/>
                    </a:cubicBezTo>
                    <a:lnTo>
                      <a:pt x="7052" y="5497"/>
                    </a:lnTo>
                    <a:cubicBezTo>
                      <a:pt x="6393" y="5997"/>
                      <a:pt x="5573" y="6298"/>
                      <a:pt x="4682" y="6298"/>
                    </a:cubicBezTo>
                    <a:cubicBezTo>
                      <a:pt x="2513" y="6298"/>
                      <a:pt x="755" y="4540"/>
                      <a:pt x="755" y="2371"/>
                    </a:cubicBezTo>
                    <a:cubicBezTo>
                      <a:pt x="755" y="1480"/>
                      <a:pt x="1056" y="660"/>
                      <a:pt x="155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1"/>
              <p:cNvSpPr/>
              <p:nvPr/>
            </p:nvSpPr>
            <p:spPr>
              <a:xfrm>
                <a:off x="4626725" y="892575"/>
                <a:ext cx="39825" cy="20450"/>
              </a:xfrm>
              <a:custGeom>
                <a:rect b="b" l="l" r="r" t="t"/>
                <a:pathLst>
                  <a:path extrusionOk="0" h="818" w="1593">
                    <a:moveTo>
                      <a:pt x="796" y="1"/>
                    </a:moveTo>
                    <a:cubicBezTo>
                      <a:pt x="512" y="1"/>
                      <a:pt x="251" y="128"/>
                      <a:pt x="98" y="340"/>
                    </a:cubicBezTo>
                    <a:cubicBezTo>
                      <a:pt x="0" y="474"/>
                      <a:pt x="31" y="663"/>
                      <a:pt x="168" y="761"/>
                    </a:cubicBezTo>
                    <a:cubicBezTo>
                      <a:pt x="221" y="799"/>
                      <a:pt x="282" y="817"/>
                      <a:pt x="342" y="817"/>
                    </a:cubicBezTo>
                    <a:cubicBezTo>
                      <a:pt x="436" y="817"/>
                      <a:pt x="529" y="774"/>
                      <a:pt x="588" y="692"/>
                    </a:cubicBezTo>
                    <a:cubicBezTo>
                      <a:pt x="618" y="652"/>
                      <a:pt x="689" y="604"/>
                      <a:pt x="796" y="604"/>
                    </a:cubicBezTo>
                    <a:cubicBezTo>
                      <a:pt x="904" y="604"/>
                      <a:pt x="975" y="652"/>
                      <a:pt x="1005" y="692"/>
                    </a:cubicBezTo>
                    <a:cubicBezTo>
                      <a:pt x="1063" y="774"/>
                      <a:pt x="1156" y="817"/>
                      <a:pt x="1249" y="817"/>
                    </a:cubicBezTo>
                    <a:cubicBezTo>
                      <a:pt x="1310" y="817"/>
                      <a:pt x="1372" y="800"/>
                      <a:pt x="1426" y="761"/>
                    </a:cubicBezTo>
                    <a:cubicBezTo>
                      <a:pt x="1562" y="663"/>
                      <a:pt x="1592" y="474"/>
                      <a:pt x="1495" y="340"/>
                    </a:cubicBezTo>
                    <a:cubicBezTo>
                      <a:pt x="1342" y="128"/>
                      <a:pt x="1081" y="1"/>
                      <a:pt x="79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1"/>
              <p:cNvSpPr/>
              <p:nvPr/>
            </p:nvSpPr>
            <p:spPr>
              <a:xfrm>
                <a:off x="4558775" y="892575"/>
                <a:ext cx="39825" cy="20450"/>
              </a:xfrm>
              <a:custGeom>
                <a:rect b="b" l="l" r="r" t="t"/>
                <a:pathLst>
                  <a:path extrusionOk="0" h="818" w="1593">
                    <a:moveTo>
                      <a:pt x="796" y="1"/>
                    </a:moveTo>
                    <a:cubicBezTo>
                      <a:pt x="511" y="1"/>
                      <a:pt x="250" y="128"/>
                      <a:pt x="98" y="340"/>
                    </a:cubicBezTo>
                    <a:cubicBezTo>
                      <a:pt x="0" y="474"/>
                      <a:pt x="31" y="663"/>
                      <a:pt x="167" y="761"/>
                    </a:cubicBezTo>
                    <a:cubicBezTo>
                      <a:pt x="220" y="799"/>
                      <a:pt x="282" y="817"/>
                      <a:pt x="343" y="817"/>
                    </a:cubicBezTo>
                    <a:cubicBezTo>
                      <a:pt x="436" y="817"/>
                      <a:pt x="529" y="774"/>
                      <a:pt x="588" y="692"/>
                    </a:cubicBezTo>
                    <a:cubicBezTo>
                      <a:pt x="618" y="652"/>
                      <a:pt x="689" y="604"/>
                      <a:pt x="796" y="604"/>
                    </a:cubicBezTo>
                    <a:cubicBezTo>
                      <a:pt x="904" y="604"/>
                      <a:pt x="975" y="652"/>
                      <a:pt x="1004" y="692"/>
                    </a:cubicBezTo>
                    <a:cubicBezTo>
                      <a:pt x="1063" y="774"/>
                      <a:pt x="1156" y="817"/>
                      <a:pt x="1249" y="817"/>
                    </a:cubicBezTo>
                    <a:cubicBezTo>
                      <a:pt x="1311" y="817"/>
                      <a:pt x="1373" y="800"/>
                      <a:pt x="1425" y="761"/>
                    </a:cubicBezTo>
                    <a:cubicBezTo>
                      <a:pt x="1562" y="663"/>
                      <a:pt x="1592" y="474"/>
                      <a:pt x="1495" y="340"/>
                    </a:cubicBezTo>
                    <a:cubicBezTo>
                      <a:pt x="1342" y="128"/>
                      <a:pt x="1081" y="1"/>
                      <a:pt x="79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1"/>
              <p:cNvSpPr/>
              <p:nvPr/>
            </p:nvSpPr>
            <p:spPr>
              <a:xfrm>
                <a:off x="4578700" y="809525"/>
                <a:ext cx="60775" cy="67950"/>
              </a:xfrm>
              <a:custGeom>
                <a:rect b="b" l="l" r="r" t="t"/>
                <a:pathLst>
                  <a:path extrusionOk="0" h="2718" w="2431">
                    <a:moveTo>
                      <a:pt x="1359" y="1"/>
                    </a:moveTo>
                    <a:cubicBezTo>
                      <a:pt x="610" y="1"/>
                      <a:pt x="0" y="610"/>
                      <a:pt x="0" y="1360"/>
                    </a:cubicBezTo>
                    <a:cubicBezTo>
                      <a:pt x="0" y="2109"/>
                      <a:pt x="609" y="2718"/>
                      <a:pt x="1359" y="2718"/>
                    </a:cubicBezTo>
                    <a:cubicBezTo>
                      <a:pt x="1716" y="2718"/>
                      <a:pt x="2054" y="2581"/>
                      <a:pt x="2310" y="2330"/>
                    </a:cubicBezTo>
                    <a:cubicBezTo>
                      <a:pt x="2430" y="2213"/>
                      <a:pt x="2431" y="2022"/>
                      <a:pt x="2315" y="1903"/>
                    </a:cubicBezTo>
                    <a:cubicBezTo>
                      <a:pt x="2255" y="1842"/>
                      <a:pt x="2177" y="1812"/>
                      <a:pt x="2098" y="1812"/>
                    </a:cubicBezTo>
                    <a:cubicBezTo>
                      <a:pt x="2021" y="1812"/>
                      <a:pt x="1945" y="1841"/>
                      <a:pt x="1886" y="1899"/>
                    </a:cubicBezTo>
                    <a:cubicBezTo>
                      <a:pt x="1746" y="2038"/>
                      <a:pt x="1558" y="2115"/>
                      <a:pt x="1359" y="2115"/>
                    </a:cubicBezTo>
                    <a:cubicBezTo>
                      <a:pt x="943" y="2115"/>
                      <a:pt x="604" y="1776"/>
                      <a:pt x="604" y="1360"/>
                    </a:cubicBezTo>
                    <a:cubicBezTo>
                      <a:pt x="604" y="944"/>
                      <a:pt x="943" y="605"/>
                      <a:pt x="1359" y="605"/>
                    </a:cubicBezTo>
                    <a:cubicBezTo>
                      <a:pt x="1526" y="605"/>
                      <a:pt x="1660" y="470"/>
                      <a:pt x="1660" y="303"/>
                    </a:cubicBezTo>
                    <a:cubicBezTo>
                      <a:pt x="1660" y="136"/>
                      <a:pt x="1526" y="1"/>
                      <a:pt x="135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1"/>
              <p:cNvSpPr/>
              <p:nvPr/>
            </p:nvSpPr>
            <p:spPr>
              <a:xfrm>
                <a:off x="4574875" y="937875"/>
                <a:ext cx="75600" cy="37775"/>
              </a:xfrm>
              <a:custGeom>
                <a:rect b="b" l="l" r="r" t="t"/>
                <a:pathLst>
                  <a:path extrusionOk="0" h="1511" w="3024">
                    <a:moveTo>
                      <a:pt x="343" y="1"/>
                    </a:moveTo>
                    <a:cubicBezTo>
                      <a:pt x="146" y="1"/>
                      <a:pt x="0" y="188"/>
                      <a:pt x="50" y="378"/>
                    </a:cubicBezTo>
                    <a:cubicBezTo>
                      <a:pt x="218" y="1029"/>
                      <a:pt x="809" y="1511"/>
                      <a:pt x="1512" y="1511"/>
                    </a:cubicBezTo>
                    <a:cubicBezTo>
                      <a:pt x="2216" y="1511"/>
                      <a:pt x="2807" y="1029"/>
                      <a:pt x="2974" y="378"/>
                    </a:cubicBezTo>
                    <a:cubicBezTo>
                      <a:pt x="3023" y="187"/>
                      <a:pt x="2878" y="1"/>
                      <a:pt x="26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1"/>
              <p:cNvSpPr/>
              <p:nvPr/>
            </p:nvSpPr>
            <p:spPr>
              <a:xfrm>
                <a:off x="4574850" y="937875"/>
                <a:ext cx="75600" cy="15100"/>
              </a:xfrm>
              <a:custGeom>
                <a:rect b="b" l="l" r="r" t="t"/>
                <a:pathLst>
                  <a:path extrusionOk="0" h="604" w="3024">
                    <a:moveTo>
                      <a:pt x="343" y="1"/>
                    </a:moveTo>
                    <a:cubicBezTo>
                      <a:pt x="145" y="1"/>
                      <a:pt x="0" y="188"/>
                      <a:pt x="49" y="378"/>
                    </a:cubicBezTo>
                    <a:cubicBezTo>
                      <a:pt x="70" y="457"/>
                      <a:pt x="97" y="532"/>
                      <a:pt x="129" y="604"/>
                    </a:cubicBezTo>
                    <a:lnTo>
                      <a:pt x="2896" y="604"/>
                    </a:lnTo>
                    <a:cubicBezTo>
                      <a:pt x="2928" y="531"/>
                      <a:pt x="2954" y="457"/>
                      <a:pt x="2974" y="378"/>
                    </a:cubicBezTo>
                    <a:cubicBezTo>
                      <a:pt x="3023" y="187"/>
                      <a:pt x="2877" y="1"/>
                      <a:pt x="26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0" name="Google Shape;3140;p71"/>
          <p:cNvGrpSpPr/>
          <p:nvPr/>
        </p:nvGrpSpPr>
        <p:grpSpPr>
          <a:xfrm>
            <a:off x="6099595" y="1295889"/>
            <a:ext cx="512979" cy="508597"/>
            <a:chOff x="5937932" y="1379770"/>
            <a:chExt cx="512979" cy="508597"/>
          </a:xfrm>
        </p:grpSpPr>
        <p:sp>
          <p:nvSpPr>
            <p:cNvPr id="3141" name="Google Shape;3141;p71"/>
            <p:cNvSpPr/>
            <p:nvPr/>
          </p:nvSpPr>
          <p:spPr>
            <a:xfrm>
              <a:off x="5937932" y="1379770"/>
              <a:ext cx="512979" cy="508597"/>
            </a:xfrm>
            <a:custGeom>
              <a:rect b="b" l="l" r="r" t="t"/>
              <a:pathLst>
                <a:path extrusionOk="0" h="18567" w="18727">
                  <a:moveTo>
                    <a:pt x="9044" y="9805"/>
                  </a:moveTo>
                  <a:lnTo>
                    <a:pt x="10991" y="13127"/>
                  </a:lnTo>
                  <a:lnTo>
                    <a:pt x="5645" y="13127"/>
                  </a:lnTo>
                  <a:lnTo>
                    <a:pt x="3923" y="11562"/>
                  </a:lnTo>
                  <a:lnTo>
                    <a:pt x="6031" y="9805"/>
                  </a:lnTo>
                  <a:close/>
                  <a:moveTo>
                    <a:pt x="2175" y="1"/>
                  </a:moveTo>
                  <a:cubicBezTo>
                    <a:pt x="2093" y="1"/>
                    <a:pt x="2011" y="34"/>
                    <a:pt x="1953" y="100"/>
                  </a:cubicBezTo>
                  <a:cubicBezTo>
                    <a:pt x="739" y="1483"/>
                    <a:pt x="0" y="3293"/>
                    <a:pt x="0" y="5278"/>
                  </a:cubicBezTo>
                  <a:lnTo>
                    <a:pt x="1029" y="9136"/>
                  </a:lnTo>
                  <a:cubicBezTo>
                    <a:pt x="1134" y="9532"/>
                    <a:pt x="1494" y="9808"/>
                    <a:pt x="1905" y="9808"/>
                  </a:cubicBezTo>
                  <a:lnTo>
                    <a:pt x="5085" y="9808"/>
                  </a:lnTo>
                  <a:lnTo>
                    <a:pt x="3479" y="11148"/>
                  </a:lnTo>
                  <a:cubicBezTo>
                    <a:pt x="2996" y="11551"/>
                    <a:pt x="2718" y="12142"/>
                    <a:pt x="2718" y="12772"/>
                  </a:cubicBezTo>
                  <a:lnTo>
                    <a:pt x="2718" y="14360"/>
                  </a:lnTo>
                  <a:cubicBezTo>
                    <a:pt x="1694" y="14507"/>
                    <a:pt x="906" y="15387"/>
                    <a:pt x="906" y="16453"/>
                  </a:cubicBezTo>
                  <a:cubicBezTo>
                    <a:pt x="906" y="17620"/>
                    <a:pt x="1853" y="18566"/>
                    <a:pt x="3020" y="18566"/>
                  </a:cubicBezTo>
                  <a:cubicBezTo>
                    <a:pt x="4187" y="18566"/>
                    <a:pt x="5133" y="17620"/>
                    <a:pt x="5133" y="16453"/>
                  </a:cubicBezTo>
                  <a:cubicBezTo>
                    <a:pt x="5133" y="15388"/>
                    <a:pt x="4347" y="14508"/>
                    <a:pt x="3322" y="14360"/>
                  </a:cubicBezTo>
                  <a:lnTo>
                    <a:pt x="3322" y="12771"/>
                  </a:lnTo>
                  <a:cubicBezTo>
                    <a:pt x="3322" y="12504"/>
                    <a:pt x="3392" y="12245"/>
                    <a:pt x="3523" y="12019"/>
                  </a:cubicBezTo>
                  <a:lnTo>
                    <a:pt x="7304" y="15455"/>
                  </a:lnTo>
                  <a:cubicBezTo>
                    <a:pt x="7582" y="15709"/>
                    <a:pt x="7943" y="15848"/>
                    <a:pt x="8320" y="15848"/>
                  </a:cubicBezTo>
                  <a:lnTo>
                    <a:pt x="11263" y="15848"/>
                  </a:lnTo>
                  <a:cubicBezTo>
                    <a:pt x="11206" y="16040"/>
                    <a:pt x="11175" y="16243"/>
                    <a:pt x="11175" y="16451"/>
                  </a:cubicBezTo>
                  <a:cubicBezTo>
                    <a:pt x="11175" y="17619"/>
                    <a:pt x="12122" y="18565"/>
                    <a:pt x="13288" y="18565"/>
                  </a:cubicBezTo>
                  <a:cubicBezTo>
                    <a:pt x="14456" y="18565"/>
                    <a:pt x="15402" y="17619"/>
                    <a:pt x="15402" y="16451"/>
                  </a:cubicBezTo>
                  <a:cubicBezTo>
                    <a:pt x="15402" y="15285"/>
                    <a:pt x="14456" y="14338"/>
                    <a:pt x="13288" y="14338"/>
                  </a:cubicBezTo>
                  <a:cubicBezTo>
                    <a:pt x="13005" y="14338"/>
                    <a:pt x="12736" y="14395"/>
                    <a:pt x="12487" y="14495"/>
                  </a:cubicBezTo>
                  <a:lnTo>
                    <a:pt x="9739" y="9808"/>
                  </a:lnTo>
                  <a:lnTo>
                    <a:pt x="13800" y="9808"/>
                  </a:lnTo>
                  <a:cubicBezTo>
                    <a:pt x="14211" y="9808"/>
                    <a:pt x="14569" y="9532"/>
                    <a:pt x="14675" y="9136"/>
                  </a:cubicBezTo>
                  <a:lnTo>
                    <a:pt x="15603" y="5658"/>
                  </a:lnTo>
                  <a:cubicBezTo>
                    <a:pt x="15654" y="5467"/>
                    <a:pt x="15509" y="5278"/>
                    <a:pt x="15311" y="5278"/>
                  </a:cubicBezTo>
                  <a:lnTo>
                    <a:pt x="11464" y="5278"/>
                  </a:lnTo>
                  <a:lnTo>
                    <a:pt x="13581" y="3514"/>
                  </a:lnTo>
                  <a:cubicBezTo>
                    <a:pt x="13852" y="3288"/>
                    <a:pt x="14196" y="3163"/>
                    <a:pt x="14549" y="3163"/>
                  </a:cubicBezTo>
                  <a:lnTo>
                    <a:pt x="16390" y="3163"/>
                  </a:lnTo>
                  <a:cubicBezTo>
                    <a:pt x="16493" y="3343"/>
                    <a:pt x="16689" y="3465"/>
                    <a:pt x="16913" y="3465"/>
                  </a:cubicBezTo>
                  <a:lnTo>
                    <a:pt x="18121" y="3465"/>
                  </a:lnTo>
                  <a:cubicBezTo>
                    <a:pt x="18454" y="3465"/>
                    <a:pt x="18725" y="3194"/>
                    <a:pt x="18725" y="2861"/>
                  </a:cubicBezTo>
                  <a:cubicBezTo>
                    <a:pt x="18727" y="2526"/>
                    <a:pt x="18455" y="2255"/>
                    <a:pt x="18124" y="2255"/>
                  </a:cubicBezTo>
                  <a:lnTo>
                    <a:pt x="16915" y="2255"/>
                  </a:lnTo>
                  <a:cubicBezTo>
                    <a:pt x="16692" y="2255"/>
                    <a:pt x="16496" y="2377"/>
                    <a:pt x="16392" y="2557"/>
                  </a:cubicBezTo>
                  <a:lnTo>
                    <a:pt x="14551" y="2557"/>
                  </a:lnTo>
                  <a:cubicBezTo>
                    <a:pt x="14058" y="2557"/>
                    <a:pt x="13576" y="2731"/>
                    <a:pt x="13198" y="3048"/>
                  </a:cubicBezTo>
                  <a:lnTo>
                    <a:pt x="10524" y="5275"/>
                  </a:lnTo>
                  <a:lnTo>
                    <a:pt x="8762" y="5275"/>
                  </a:lnTo>
                  <a:lnTo>
                    <a:pt x="8762" y="4974"/>
                  </a:lnTo>
                  <a:cubicBezTo>
                    <a:pt x="8762" y="4375"/>
                    <a:pt x="8414" y="3860"/>
                    <a:pt x="7910" y="3615"/>
                  </a:cubicBezTo>
                  <a:cubicBezTo>
                    <a:pt x="8413" y="3370"/>
                    <a:pt x="8762" y="2854"/>
                    <a:pt x="8762" y="2257"/>
                  </a:cubicBezTo>
                  <a:cubicBezTo>
                    <a:pt x="8762" y="1736"/>
                    <a:pt x="8499" y="1278"/>
                    <a:pt x="8099" y="1007"/>
                  </a:cubicBezTo>
                  <a:cubicBezTo>
                    <a:pt x="8136" y="929"/>
                    <a:pt x="8158" y="841"/>
                    <a:pt x="8158" y="747"/>
                  </a:cubicBezTo>
                  <a:lnTo>
                    <a:pt x="6646" y="747"/>
                  </a:lnTo>
                  <a:cubicBezTo>
                    <a:pt x="6146" y="747"/>
                    <a:pt x="5740" y="1153"/>
                    <a:pt x="5740" y="1653"/>
                  </a:cubicBezTo>
                  <a:lnTo>
                    <a:pt x="5740" y="2560"/>
                  </a:lnTo>
                  <a:cubicBezTo>
                    <a:pt x="5751" y="2560"/>
                    <a:pt x="5761" y="2560"/>
                    <a:pt x="5769" y="2558"/>
                  </a:cubicBezTo>
                  <a:cubicBezTo>
                    <a:pt x="5865" y="3025"/>
                    <a:pt x="6174" y="3414"/>
                    <a:pt x="6590" y="3616"/>
                  </a:cubicBezTo>
                  <a:cubicBezTo>
                    <a:pt x="6486" y="3667"/>
                    <a:pt x="6389" y="3729"/>
                    <a:pt x="6299" y="3801"/>
                  </a:cubicBezTo>
                  <a:lnTo>
                    <a:pt x="2819" y="496"/>
                  </a:lnTo>
                  <a:lnTo>
                    <a:pt x="2386" y="85"/>
                  </a:lnTo>
                  <a:cubicBezTo>
                    <a:pt x="2327" y="29"/>
                    <a:pt x="2251" y="1"/>
                    <a:pt x="217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2" name="Google Shape;3142;p71"/>
            <p:cNvGrpSpPr/>
            <p:nvPr/>
          </p:nvGrpSpPr>
          <p:grpSpPr>
            <a:xfrm>
              <a:off x="5960347" y="1401993"/>
              <a:ext cx="468150" cy="464150"/>
              <a:chOff x="4905250" y="780950"/>
              <a:chExt cx="468150" cy="464150"/>
            </a:xfrm>
          </p:grpSpPr>
          <p:sp>
            <p:nvSpPr>
              <p:cNvPr id="3143" name="Google Shape;3143;p71"/>
              <p:cNvSpPr/>
              <p:nvPr/>
            </p:nvSpPr>
            <p:spPr>
              <a:xfrm>
                <a:off x="5048725" y="867625"/>
                <a:ext cx="75525" cy="52850"/>
              </a:xfrm>
              <a:custGeom>
                <a:rect b="b" l="l" r="r" t="t"/>
                <a:pathLst>
                  <a:path extrusionOk="0" h="2114" w="3021">
                    <a:moveTo>
                      <a:pt x="1510" y="0"/>
                    </a:moveTo>
                    <a:cubicBezTo>
                      <a:pt x="676" y="0"/>
                      <a:pt x="0" y="675"/>
                      <a:pt x="0" y="1510"/>
                    </a:cubicBezTo>
                    <a:lnTo>
                      <a:pt x="0" y="2113"/>
                    </a:lnTo>
                    <a:lnTo>
                      <a:pt x="3020" y="2113"/>
                    </a:lnTo>
                    <a:lnTo>
                      <a:pt x="3020" y="1510"/>
                    </a:lnTo>
                    <a:cubicBezTo>
                      <a:pt x="3020" y="675"/>
                      <a:pt x="2345" y="0"/>
                      <a:pt x="151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1"/>
              <p:cNvSpPr/>
              <p:nvPr/>
            </p:nvSpPr>
            <p:spPr>
              <a:xfrm>
                <a:off x="5048725" y="799650"/>
                <a:ext cx="75525" cy="75525"/>
              </a:xfrm>
              <a:custGeom>
                <a:rect b="b" l="l" r="r" t="t"/>
                <a:pathLst>
                  <a:path extrusionOk="0" h="3021" w="3021">
                    <a:moveTo>
                      <a:pt x="1510" y="0"/>
                    </a:moveTo>
                    <a:cubicBezTo>
                      <a:pt x="675" y="0"/>
                      <a:pt x="0" y="677"/>
                      <a:pt x="0" y="1510"/>
                    </a:cubicBezTo>
                    <a:cubicBezTo>
                      <a:pt x="0" y="2344"/>
                      <a:pt x="676" y="3020"/>
                      <a:pt x="1510" y="3020"/>
                    </a:cubicBezTo>
                    <a:cubicBezTo>
                      <a:pt x="2345" y="3020"/>
                      <a:pt x="3020" y="2344"/>
                      <a:pt x="3020" y="1510"/>
                    </a:cubicBezTo>
                    <a:cubicBezTo>
                      <a:pt x="3020" y="677"/>
                      <a:pt x="2345" y="0"/>
                      <a:pt x="151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1"/>
              <p:cNvSpPr/>
              <p:nvPr/>
            </p:nvSpPr>
            <p:spPr>
              <a:xfrm>
                <a:off x="5033625" y="1109200"/>
                <a:ext cx="188775" cy="60450"/>
              </a:xfrm>
              <a:custGeom>
                <a:rect b="b" l="l" r="r" t="t"/>
                <a:pathLst>
                  <a:path extrusionOk="0" h="2418" w="7551">
                    <a:moveTo>
                      <a:pt x="0" y="0"/>
                    </a:moveTo>
                    <a:lnTo>
                      <a:pt x="2718" y="2417"/>
                    </a:lnTo>
                    <a:lnTo>
                      <a:pt x="7551" y="2417"/>
                    </a:lnTo>
                    <a:lnTo>
                      <a:pt x="6041"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1"/>
              <p:cNvSpPr/>
              <p:nvPr/>
            </p:nvSpPr>
            <p:spPr>
              <a:xfrm>
                <a:off x="4984650" y="1063425"/>
                <a:ext cx="222675" cy="113750"/>
              </a:xfrm>
              <a:custGeom>
                <a:rect b="b" l="l" r="r" t="t"/>
                <a:pathLst>
                  <a:path extrusionOk="0" h="4550" w="8907">
                    <a:moveTo>
                      <a:pt x="335" y="1"/>
                    </a:moveTo>
                    <a:cubicBezTo>
                      <a:pt x="253" y="1"/>
                      <a:pt x="172" y="34"/>
                      <a:pt x="111" y="99"/>
                    </a:cubicBezTo>
                    <a:cubicBezTo>
                      <a:pt x="1" y="223"/>
                      <a:pt x="9" y="413"/>
                      <a:pt x="132" y="526"/>
                    </a:cubicBezTo>
                    <a:lnTo>
                      <a:pt x="4128" y="4157"/>
                    </a:lnTo>
                    <a:cubicBezTo>
                      <a:pt x="4407" y="4410"/>
                      <a:pt x="4768" y="4549"/>
                      <a:pt x="5144" y="4549"/>
                    </a:cubicBezTo>
                    <a:lnTo>
                      <a:pt x="8604" y="4549"/>
                    </a:lnTo>
                    <a:cubicBezTo>
                      <a:pt x="8770" y="4549"/>
                      <a:pt x="8907" y="4415"/>
                      <a:pt x="8904" y="4246"/>
                    </a:cubicBezTo>
                    <a:cubicBezTo>
                      <a:pt x="8904" y="4080"/>
                      <a:pt x="8770" y="3945"/>
                      <a:pt x="8604" y="3945"/>
                    </a:cubicBezTo>
                    <a:lnTo>
                      <a:pt x="5144" y="3945"/>
                    </a:lnTo>
                    <a:cubicBezTo>
                      <a:pt x="4918" y="3945"/>
                      <a:pt x="4701" y="3861"/>
                      <a:pt x="4534" y="3710"/>
                    </a:cubicBezTo>
                    <a:lnTo>
                      <a:pt x="538" y="79"/>
                    </a:lnTo>
                    <a:cubicBezTo>
                      <a:pt x="480" y="26"/>
                      <a:pt x="408" y="1"/>
                      <a:pt x="33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1"/>
              <p:cNvSpPr/>
              <p:nvPr/>
            </p:nvSpPr>
            <p:spPr>
              <a:xfrm>
                <a:off x="5184650" y="1139400"/>
                <a:ext cx="105700" cy="105700"/>
              </a:xfrm>
              <a:custGeom>
                <a:rect b="b" l="l" r="r" t="t"/>
                <a:pathLst>
                  <a:path extrusionOk="0" h="4228" w="4228">
                    <a:moveTo>
                      <a:pt x="2115" y="0"/>
                    </a:moveTo>
                    <a:cubicBezTo>
                      <a:pt x="948" y="0"/>
                      <a:pt x="1" y="947"/>
                      <a:pt x="1" y="2114"/>
                    </a:cubicBezTo>
                    <a:cubicBezTo>
                      <a:pt x="1" y="3281"/>
                      <a:pt x="948" y="4227"/>
                      <a:pt x="2115" y="4227"/>
                    </a:cubicBezTo>
                    <a:cubicBezTo>
                      <a:pt x="3281" y="4227"/>
                      <a:pt x="4228" y="3281"/>
                      <a:pt x="4228" y="2114"/>
                    </a:cubicBezTo>
                    <a:cubicBezTo>
                      <a:pt x="4228" y="947"/>
                      <a:pt x="3281" y="0"/>
                      <a:pt x="211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1"/>
              <p:cNvSpPr/>
              <p:nvPr/>
            </p:nvSpPr>
            <p:spPr>
              <a:xfrm>
                <a:off x="5199750" y="1154500"/>
                <a:ext cx="75525" cy="75525"/>
              </a:xfrm>
              <a:custGeom>
                <a:rect b="b" l="l" r="r" t="t"/>
                <a:pathLst>
                  <a:path extrusionOk="0" h="3021" w="3021">
                    <a:moveTo>
                      <a:pt x="1511" y="0"/>
                    </a:moveTo>
                    <a:cubicBezTo>
                      <a:pt x="677" y="0"/>
                      <a:pt x="1" y="675"/>
                      <a:pt x="1" y="1510"/>
                    </a:cubicBezTo>
                    <a:cubicBezTo>
                      <a:pt x="1" y="2344"/>
                      <a:pt x="677" y="3020"/>
                      <a:pt x="1511" y="3020"/>
                    </a:cubicBezTo>
                    <a:cubicBezTo>
                      <a:pt x="2344" y="3020"/>
                      <a:pt x="3021" y="2343"/>
                      <a:pt x="3021" y="1510"/>
                    </a:cubicBezTo>
                    <a:cubicBezTo>
                      <a:pt x="3021" y="677"/>
                      <a:pt x="2344" y="0"/>
                      <a:pt x="151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1"/>
              <p:cNvSpPr/>
              <p:nvPr/>
            </p:nvSpPr>
            <p:spPr>
              <a:xfrm>
                <a:off x="5214800" y="1169575"/>
                <a:ext cx="45350" cy="45350"/>
              </a:xfrm>
              <a:custGeom>
                <a:rect b="b" l="l" r="r" t="t"/>
                <a:pathLst>
                  <a:path extrusionOk="0" h="1814" w="1814">
                    <a:moveTo>
                      <a:pt x="908" y="0"/>
                    </a:moveTo>
                    <a:cubicBezTo>
                      <a:pt x="406" y="0"/>
                      <a:pt x="0" y="406"/>
                      <a:pt x="0" y="907"/>
                    </a:cubicBezTo>
                    <a:cubicBezTo>
                      <a:pt x="0" y="1408"/>
                      <a:pt x="406" y="1813"/>
                      <a:pt x="908" y="1813"/>
                    </a:cubicBezTo>
                    <a:cubicBezTo>
                      <a:pt x="1408" y="1813"/>
                      <a:pt x="1814" y="1408"/>
                      <a:pt x="1814" y="907"/>
                    </a:cubicBezTo>
                    <a:cubicBezTo>
                      <a:pt x="1814" y="408"/>
                      <a:pt x="1408" y="2"/>
                      <a:pt x="90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1"/>
              <p:cNvSpPr/>
              <p:nvPr/>
            </p:nvSpPr>
            <p:spPr>
              <a:xfrm>
                <a:off x="5229950" y="1184700"/>
                <a:ext cx="15125" cy="15125"/>
              </a:xfrm>
              <a:custGeom>
                <a:rect b="b" l="l" r="r" t="t"/>
                <a:pathLst>
                  <a:path extrusionOk="0" h="605" w="605">
                    <a:moveTo>
                      <a:pt x="303" y="0"/>
                    </a:moveTo>
                    <a:cubicBezTo>
                      <a:pt x="135" y="0"/>
                      <a:pt x="1" y="135"/>
                      <a:pt x="1" y="302"/>
                    </a:cubicBezTo>
                    <a:cubicBezTo>
                      <a:pt x="1" y="469"/>
                      <a:pt x="135" y="604"/>
                      <a:pt x="303" y="604"/>
                    </a:cubicBezTo>
                    <a:cubicBezTo>
                      <a:pt x="469" y="604"/>
                      <a:pt x="605" y="469"/>
                      <a:pt x="605" y="302"/>
                    </a:cubicBezTo>
                    <a:cubicBezTo>
                      <a:pt x="605" y="135"/>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1"/>
              <p:cNvSpPr/>
              <p:nvPr/>
            </p:nvSpPr>
            <p:spPr>
              <a:xfrm>
                <a:off x="4927950" y="1139400"/>
                <a:ext cx="105700" cy="105700"/>
              </a:xfrm>
              <a:custGeom>
                <a:rect b="b" l="l" r="r" t="t"/>
                <a:pathLst>
                  <a:path extrusionOk="0" h="4228" w="4228">
                    <a:moveTo>
                      <a:pt x="2114" y="0"/>
                    </a:moveTo>
                    <a:cubicBezTo>
                      <a:pt x="947" y="0"/>
                      <a:pt x="0" y="947"/>
                      <a:pt x="0" y="2114"/>
                    </a:cubicBezTo>
                    <a:cubicBezTo>
                      <a:pt x="0" y="3281"/>
                      <a:pt x="947" y="4227"/>
                      <a:pt x="2114" y="4227"/>
                    </a:cubicBezTo>
                    <a:cubicBezTo>
                      <a:pt x="3281" y="4227"/>
                      <a:pt x="4227" y="3281"/>
                      <a:pt x="4227" y="2114"/>
                    </a:cubicBezTo>
                    <a:cubicBezTo>
                      <a:pt x="4227" y="947"/>
                      <a:pt x="3281" y="0"/>
                      <a:pt x="211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1"/>
              <p:cNvSpPr/>
              <p:nvPr/>
            </p:nvSpPr>
            <p:spPr>
              <a:xfrm>
                <a:off x="4943050" y="1154500"/>
                <a:ext cx="75525" cy="75525"/>
              </a:xfrm>
              <a:custGeom>
                <a:rect b="b" l="l" r="r" t="t"/>
                <a:pathLst>
                  <a:path extrusionOk="0" h="3021" w="3021">
                    <a:moveTo>
                      <a:pt x="1510" y="0"/>
                    </a:moveTo>
                    <a:cubicBezTo>
                      <a:pt x="675" y="0"/>
                      <a:pt x="0" y="675"/>
                      <a:pt x="0" y="1510"/>
                    </a:cubicBezTo>
                    <a:cubicBezTo>
                      <a:pt x="0" y="2344"/>
                      <a:pt x="676" y="3020"/>
                      <a:pt x="1510" y="3020"/>
                    </a:cubicBezTo>
                    <a:cubicBezTo>
                      <a:pt x="2345" y="3020"/>
                      <a:pt x="3020" y="2343"/>
                      <a:pt x="3020" y="1510"/>
                    </a:cubicBezTo>
                    <a:cubicBezTo>
                      <a:pt x="3020" y="1110"/>
                      <a:pt x="2862" y="725"/>
                      <a:pt x="2579" y="442"/>
                    </a:cubicBezTo>
                    <a:cubicBezTo>
                      <a:pt x="2294" y="160"/>
                      <a:pt x="1911" y="0"/>
                      <a:pt x="151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1"/>
              <p:cNvSpPr/>
              <p:nvPr/>
            </p:nvSpPr>
            <p:spPr>
              <a:xfrm>
                <a:off x="4905250" y="780950"/>
                <a:ext cx="196325" cy="131975"/>
              </a:xfrm>
              <a:custGeom>
                <a:rect b="b" l="l" r="r" t="t"/>
                <a:pathLst>
                  <a:path extrusionOk="0" h="5279" w="7853">
                    <a:moveTo>
                      <a:pt x="2176" y="0"/>
                    </a:moveTo>
                    <a:cubicBezTo>
                      <a:pt x="2093" y="0"/>
                      <a:pt x="2012" y="34"/>
                      <a:pt x="1954" y="100"/>
                    </a:cubicBezTo>
                    <a:cubicBezTo>
                      <a:pt x="739" y="1483"/>
                      <a:pt x="0" y="3294"/>
                      <a:pt x="0" y="5278"/>
                    </a:cubicBezTo>
                    <a:lnTo>
                      <a:pt x="7852" y="5278"/>
                    </a:lnTo>
                    <a:lnTo>
                      <a:pt x="2386" y="85"/>
                    </a:lnTo>
                    <a:cubicBezTo>
                      <a:pt x="2327" y="29"/>
                      <a:pt x="2251" y="0"/>
                      <a:pt x="217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1"/>
              <p:cNvSpPr/>
              <p:nvPr/>
            </p:nvSpPr>
            <p:spPr>
              <a:xfrm>
                <a:off x="4905300" y="912900"/>
                <a:ext cx="391400" cy="113275"/>
              </a:xfrm>
              <a:custGeom>
                <a:rect b="b" l="l" r="r" t="t"/>
                <a:pathLst>
                  <a:path extrusionOk="0" h="4531" w="15656">
                    <a:moveTo>
                      <a:pt x="0" y="0"/>
                    </a:moveTo>
                    <a:lnTo>
                      <a:pt x="1029" y="3857"/>
                    </a:lnTo>
                    <a:cubicBezTo>
                      <a:pt x="1133" y="4255"/>
                      <a:pt x="1493" y="4530"/>
                      <a:pt x="1904" y="4530"/>
                    </a:cubicBezTo>
                    <a:lnTo>
                      <a:pt x="13801" y="4530"/>
                    </a:lnTo>
                    <a:cubicBezTo>
                      <a:pt x="14212" y="4530"/>
                      <a:pt x="14570" y="4255"/>
                      <a:pt x="14676" y="3857"/>
                    </a:cubicBezTo>
                    <a:lnTo>
                      <a:pt x="15604" y="380"/>
                    </a:lnTo>
                    <a:cubicBezTo>
                      <a:pt x="15655" y="189"/>
                      <a:pt x="15509" y="0"/>
                      <a:pt x="15312"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1"/>
              <p:cNvSpPr/>
              <p:nvPr/>
            </p:nvSpPr>
            <p:spPr>
              <a:xfrm>
                <a:off x="4905275" y="912900"/>
                <a:ext cx="391375" cy="113275"/>
              </a:xfrm>
              <a:custGeom>
                <a:rect b="b" l="l" r="r" t="t"/>
                <a:pathLst>
                  <a:path extrusionOk="0" h="4531" w="15655">
                    <a:moveTo>
                      <a:pt x="0" y="0"/>
                    </a:moveTo>
                    <a:lnTo>
                      <a:pt x="1030" y="3857"/>
                    </a:lnTo>
                    <a:cubicBezTo>
                      <a:pt x="1134" y="4255"/>
                      <a:pt x="1494" y="4530"/>
                      <a:pt x="1905" y="4530"/>
                    </a:cubicBezTo>
                    <a:lnTo>
                      <a:pt x="3685" y="4530"/>
                    </a:lnTo>
                    <a:lnTo>
                      <a:pt x="3347" y="2690"/>
                    </a:lnTo>
                    <a:cubicBezTo>
                      <a:pt x="3178" y="1761"/>
                      <a:pt x="3889" y="907"/>
                      <a:pt x="4832" y="907"/>
                    </a:cubicBezTo>
                    <a:lnTo>
                      <a:pt x="15463" y="907"/>
                    </a:lnTo>
                    <a:lnTo>
                      <a:pt x="15603" y="380"/>
                    </a:lnTo>
                    <a:cubicBezTo>
                      <a:pt x="15654" y="189"/>
                      <a:pt x="15509" y="0"/>
                      <a:pt x="15311"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1"/>
              <p:cNvSpPr/>
              <p:nvPr/>
            </p:nvSpPr>
            <p:spPr>
              <a:xfrm>
                <a:off x="4905250" y="780950"/>
                <a:ext cx="196350" cy="131975"/>
              </a:xfrm>
              <a:custGeom>
                <a:rect b="b" l="l" r="r" t="t"/>
                <a:pathLst>
                  <a:path extrusionOk="0" h="5279" w="7854">
                    <a:moveTo>
                      <a:pt x="2176" y="0"/>
                    </a:moveTo>
                    <a:cubicBezTo>
                      <a:pt x="2093" y="0"/>
                      <a:pt x="2011" y="34"/>
                      <a:pt x="1953" y="100"/>
                    </a:cubicBezTo>
                    <a:cubicBezTo>
                      <a:pt x="739" y="1483"/>
                      <a:pt x="0" y="3294"/>
                      <a:pt x="0" y="5278"/>
                    </a:cubicBezTo>
                    <a:lnTo>
                      <a:pt x="907" y="5278"/>
                    </a:lnTo>
                    <a:cubicBezTo>
                      <a:pt x="907" y="4223"/>
                      <a:pt x="1150" y="3228"/>
                      <a:pt x="1571" y="2333"/>
                    </a:cubicBezTo>
                    <a:lnTo>
                      <a:pt x="7201" y="5278"/>
                    </a:lnTo>
                    <a:lnTo>
                      <a:pt x="7853" y="5278"/>
                    </a:lnTo>
                    <a:lnTo>
                      <a:pt x="7055" y="4520"/>
                    </a:lnTo>
                    <a:lnTo>
                      <a:pt x="1852" y="1798"/>
                    </a:lnTo>
                    <a:cubicBezTo>
                      <a:pt x="2126" y="1328"/>
                      <a:pt x="2446" y="887"/>
                      <a:pt x="2819" y="496"/>
                    </a:cubicBezTo>
                    <a:lnTo>
                      <a:pt x="2387" y="85"/>
                    </a:lnTo>
                    <a:cubicBezTo>
                      <a:pt x="2328" y="29"/>
                      <a:pt x="2251" y="0"/>
                      <a:pt x="217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1"/>
              <p:cNvSpPr/>
              <p:nvPr/>
            </p:nvSpPr>
            <p:spPr>
              <a:xfrm>
                <a:off x="4973250" y="844950"/>
                <a:ext cx="354850" cy="339800"/>
              </a:xfrm>
              <a:custGeom>
                <a:rect b="b" l="l" r="r" t="t"/>
                <a:pathLst>
                  <a:path extrusionOk="0" h="13592" w="14194">
                    <a:moveTo>
                      <a:pt x="11830" y="0"/>
                    </a:moveTo>
                    <a:cubicBezTo>
                      <a:pt x="11337" y="0"/>
                      <a:pt x="10855" y="174"/>
                      <a:pt x="10477" y="491"/>
                    </a:cubicBezTo>
                    <a:lnTo>
                      <a:pt x="761" y="8588"/>
                    </a:lnTo>
                    <a:cubicBezTo>
                      <a:pt x="278" y="8991"/>
                      <a:pt x="0" y="9583"/>
                      <a:pt x="0" y="10212"/>
                    </a:cubicBezTo>
                    <a:lnTo>
                      <a:pt x="0" y="13290"/>
                    </a:lnTo>
                    <a:cubicBezTo>
                      <a:pt x="0" y="13457"/>
                      <a:pt x="135" y="13591"/>
                      <a:pt x="302" y="13591"/>
                    </a:cubicBezTo>
                    <a:cubicBezTo>
                      <a:pt x="469" y="13591"/>
                      <a:pt x="603" y="13457"/>
                      <a:pt x="603" y="13290"/>
                    </a:cubicBezTo>
                    <a:lnTo>
                      <a:pt x="603" y="10212"/>
                    </a:lnTo>
                    <a:cubicBezTo>
                      <a:pt x="603" y="9763"/>
                      <a:pt x="802" y="9341"/>
                      <a:pt x="1147" y="9051"/>
                    </a:cubicBezTo>
                    <a:lnTo>
                      <a:pt x="5333" y="5563"/>
                    </a:lnTo>
                    <a:lnTo>
                      <a:pt x="9951" y="13441"/>
                    </a:lnTo>
                    <a:cubicBezTo>
                      <a:pt x="10008" y="13538"/>
                      <a:pt x="10108" y="13590"/>
                      <a:pt x="10212" y="13590"/>
                    </a:cubicBezTo>
                    <a:cubicBezTo>
                      <a:pt x="10263" y="13590"/>
                      <a:pt x="10316" y="13578"/>
                      <a:pt x="10365" y="13549"/>
                    </a:cubicBezTo>
                    <a:cubicBezTo>
                      <a:pt x="10509" y="13465"/>
                      <a:pt x="10557" y="13280"/>
                      <a:pt x="10473" y="13136"/>
                    </a:cubicBezTo>
                    <a:lnTo>
                      <a:pt x="5804" y="5171"/>
                    </a:lnTo>
                    <a:lnTo>
                      <a:pt x="10863" y="955"/>
                    </a:lnTo>
                    <a:cubicBezTo>
                      <a:pt x="11133" y="729"/>
                      <a:pt x="11477" y="604"/>
                      <a:pt x="11830" y="604"/>
                    </a:cubicBezTo>
                    <a:lnTo>
                      <a:pt x="13892" y="604"/>
                    </a:lnTo>
                    <a:cubicBezTo>
                      <a:pt x="14059" y="604"/>
                      <a:pt x="14194" y="469"/>
                      <a:pt x="14194" y="302"/>
                    </a:cubicBezTo>
                    <a:cubicBezTo>
                      <a:pt x="14194" y="137"/>
                      <a:pt x="14059" y="0"/>
                      <a:pt x="1389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1"/>
              <p:cNvSpPr/>
              <p:nvPr/>
            </p:nvSpPr>
            <p:spPr>
              <a:xfrm>
                <a:off x="4958100" y="1169575"/>
                <a:ext cx="45350" cy="45350"/>
              </a:xfrm>
              <a:custGeom>
                <a:rect b="b" l="l" r="r" t="t"/>
                <a:pathLst>
                  <a:path extrusionOk="0" h="1814" w="1814">
                    <a:moveTo>
                      <a:pt x="906" y="0"/>
                    </a:moveTo>
                    <a:cubicBezTo>
                      <a:pt x="406" y="0"/>
                      <a:pt x="0" y="406"/>
                      <a:pt x="0" y="907"/>
                    </a:cubicBezTo>
                    <a:cubicBezTo>
                      <a:pt x="0" y="1408"/>
                      <a:pt x="406" y="1813"/>
                      <a:pt x="906" y="1813"/>
                    </a:cubicBezTo>
                    <a:cubicBezTo>
                      <a:pt x="1408" y="1813"/>
                      <a:pt x="1813" y="1408"/>
                      <a:pt x="1813" y="907"/>
                    </a:cubicBezTo>
                    <a:cubicBezTo>
                      <a:pt x="1813" y="408"/>
                      <a:pt x="1408" y="2"/>
                      <a:pt x="90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1"/>
              <p:cNvSpPr/>
              <p:nvPr/>
            </p:nvSpPr>
            <p:spPr>
              <a:xfrm>
                <a:off x="4973250" y="1184700"/>
                <a:ext cx="15100" cy="15125"/>
              </a:xfrm>
              <a:custGeom>
                <a:rect b="b" l="l" r="r" t="t"/>
                <a:pathLst>
                  <a:path extrusionOk="0" h="605" w="604">
                    <a:moveTo>
                      <a:pt x="302" y="0"/>
                    </a:moveTo>
                    <a:cubicBezTo>
                      <a:pt x="135" y="0"/>
                      <a:pt x="0" y="135"/>
                      <a:pt x="0" y="302"/>
                    </a:cubicBezTo>
                    <a:cubicBezTo>
                      <a:pt x="0" y="469"/>
                      <a:pt x="135" y="604"/>
                      <a:pt x="302" y="604"/>
                    </a:cubicBezTo>
                    <a:cubicBezTo>
                      <a:pt x="469" y="604"/>
                      <a:pt x="603" y="469"/>
                      <a:pt x="603" y="302"/>
                    </a:cubicBezTo>
                    <a:cubicBezTo>
                      <a:pt x="603"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1"/>
              <p:cNvSpPr/>
              <p:nvPr/>
            </p:nvSpPr>
            <p:spPr>
              <a:xfrm>
                <a:off x="5312975" y="837450"/>
                <a:ext cx="60425" cy="30200"/>
              </a:xfrm>
              <a:custGeom>
                <a:rect b="b" l="l" r="r" t="t"/>
                <a:pathLst>
                  <a:path extrusionOk="0" h="1208" w="2417">
                    <a:moveTo>
                      <a:pt x="605" y="0"/>
                    </a:moveTo>
                    <a:cubicBezTo>
                      <a:pt x="271" y="0"/>
                      <a:pt x="2" y="270"/>
                      <a:pt x="2" y="603"/>
                    </a:cubicBezTo>
                    <a:cubicBezTo>
                      <a:pt x="1" y="936"/>
                      <a:pt x="271" y="1207"/>
                      <a:pt x="605" y="1207"/>
                    </a:cubicBezTo>
                    <a:lnTo>
                      <a:pt x="1814" y="1207"/>
                    </a:lnTo>
                    <a:cubicBezTo>
                      <a:pt x="2147" y="1207"/>
                      <a:pt x="2417" y="936"/>
                      <a:pt x="2417" y="603"/>
                    </a:cubicBezTo>
                    <a:cubicBezTo>
                      <a:pt x="2417" y="269"/>
                      <a:pt x="2145" y="0"/>
                      <a:pt x="181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1"/>
              <p:cNvSpPr/>
              <p:nvPr/>
            </p:nvSpPr>
            <p:spPr>
              <a:xfrm>
                <a:off x="5048725" y="800775"/>
                <a:ext cx="61550" cy="74450"/>
              </a:xfrm>
              <a:custGeom>
                <a:rect b="b" l="l" r="r" t="t"/>
                <a:pathLst>
                  <a:path extrusionOk="0" h="2978" w="2462">
                    <a:moveTo>
                      <a:pt x="1163" y="0"/>
                    </a:moveTo>
                    <a:cubicBezTo>
                      <a:pt x="497" y="159"/>
                      <a:pt x="0" y="753"/>
                      <a:pt x="0" y="1467"/>
                    </a:cubicBezTo>
                    <a:cubicBezTo>
                      <a:pt x="0" y="2300"/>
                      <a:pt x="675" y="2977"/>
                      <a:pt x="1510" y="2977"/>
                    </a:cubicBezTo>
                    <a:cubicBezTo>
                      <a:pt x="1872" y="2977"/>
                      <a:pt x="2201" y="2844"/>
                      <a:pt x="2462" y="2631"/>
                    </a:cubicBezTo>
                    <a:lnTo>
                      <a:pt x="2462" y="2631"/>
                    </a:lnTo>
                    <a:cubicBezTo>
                      <a:pt x="2350" y="2656"/>
                      <a:pt x="2235" y="2674"/>
                      <a:pt x="2114" y="2674"/>
                    </a:cubicBezTo>
                    <a:cubicBezTo>
                      <a:pt x="1281" y="2674"/>
                      <a:pt x="604" y="1998"/>
                      <a:pt x="604" y="1164"/>
                    </a:cubicBezTo>
                    <a:cubicBezTo>
                      <a:pt x="604" y="693"/>
                      <a:pt x="825" y="277"/>
                      <a:pt x="116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1"/>
              <p:cNvSpPr/>
              <p:nvPr/>
            </p:nvSpPr>
            <p:spPr>
              <a:xfrm>
                <a:off x="5048725" y="799650"/>
                <a:ext cx="60425" cy="45325"/>
              </a:xfrm>
              <a:custGeom>
                <a:rect b="b" l="l" r="r" t="t"/>
                <a:pathLst>
                  <a:path extrusionOk="0" h="1813" w="2417">
                    <a:moveTo>
                      <a:pt x="906" y="0"/>
                    </a:moveTo>
                    <a:cubicBezTo>
                      <a:pt x="406" y="0"/>
                      <a:pt x="0" y="406"/>
                      <a:pt x="1" y="906"/>
                    </a:cubicBezTo>
                    <a:lnTo>
                      <a:pt x="1" y="1812"/>
                    </a:lnTo>
                    <a:cubicBezTo>
                      <a:pt x="502" y="1812"/>
                      <a:pt x="908" y="1406"/>
                      <a:pt x="908" y="906"/>
                    </a:cubicBezTo>
                    <a:cubicBezTo>
                      <a:pt x="908" y="739"/>
                      <a:pt x="1043" y="604"/>
                      <a:pt x="1210" y="604"/>
                    </a:cubicBezTo>
                    <a:lnTo>
                      <a:pt x="1814" y="604"/>
                    </a:lnTo>
                    <a:cubicBezTo>
                      <a:pt x="2145" y="604"/>
                      <a:pt x="2416" y="334"/>
                      <a:pt x="241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1"/>
              <p:cNvSpPr/>
              <p:nvPr/>
            </p:nvSpPr>
            <p:spPr>
              <a:xfrm>
                <a:off x="5086500" y="826700"/>
                <a:ext cx="15100" cy="18250"/>
              </a:xfrm>
              <a:custGeom>
                <a:rect b="b" l="l" r="r" t="t"/>
                <a:pathLst>
                  <a:path extrusionOk="0" h="730" w="604">
                    <a:moveTo>
                      <a:pt x="303" y="1"/>
                    </a:moveTo>
                    <a:cubicBezTo>
                      <a:pt x="135" y="1"/>
                      <a:pt x="1" y="135"/>
                      <a:pt x="1" y="303"/>
                    </a:cubicBezTo>
                    <a:lnTo>
                      <a:pt x="1" y="427"/>
                    </a:lnTo>
                    <a:cubicBezTo>
                      <a:pt x="1" y="595"/>
                      <a:pt x="135" y="729"/>
                      <a:pt x="303" y="729"/>
                    </a:cubicBezTo>
                    <a:cubicBezTo>
                      <a:pt x="469" y="729"/>
                      <a:pt x="603" y="595"/>
                      <a:pt x="603" y="427"/>
                    </a:cubicBezTo>
                    <a:lnTo>
                      <a:pt x="603" y="303"/>
                    </a:lnTo>
                    <a:cubicBezTo>
                      <a:pt x="603" y="138"/>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4" name="Google Shape;3164;p71"/>
          <p:cNvGrpSpPr/>
          <p:nvPr/>
        </p:nvGrpSpPr>
        <p:grpSpPr>
          <a:xfrm>
            <a:off x="6908526" y="1293793"/>
            <a:ext cx="327066" cy="512788"/>
            <a:chOff x="6789206" y="1376983"/>
            <a:chExt cx="327066" cy="512788"/>
          </a:xfrm>
        </p:grpSpPr>
        <p:sp>
          <p:nvSpPr>
            <p:cNvPr id="3165" name="Google Shape;3165;p71"/>
            <p:cNvSpPr/>
            <p:nvPr/>
          </p:nvSpPr>
          <p:spPr>
            <a:xfrm>
              <a:off x="6789206" y="1376983"/>
              <a:ext cx="327066" cy="512788"/>
            </a:xfrm>
            <a:custGeom>
              <a:rect b="b" l="l" r="r" t="t"/>
              <a:pathLst>
                <a:path extrusionOk="0" h="18720" w="11940">
                  <a:moveTo>
                    <a:pt x="4926" y="1"/>
                  </a:moveTo>
                  <a:cubicBezTo>
                    <a:pt x="4846" y="1"/>
                    <a:pt x="4774" y="65"/>
                    <a:pt x="4774" y="154"/>
                  </a:cubicBezTo>
                  <a:lnTo>
                    <a:pt x="4774" y="551"/>
                  </a:lnTo>
                  <a:lnTo>
                    <a:pt x="4774" y="2223"/>
                  </a:lnTo>
                  <a:cubicBezTo>
                    <a:pt x="4771" y="2292"/>
                    <a:pt x="4772" y="2359"/>
                    <a:pt x="4778" y="2424"/>
                  </a:cubicBezTo>
                  <a:cubicBezTo>
                    <a:pt x="4784" y="2501"/>
                    <a:pt x="4798" y="2576"/>
                    <a:pt x="4817" y="2649"/>
                  </a:cubicBezTo>
                  <a:cubicBezTo>
                    <a:pt x="4872" y="2858"/>
                    <a:pt x="4977" y="3039"/>
                    <a:pt x="5125" y="3184"/>
                  </a:cubicBezTo>
                  <a:cubicBezTo>
                    <a:pt x="5264" y="3326"/>
                    <a:pt x="5437" y="3433"/>
                    <a:pt x="5632" y="3491"/>
                  </a:cubicBezTo>
                  <a:cubicBezTo>
                    <a:pt x="5650" y="3496"/>
                    <a:pt x="5668" y="3503"/>
                    <a:pt x="5686" y="3507"/>
                  </a:cubicBezTo>
                  <a:lnTo>
                    <a:pt x="5686" y="4118"/>
                  </a:lnTo>
                  <a:lnTo>
                    <a:pt x="5686" y="5241"/>
                  </a:lnTo>
                  <a:lnTo>
                    <a:pt x="4990" y="4544"/>
                  </a:lnTo>
                  <a:cubicBezTo>
                    <a:pt x="4931" y="4485"/>
                    <a:pt x="4853" y="4456"/>
                    <a:pt x="4776" y="4456"/>
                  </a:cubicBezTo>
                  <a:cubicBezTo>
                    <a:pt x="4698" y="4456"/>
                    <a:pt x="4621" y="4485"/>
                    <a:pt x="4561" y="4544"/>
                  </a:cubicBezTo>
                  <a:cubicBezTo>
                    <a:pt x="4443" y="4662"/>
                    <a:pt x="4443" y="4855"/>
                    <a:pt x="4561" y="4974"/>
                  </a:cubicBezTo>
                  <a:lnTo>
                    <a:pt x="5509" y="5921"/>
                  </a:lnTo>
                  <a:cubicBezTo>
                    <a:pt x="5624" y="6035"/>
                    <a:pt x="5687" y="6189"/>
                    <a:pt x="5687" y="6350"/>
                  </a:cubicBezTo>
                  <a:lnTo>
                    <a:pt x="5687" y="7506"/>
                  </a:lnTo>
                  <a:cubicBezTo>
                    <a:pt x="5062" y="6317"/>
                    <a:pt x="4187" y="5166"/>
                    <a:pt x="3652" y="4507"/>
                  </a:cubicBezTo>
                  <a:cubicBezTo>
                    <a:pt x="3541" y="4373"/>
                    <a:pt x="3447" y="4257"/>
                    <a:pt x="3370" y="4167"/>
                  </a:cubicBezTo>
                  <a:cubicBezTo>
                    <a:pt x="3329" y="4118"/>
                    <a:pt x="3293" y="4076"/>
                    <a:pt x="3263" y="4042"/>
                  </a:cubicBezTo>
                  <a:cubicBezTo>
                    <a:pt x="3325" y="3972"/>
                    <a:pt x="3381" y="3888"/>
                    <a:pt x="3427" y="3793"/>
                  </a:cubicBezTo>
                  <a:cubicBezTo>
                    <a:pt x="3505" y="3640"/>
                    <a:pt x="3550" y="3474"/>
                    <a:pt x="3559" y="3304"/>
                  </a:cubicBezTo>
                  <a:cubicBezTo>
                    <a:pt x="3577" y="3007"/>
                    <a:pt x="3488" y="2701"/>
                    <a:pt x="3252" y="2423"/>
                  </a:cubicBezTo>
                  <a:lnTo>
                    <a:pt x="2009" y="770"/>
                  </a:lnTo>
                  <a:cubicBezTo>
                    <a:pt x="1978" y="729"/>
                    <a:pt x="1932" y="709"/>
                    <a:pt x="1887" y="709"/>
                  </a:cubicBezTo>
                  <a:cubicBezTo>
                    <a:pt x="1830" y="709"/>
                    <a:pt x="1775" y="740"/>
                    <a:pt x="1749" y="799"/>
                  </a:cubicBezTo>
                  <a:cubicBezTo>
                    <a:pt x="1643" y="1041"/>
                    <a:pt x="1475" y="1448"/>
                    <a:pt x="1343" y="1903"/>
                  </a:cubicBezTo>
                  <a:cubicBezTo>
                    <a:pt x="870" y="1903"/>
                    <a:pt x="432" y="1950"/>
                    <a:pt x="170" y="1986"/>
                  </a:cubicBezTo>
                  <a:cubicBezTo>
                    <a:pt x="56" y="2002"/>
                    <a:pt x="1" y="2135"/>
                    <a:pt x="69" y="2228"/>
                  </a:cubicBezTo>
                  <a:lnTo>
                    <a:pt x="1346" y="3924"/>
                  </a:lnTo>
                  <a:cubicBezTo>
                    <a:pt x="1352" y="3933"/>
                    <a:pt x="1361" y="3942"/>
                    <a:pt x="1367" y="3951"/>
                  </a:cubicBezTo>
                  <a:cubicBezTo>
                    <a:pt x="1371" y="3957"/>
                    <a:pt x="1373" y="3962"/>
                    <a:pt x="1377" y="3965"/>
                  </a:cubicBezTo>
                  <a:cubicBezTo>
                    <a:pt x="1616" y="4282"/>
                    <a:pt x="1980" y="4450"/>
                    <a:pt x="2349" y="4450"/>
                  </a:cubicBezTo>
                  <a:cubicBezTo>
                    <a:pt x="2485" y="4450"/>
                    <a:pt x="2623" y="4427"/>
                    <a:pt x="2755" y="4380"/>
                  </a:cubicBezTo>
                  <a:cubicBezTo>
                    <a:pt x="2812" y="4447"/>
                    <a:pt x="2960" y="4617"/>
                    <a:pt x="3159" y="4863"/>
                  </a:cubicBezTo>
                  <a:cubicBezTo>
                    <a:pt x="3208" y="4923"/>
                    <a:pt x="3261" y="4989"/>
                    <a:pt x="3315" y="5058"/>
                  </a:cubicBezTo>
                  <a:lnTo>
                    <a:pt x="3124" y="5058"/>
                  </a:lnTo>
                  <a:cubicBezTo>
                    <a:pt x="2956" y="5058"/>
                    <a:pt x="2821" y="5194"/>
                    <a:pt x="2821" y="5361"/>
                  </a:cubicBezTo>
                  <a:cubicBezTo>
                    <a:pt x="2821" y="5529"/>
                    <a:pt x="2958" y="5664"/>
                    <a:pt x="3124" y="5664"/>
                  </a:cubicBezTo>
                  <a:lnTo>
                    <a:pt x="3629" y="5664"/>
                  </a:lnTo>
                  <a:cubicBezTo>
                    <a:pt x="3725" y="5664"/>
                    <a:pt x="3817" y="5708"/>
                    <a:pt x="3873" y="5786"/>
                  </a:cubicBezTo>
                  <a:cubicBezTo>
                    <a:pt x="4438" y="6555"/>
                    <a:pt x="5077" y="7528"/>
                    <a:pt x="5466" y="8446"/>
                  </a:cubicBezTo>
                  <a:cubicBezTo>
                    <a:pt x="3801" y="6463"/>
                    <a:pt x="1665" y="5715"/>
                    <a:pt x="715" y="5469"/>
                  </a:cubicBezTo>
                  <a:cubicBezTo>
                    <a:pt x="708" y="5468"/>
                    <a:pt x="701" y="5467"/>
                    <a:pt x="696" y="5463"/>
                  </a:cubicBezTo>
                  <a:cubicBezTo>
                    <a:pt x="693" y="5462"/>
                    <a:pt x="690" y="5462"/>
                    <a:pt x="686" y="5461"/>
                  </a:cubicBezTo>
                  <a:cubicBezTo>
                    <a:pt x="678" y="5458"/>
                    <a:pt x="668" y="5456"/>
                    <a:pt x="659" y="5454"/>
                  </a:cubicBezTo>
                  <a:cubicBezTo>
                    <a:pt x="658" y="5454"/>
                    <a:pt x="657" y="5453"/>
                    <a:pt x="655" y="5453"/>
                  </a:cubicBezTo>
                  <a:cubicBezTo>
                    <a:pt x="645" y="5451"/>
                    <a:pt x="633" y="5448"/>
                    <a:pt x="623" y="5446"/>
                  </a:cubicBezTo>
                  <a:cubicBezTo>
                    <a:pt x="598" y="5440"/>
                    <a:pt x="573" y="5437"/>
                    <a:pt x="548" y="5437"/>
                  </a:cubicBezTo>
                  <a:cubicBezTo>
                    <a:pt x="375" y="5437"/>
                    <a:pt x="229" y="5586"/>
                    <a:pt x="248" y="5770"/>
                  </a:cubicBezTo>
                  <a:cubicBezTo>
                    <a:pt x="249" y="5787"/>
                    <a:pt x="252" y="5806"/>
                    <a:pt x="254" y="5824"/>
                  </a:cubicBezTo>
                  <a:cubicBezTo>
                    <a:pt x="388" y="7000"/>
                    <a:pt x="1049" y="10190"/>
                    <a:pt x="4340" y="12845"/>
                  </a:cubicBezTo>
                  <a:cubicBezTo>
                    <a:pt x="4326" y="12879"/>
                    <a:pt x="4320" y="12914"/>
                    <a:pt x="4320" y="12951"/>
                  </a:cubicBezTo>
                  <a:lnTo>
                    <a:pt x="4320" y="13861"/>
                  </a:lnTo>
                  <a:cubicBezTo>
                    <a:pt x="4320" y="14020"/>
                    <a:pt x="4442" y="14150"/>
                    <a:pt x="4597" y="14164"/>
                  </a:cubicBezTo>
                  <a:lnTo>
                    <a:pt x="3372" y="18330"/>
                  </a:lnTo>
                  <a:cubicBezTo>
                    <a:pt x="3314" y="18525"/>
                    <a:pt x="3461" y="18720"/>
                    <a:pt x="3664" y="18720"/>
                  </a:cubicBezTo>
                  <a:lnTo>
                    <a:pt x="8317" y="18720"/>
                  </a:lnTo>
                  <a:cubicBezTo>
                    <a:pt x="8520" y="18720"/>
                    <a:pt x="8665" y="18525"/>
                    <a:pt x="8609" y="18330"/>
                  </a:cubicBezTo>
                  <a:lnTo>
                    <a:pt x="7562" y="14773"/>
                  </a:lnTo>
                  <a:lnTo>
                    <a:pt x="7384" y="14164"/>
                  </a:lnTo>
                  <a:cubicBezTo>
                    <a:pt x="7539" y="14152"/>
                    <a:pt x="7662" y="14020"/>
                    <a:pt x="7662" y="13861"/>
                  </a:cubicBezTo>
                  <a:lnTo>
                    <a:pt x="7662" y="13254"/>
                  </a:lnTo>
                  <a:lnTo>
                    <a:pt x="7662" y="12951"/>
                  </a:lnTo>
                  <a:cubicBezTo>
                    <a:pt x="7662" y="12914"/>
                    <a:pt x="7654" y="12878"/>
                    <a:pt x="7642" y="12845"/>
                  </a:cubicBezTo>
                  <a:cubicBezTo>
                    <a:pt x="10985" y="10148"/>
                    <a:pt x="11613" y="6898"/>
                    <a:pt x="11732" y="5770"/>
                  </a:cubicBezTo>
                  <a:cubicBezTo>
                    <a:pt x="11747" y="5629"/>
                    <a:pt x="11666" y="5510"/>
                    <a:pt x="11551" y="5459"/>
                  </a:cubicBezTo>
                  <a:cubicBezTo>
                    <a:pt x="11546" y="5457"/>
                    <a:pt x="11541" y="5456"/>
                    <a:pt x="11536" y="5454"/>
                  </a:cubicBezTo>
                  <a:lnTo>
                    <a:pt x="11535" y="5454"/>
                  </a:lnTo>
                  <a:cubicBezTo>
                    <a:pt x="11521" y="5449"/>
                    <a:pt x="11509" y="5446"/>
                    <a:pt x="11493" y="5443"/>
                  </a:cubicBezTo>
                  <a:cubicBezTo>
                    <a:pt x="11491" y="5443"/>
                    <a:pt x="11490" y="5443"/>
                    <a:pt x="11489" y="5442"/>
                  </a:cubicBezTo>
                  <a:cubicBezTo>
                    <a:pt x="11486" y="5442"/>
                    <a:pt x="11483" y="5441"/>
                    <a:pt x="11480" y="5441"/>
                  </a:cubicBezTo>
                  <a:cubicBezTo>
                    <a:pt x="11478" y="5441"/>
                    <a:pt x="11475" y="5439"/>
                    <a:pt x="11471" y="5439"/>
                  </a:cubicBezTo>
                  <a:cubicBezTo>
                    <a:pt x="11468" y="5439"/>
                    <a:pt x="11465" y="5439"/>
                    <a:pt x="11463" y="5438"/>
                  </a:cubicBezTo>
                  <a:cubicBezTo>
                    <a:pt x="11460" y="5438"/>
                    <a:pt x="11457" y="5437"/>
                    <a:pt x="11454" y="5437"/>
                  </a:cubicBezTo>
                  <a:lnTo>
                    <a:pt x="11411" y="5437"/>
                  </a:lnTo>
                  <a:cubicBezTo>
                    <a:pt x="11407" y="5437"/>
                    <a:pt x="11403" y="5437"/>
                    <a:pt x="11401" y="5438"/>
                  </a:cubicBezTo>
                  <a:cubicBezTo>
                    <a:pt x="11398" y="5438"/>
                    <a:pt x="11396" y="5438"/>
                    <a:pt x="11392" y="5439"/>
                  </a:cubicBezTo>
                  <a:cubicBezTo>
                    <a:pt x="11388" y="5439"/>
                    <a:pt x="11385" y="5441"/>
                    <a:pt x="11381" y="5441"/>
                  </a:cubicBezTo>
                  <a:cubicBezTo>
                    <a:pt x="11378" y="5441"/>
                    <a:pt x="11377" y="5441"/>
                    <a:pt x="11375" y="5442"/>
                  </a:cubicBezTo>
                  <a:cubicBezTo>
                    <a:pt x="11368" y="5443"/>
                    <a:pt x="11363" y="5444"/>
                    <a:pt x="11357" y="5446"/>
                  </a:cubicBezTo>
                  <a:cubicBezTo>
                    <a:pt x="11342" y="5449"/>
                    <a:pt x="11329" y="5452"/>
                    <a:pt x="11314" y="5456"/>
                  </a:cubicBezTo>
                  <a:cubicBezTo>
                    <a:pt x="11313" y="5456"/>
                    <a:pt x="11310" y="5457"/>
                    <a:pt x="11309" y="5457"/>
                  </a:cubicBezTo>
                  <a:cubicBezTo>
                    <a:pt x="10382" y="5693"/>
                    <a:pt x="8203" y="6432"/>
                    <a:pt x="6511" y="8448"/>
                  </a:cubicBezTo>
                  <a:cubicBezTo>
                    <a:pt x="6901" y="7513"/>
                    <a:pt x="7538" y="6538"/>
                    <a:pt x="8089" y="5786"/>
                  </a:cubicBezTo>
                  <a:cubicBezTo>
                    <a:pt x="8146" y="5708"/>
                    <a:pt x="8237" y="5663"/>
                    <a:pt x="8332" y="5663"/>
                  </a:cubicBezTo>
                  <a:lnTo>
                    <a:pt x="8855" y="5663"/>
                  </a:lnTo>
                  <a:cubicBezTo>
                    <a:pt x="9024" y="5663"/>
                    <a:pt x="9158" y="5526"/>
                    <a:pt x="9158" y="5360"/>
                  </a:cubicBezTo>
                  <a:cubicBezTo>
                    <a:pt x="9158" y="5191"/>
                    <a:pt x="9023" y="5057"/>
                    <a:pt x="8855" y="5057"/>
                  </a:cubicBezTo>
                  <a:lnTo>
                    <a:pt x="8646" y="5057"/>
                  </a:lnTo>
                  <a:cubicBezTo>
                    <a:pt x="8923" y="4707"/>
                    <a:pt x="9117" y="4484"/>
                    <a:pt x="9139" y="4460"/>
                  </a:cubicBezTo>
                  <a:cubicBezTo>
                    <a:pt x="9142" y="4466"/>
                    <a:pt x="9146" y="4467"/>
                    <a:pt x="9148" y="4470"/>
                  </a:cubicBezTo>
                  <a:cubicBezTo>
                    <a:pt x="9152" y="4471"/>
                    <a:pt x="9154" y="4472"/>
                    <a:pt x="9158" y="4473"/>
                  </a:cubicBezTo>
                  <a:cubicBezTo>
                    <a:pt x="9163" y="4475"/>
                    <a:pt x="9167" y="4477"/>
                    <a:pt x="9173" y="4478"/>
                  </a:cubicBezTo>
                  <a:cubicBezTo>
                    <a:pt x="9321" y="4540"/>
                    <a:pt x="9477" y="4569"/>
                    <a:pt x="9633" y="4569"/>
                  </a:cubicBezTo>
                  <a:cubicBezTo>
                    <a:pt x="10016" y="4569"/>
                    <a:pt x="10393" y="4388"/>
                    <a:pt x="10628" y="4050"/>
                  </a:cubicBezTo>
                  <a:cubicBezTo>
                    <a:pt x="10632" y="4045"/>
                    <a:pt x="10635" y="4040"/>
                    <a:pt x="10638" y="4035"/>
                  </a:cubicBezTo>
                  <a:lnTo>
                    <a:pt x="10658" y="4008"/>
                  </a:lnTo>
                  <a:lnTo>
                    <a:pt x="11873" y="2267"/>
                  </a:lnTo>
                  <a:cubicBezTo>
                    <a:pt x="11940" y="2171"/>
                    <a:pt x="11880" y="2041"/>
                    <a:pt x="11765" y="2028"/>
                  </a:cubicBezTo>
                  <a:cubicBezTo>
                    <a:pt x="11552" y="2007"/>
                    <a:pt x="11223" y="1982"/>
                    <a:pt x="10853" y="1982"/>
                  </a:cubicBezTo>
                  <a:cubicBezTo>
                    <a:pt x="10766" y="1982"/>
                    <a:pt x="10677" y="1983"/>
                    <a:pt x="10587" y="1986"/>
                  </a:cubicBezTo>
                  <a:cubicBezTo>
                    <a:pt x="10439" y="1537"/>
                    <a:pt x="10257" y="1135"/>
                    <a:pt x="10141" y="896"/>
                  </a:cubicBezTo>
                  <a:cubicBezTo>
                    <a:pt x="10115" y="841"/>
                    <a:pt x="10061" y="812"/>
                    <a:pt x="10007" y="812"/>
                  </a:cubicBezTo>
                  <a:cubicBezTo>
                    <a:pt x="9960" y="812"/>
                    <a:pt x="9912" y="833"/>
                    <a:pt x="9881" y="877"/>
                  </a:cubicBezTo>
                  <a:lnTo>
                    <a:pt x="9653" y="1202"/>
                  </a:lnTo>
                  <a:lnTo>
                    <a:pt x="9220" y="1823"/>
                  </a:lnTo>
                  <a:lnTo>
                    <a:pt x="8695" y="2576"/>
                  </a:lnTo>
                  <a:cubicBezTo>
                    <a:pt x="8672" y="2604"/>
                    <a:pt x="8654" y="2634"/>
                    <a:pt x="8634" y="2662"/>
                  </a:cubicBezTo>
                  <a:cubicBezTo>
                    <a:pt x="8359" y="3056"/>
                    <a:pt x="8352" y="3556"/>
                    <a:pt x="8572" y="3948"/>
                  </a:cubicBezTo>
                  <a:cubicBezTo>
                    <a:pt x="8598" y="3999"/>
                    <a:pt x="8628" y="4045"/>
                    <a:pt x="8660" y="4088"/>
                  </a:cubicBezTo>
                  <a:cubicBezTo>
                    <a:pt x="8542" y="4224"/>
                    <a:pt x="8058" y="4789"/>
                    <a:pt x="7505" y="5555"/>
                  </a:cubicBezTo>
                  <a:lnTo>
                    <a:pt x="7505" y="5366"/>
                  </a:lnTo>
                  <a:cubicBezTo>
                    <a:pt x="7505" y="5197"/>
                    <a:pt x="7370" y="5063"/>
                    <a:pt x="7202" y="5063"/>
                  </a:cubicBezTo>
                  <a:cubicBezTo>
                    <a:pt x="7034" y="5063"/>
                    <a:pt x="6899" y="5200"/>
                    <a:pt x="6899" y="5366"/>
                  </a:cubicBezTo>
                  <a:lnTo>
                    <a:pt x="6899" y="6224"/>
                  </a:lnTo>
                  <a:cubicBezTo>
                    <a:pt x="6899" y="6371"/>
                    <a:pt x="6857" y="6511"/>
                    <a:pt x="6781" y="6636"/>
                  </a:cubicBezTo>
                  <a:cubicBezTo>
                    <a:pt x="6611" y="6913"/>
                    <a:pt x="6443" y="7200"/>
                    <a:pt x="6292" y="7491"/>
                  </a:cubicBezTo>
                  <a:lnTo>
                    <a:pt x="6292" y="5744"/>
                  </a:lnTo>
                  <a:cubicBezTo>
                    <a:pt x="6292" y="5582"/>
                    <a:pt x="6356" y="5428"/>
                    <a:pt x="6471" y="5314"/>
                  </a:cubicBezTo>
                  <a:lnTo>
                    <a:pt x="7115" y="4668"/>
                  </a:lnTo>
                  <a:cubicBezTo>
                    <a:pt x="7233" y="4550"/>
                    <a:pt x="7233" y="4358"/>
                    <a:pt x="7115" y="4240"/>
                  </a:cubicBezTo>
                  <a:cubicBezTo>
                    <a:pt x="7056" y="4181"/>
                    <a:pt x="6978" y="4151"/>
                    <a:pt x="6901" y="4151"/>
                  </a:cubicBezTo>
                  <a:cubicBezTo>
                    <a:pt x="6823" y="4151"/>
                    <a:pt x="6746" y="4181"/>
                    <a:pt x="6687" y="4240"/>
                  </a:cubicBezTo>
                  <a:lnTo>
                    <a:pt x="6293" y="4632"/>
                  </a:lnTo>
                  <a:lnTo>
                    <a:pt x="6293" y="4124"/>
                  </a:lnTo>
                  <a:lnTo>
                    <a:pt x="6293" y="3507"/>
                  </a:lnTo>
                  <a:cubicBezTo>
                    <a:pt x="6817" y="3372"/>
                    <a:pt x="7203" y="2896"/>
                    <a:pt x="7203" y="2330"/>
                  </a:cubicBezTo>
                  <a:lnTo>
                    <a:pt x="7203" y="2311"/>
                  </a:lnTo>
                  <a:lnTo>
                    <a:pt x="7203" y="2278"/>
                  </a:lnTo>
                  <a:lnTo>
                    <a:pt x="7203" y="154"/>
                  </a:lnTo>
                  <a:cubicBezTo>
                    <a:pt x="7203" y="66"/>
                    <a:pt x="7131" y="1"/>
                    <a:pt x="7052" y="1"/>
                  </a:cubicBezTo>
                  <a:cubicBezTo>
                    <a:pt x="7028" y="1"/>
                    <a:pt x="7003" y="7"/>
                    <a:pt x="6980" y="20"/>
                  </a:cubicBezTo>
                  <a:cubicBezTo>
                    <a:pt x="6748" y="151"/>
                    <a:pt x="6369" y="375"/>
                    <a:pt x="5989" y="659"/>
                  </a:cubicBezTo>
                  <a:cubicBezTo>
                    <a:pt x="5610" y="375"/>
                    <a:pt x="5231" y="149"/>
                    <a:pt x="4999" y="20"/>
                  </a:cubicBezTo>
                  <a:cubicBezTo>
                    <a:pt x="4975" y="7"/>
                    <a:pt x="4950" y="1"/>
                    <a:pt x="4926"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6" name="Google Shape;3166;p71"/>
            <p:cNvGrpSpPr/>
            <p:nvPr/>
          </p:nvGrpSpPr>
          <p:grpSpPr>
            <a:xfrm>
              <a:off x="6803501" y="1399301"/>
              <a:ext cx="298475" cy="468150"/>
              <a:chOff x="5516775" y="779350"/>
              <a:chExt cx="298475" cy="468150"/>
            </a:xfrm>
          </p:grpSpPr>
          <p:sp>
            <p:nvSpPr>
              <p:cNvPr id="3167" name="Google Shape;3167;p71"/>
              <p:cNvSpPr/>
              <p:nvPr/>
            </p:nvSpPr>
            <p:spPr>
              <a:xfrm>
                <a:off x="5585050" y="860375"/>
                <a:ext cx="160750" cy="151750"/>
              </a:xfrm>
              <a:custGeom>
                <a:rect b="b" l="l" r="r" t="t"/>
                <a:pathLst>
                  <a:path extrusionOk="0" h="6070" w="6430">
                    <a:moveTo>
                      <a:pt x="2959" y="1"/>
                    </a:moveTo>
                    <a:lnTo>
                      <a:pt x="2959" y="2001"/>
                    </a:lnTo>
                    <a:lnTo>
                      <a:pt x="2263" y="1304"/>
                    </a:lnTo>
                    <a:cubicBezTo>
                      <a:pt x="2204" y="1245"/>
                      <a:pt x="2126" y="1216"/>
                      <a:pt x="2049" y="1216"/>
                    </a:cubicBezTo>
                    <a:cubicBezTo>
                      <a:pt x="1971" y="1216"/>
                      <a:pt x="1894" y="1245"/>
                      <a:pt x="1835" y="1304"/>
                    </a:cubicBezTo>
                    <a:cubicBezTo>
                      <a:pt x="1716" y="1422"/>
                      <a:pt x="1716" y="1615"/>
                      <a:pt x="1835" y="1734"/>
                    </a:cubicBezTo>
                    <a:lnTo>
                      <a:pt x="2782" y="2681"/>
                    </a:lnTo>
                    <a:cubicBezTo>
                      <a:pt x="2896" y="2795"/>
                      <a:pt x="2960" y="2949"/>
                      <a:pt x="2960" y="3110"/>
                    </a:cubicBezTo>
                    <a:lnTo>
                      <a:pt x="2960" y="4266"/>
                    </a:lnTo>
                    <a:cubicBezTo>
                      <a:pt x="2027" y="2491"/>
                      <a:pt x="533" y="799"/>
                      <a:pt x="454" y="708"/>
                    </a:cubicBezTo>
                    <a:lnTo>
                      <a:pt x="1" y="1112"/>
                    </a:lnTo>
                    <a:cubicBezTo>
                      <a:pt x="8" y="1120"/>
                      <a:pt x="247" y="1390"/>
                      <a:pt x="589" y="1821"/>
                    </a:cubicBezTo>
                    <a:lnTo>
                      <a:pt x="397" y="1821"/>
                    </a:lnTo>
                    <a:cubicBezTo>
                      <a:pt x="229" y="1821"/>
                      <a:pt x="94" y="1956"/>
                      <a:pt x="94" y="2124"/>
                    </a:cubicBezTo>
                    <a:cubicBezTo>
                      <a:pt x="94" y="2291"/>
                      <a:pt x="230" y="2427"/>
                      <a:pt x="397" y="2427"/>
                    </a:cubicBezTo>
                    <a:lnTo>
                      <a:pt x="902" y="2427"/>
                    </a:lnTo>
                    <a:cubicBezTo>
                      <a:pt x="998" y="2427"/>
                      <a:pt x="1089" y="2470"/>
                      <a:pt x="1145" y="2548"/>
                    </a:cubicBezTo>
                    <a:cubicBezTo>
                      <a:pt x="1838" y="3490"/>
                      <a:pt x="2643" y="4739"/>
                      <a:pt x="2958" y="5815"/>
                    </a:cubicBezTo>
                    <a:lnTo>
                      <a:pt x="3262" y="6069"/>
                    </a:lnTo>
                    <a:lnTo>
                      <a:pt x="3565" y="5814"/>
                    </a:lnTo>
                    <a:cubicBezTo>
                      <a:pt x="3891" y="4710"/>
                      <a:pt x="4690" y="3465"/>
                      <a:pt x="5360" y="2548"/>
                    </a:cubicBezTo>
                    <a:cubicBezTo>
                      <a:pt x="5417" y="2470"/>
                      <a:pt x="5508" y="2425"/>
                      <a:pt x="5603" y="2425"/>
                    </a:cubicBezTo>
                    <a:lnTo>
                      <a:pt x="6126" y="2425"/>
                    </a:lnTo>
                    <a:cubicBezTo>
                      <a:pt x="6295" y="2425"/>
                      <a:pt x="6429" y="2289"/>
                      <a:pt x="6429" y="2122"/>
                    </a:cubicBezTo>
                    <a:cubicBezTo>
                      <a:pt x="6428" y="1957"/>
                      <a:pt x="6293" y="1822"/>
                      <a:pt x="6124" y="1822"/>
                    </a:cubicBezTo>
                    <a:lnTo>
                      <a:pt x="5915" y="1822"/>
                    </a:lnTo>
                    <a:cubicBezTo>
                      <a:pt x="6203" y="1458"/>
                      <a:pt x="6404" y="1230"/>
                      <a:pt x="6411" y="1222"/>
                    </a:cubicBezTo>
                    <a:lnTo>
                      <a:pt x="5956" y="820"/>
                    </a:lnTo>
                    <a:cubicBezTo>
                      <a:pt x="5911" y="872"/>
                      <a:pt x="5386" y="1472"/>
                      <a:pt x="4779" y="2315"/>
                    </a:cubicBezTo>
                    <a:lnTo>
                      <a:pt x="4779" y="2126"/>
                    </a:lnTo>
                    <a:cubicBezTo>
                      <a:pt x="4779" y="1957"/>
                      <a:pt x="4642" y="1823"/>
                      <a:pt x="4476" y="1823"/>
                    </a:cubicBezTo>
                    <a:cubicBezTo>
                      <a:pt x="4307" y="1823"/>
                      <a:pt x="4172" y="1960"/>
                      <a:pt x="4172" y="2126"/>
                    </a:cubicBezTo>
                    <a:lnTo>
                      <a:pt x="4172" y="2984"/>
                    </a:lnTo>
                    <a:cubicBezTo>
                      <a:pt x="4172" y="3131"/>
                      <a:pt x="4130" y="3271"/>
                      <a:pt x="4054" y="3396"/>
                    </a:cubicBezTo>
                    <a:cubicBezTo>
                      <a:pt x="3884" y="3673"/>
                      <a:pt x="3716" y="3960"/>
                      <a:pt x="3565" y="4251"/>
                    </a:cubicBezTo>
                    <a:lnTo>
                      <a:pt x="3565" y="2504"/>
                    </a:lnTo>
                    <a:cubicBezTo>
                      <a:pt x="3565" y="2342"/>
                      <a:pt x="3629" y="2188"/>
                      <a:pt x="3743" y="2074"/>
                    </a:cubicBezTo>
                    <a:lnTo>
                      <a:pt x="4388" y="1428"/>
                    </a:lnTo>
                    <a:cubicBezTo>
                      <a:pt x="4506" y="1310"/>
                      <a:pt x="4506" y="1118"/>
                      <a:pt x="4388" y="1000"/>
                    </a:cubicBezTo>
                    <a:cubicBezTo>
                      <a:pt x="4329" y="941"/>
                      <a:pt x="4251" y="911"/>
                      <a:pt x="4174" y="911"/>
                    </a:cubicBezTo>
                    <a:cubicBezTo>
                      <a:pt x="4096" y="911"/>
                      <a:pt x="4018" y="941"/>
                      <a:pt x="3959" y="1000"/>
                    </a:cubicBezTo>
                    <a:lnTo>
                      <a:pt x="3566" y="1392"/>
                    </a:lnTo>
                    <a:lnTo>
                      <a:pt x="3566"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1"/>
              <p:cNvSpPr/>
              <p:nvPr/>
            </p:nvSpPr>
            <p:spPr>
              <a:xfrm>
                <a:off x="5628550" y="915400"/>
                <a:ext cx="182000" cy="187900"/>
              </a:xfrm>
              <a:custGeom>
                <a:rect b="b" l="l" r="r" t="t"/>
                <a:pathLst>
                  <a:path extrusionOk="0" h="7516" w="7280">
                    <a:moveTo>
                      <a:pt x="6961" y="1"/>
                    </a:moveTo>
                    <a:cubicBezTo>
                      <a:pt x="6936" y="1"/>
                      <a:pt x="6911" y="4"/>
                      <a:pt x="6885" y="10"/>
                    </a:cubicBezTo>
                    <a:cubicBezTo>
                      <a:pt x="5509" y="349"/>
                      <a:pt x="1025" y="1878"/>
                      <a:pt x="0" y="7515"/>
                    </a:cubicBezTo>
                    <a:lnTo>
                      <a:pt x="3038" y="7515"/>
                    </a:lnTo>
                    <a:cubicBezTo>
                      <a:pt x="6496" y="4797"/>
                      <a:pt x="7141" y="1476"/>
                      <a:pt x="7260" y="334"/>
                    </a:cubicBezTo>
                    <a:cubicBezTo>
                      <a:pt x="7279" y="150"/>
                      <a:pt x="7134" y="1"/>
                      <a:pt x="696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1"/>
              <p:cNvSpPr/>
              <p:nvPr/>
            </p:nvSpPr>
            <p:spPr>
              <a:xfrm>
                <a:off x="5628500" y="915375"/>
                <a:ext cx="181550" cy="187950"/>
              </a:xfrm>
              <a:custGeom>
                <a:rect b="b" l="l" r="r" t="t"/>
                <a:pathLst>
                  <a:path extrusionOk="0" h="7518" w="7262">
                    <a:moveTo>
                      <a:pt x="6961" y="0"/>
                    </a:moveTo>
                    <a:cubicBezTo>
                      <a:pt x="6937" y="0"/>
                      <a:pt x="6912" y="3"/>
                      <a:pt x="6887" y="9"/>
                    </a:cubicBezTo>
                    <a:cubicBezTo>
                      <a:pt x="5964" y="238"/>
                      <a:pt x="3641" y="1006"/>
                      <a:pt x="1902" y="3189"/>
                    </a:cubicBezTo>
                    <a:lnTo>
                      <a:pt x="1901" y="3188"/>
                    </a:lnTo>
                    <a:cubicBezTo>
                      <a:pt x="1892" y="3201"/>
                      <a:pt x="1840" y="3270"/>
                      <a:pt x="1839" y="3273"/>
                    </a:cubicBezTo>
                    <a:cubicBezTo>
                      <a:pt x="1015" y="4331"/>
                      <a:pt x="330" y="5710"/>
                      <a:pt x="1" y="7517"/>
                    </a:cubicBezTo>
                    <a:lnTo>
                      <a:pt x="3037" y="7517"/>
                    </a:lnTo>
                    <a:cubicBezTo>
                      <a:pt x="3223" y="7371"/>
                      <a:pt x="3397" y="7223"/>
                      <a:pt x="3566" y="7074"/>
                    </a:cubicBezTo>
                    <a:cubicBezTo>
                      <a:pt x="3355" y="6066"/>
                      <a:pt x="3035" y="5189"/>
                      <a:pt x="2645" y="4422"/>
                    </a:cubicBezTo>
                    <a:cubicBezTo>
                      <a:pt x="2546" y="4228"/>
                      <a:pt x="2549" y="3994"/>
                      <a:pt x="2670" y="3812"/>
                    </a:cubicBezTo>
                    <a:cubicBezTo>
                      <a:pt x="4059" y="1713"/>
                      <a:pt x="6004" y="715"/>
                      <a:pt x="7261" y="265"/>
                    </a:cubicBezTo>
                    <a:cubicBezTo>
                      <a:pt x="7242" y="114"/>
                      <a:pt x="7112" y="0"/>
                      <a:pt x="696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1"/>
              <p:cNvSpPr/>
              <p:nvPr/>
            </p:nvSpPr>
            <p:spPr>
              <a:xfrm>
                <a:off x="5723525" y="880875"/>
                <a:ext cx="21725" cy="22050"/>
              </a:xfrm>
              <a:custGeom>
                <a:rect b="b" l="l" r="r" t="t"/>
                <a:pathLst>
                  <a:path extrusionOk="0" h="882" w="869">
                    <a:moveTo>
                      <a:pt x="416" y="0"/>
                    </a:moveTo>
                    <a:cubicBezTo>
                      <a:pt x="391" y="27"/>
                      <a:pt x="233" y="210"/>
                      <a:pt x="1" y="495"/>
                    </a:cubicBezTo>
                    <a:cubicBezTo>
                      <a:pt x="57" y="560"/>
                      <a:pt x="114" y="626"/>
                      <a:pt x="179" y="681"/>
                    </a:cubicBezTo>
                    <a:cubicBezTo>
                      <a:pt x="271" y="758"/>
                      <a:pt x="368" y="824"/>
                      <a:pt x="471" y="882"/>
                    </a:cubicBezTo>
                    <a:cubicBezTo>
                      <a:pt x="707" y="589"/>
                      <a:pt x="864" y="409"/>
                      <a:pt x="869" y="403"/>
                    </a:cubicBezTo>
                    <a:lnTo>
                      <a:pt x="416"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1"/>
              <p:cNvSpPr/>
              <p:nvPr/>
            </p:nvSpPr>
            <p:spPr>
              <a:xfrm>
                <a:off x="5584925" y="878075"/>
                <a:ext cx="23150" cy="22950"/>
              </a:xfrm>
              <a:custGeom>
                <a:rect b="b" l="l" r="r" t="t"/>
                <a:pathLst>
                  <a:path extrusionOk="0" h="918" w="926">
                    <a:moveTo>
                      <a:pt x="454" y="0"/>
                    </a:moveTo>
                    <a:lnTo>
                      <a:pt x="1" y="404"/>
                    </a:lnTo>
                    <a:cubicBezTo>
                      <a:pt x="7" y="411"/>
                      <a:pt x="176" y="604"/>
                      <a:pt x="432" y="918"/>
                    </a:cubicBezTo>
                    <a:cubicBezTo>
                      <a:pt x="478" y="894"/>
                      <a:pt x="525" y="873"/>
                      <a:pt x="569" y="847"/>
                    </a:cubicBezTo>
                    <a:cubicBezTo>
                      <a:pt x="701" y="766"/>
                      <a:pt x="820" y="668"/>
                      <a:pt x="925" y="559"/>
                    </a:cubicBezTo>
                    <a:cubicBezTo>
                      <a:pt x="661" y="237"/>
                      <a:pt x="481" y="30"/>
                      <a:pt x="454"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1"/>
              <p:cNvSpPr/>
              <p:nvPr/>
            </p:nvSpPr>
            <p:spPr>
              <a:xfrm>
                <a:off x="5658925" y="860350"/>
                <a:ext cx="15200" cy="22775"/>
              </a:xfrm>
              <a:custGeom>
                <a:rect b="b" l="l" r="r" t="t"/>
                <a:pathLst>
                  <a:path extrusionOk="0" h="911" w="608">
                    <a:moveTo>
                      <a:pt x="0" y="1"/>
                    </a:moveTo>
                    <a:lnTo>
                      <a:pt x="0" y="878"/>
                    </a:lnTo>
                    <a:cubicBezTo>
                      <a:pt x="42" y="885"/>
                      <a:pt x="83" y="898"/>
                      <a:pt x="128" y="902"/>
                    </a:cubicBezTo>
                    <a:cubicBezTo>
                      <a:pt x="186" y="908"/>
                      <a:pt x="246" y="911"/>
                      <a:pt x="304" y="911"/>
                    </a:cubicBezTo>
                    <a:cubicBezTo>
                      <a:pt x="408" y="911"/>
                      <a:pt x="509" y="900"/>
                      <a:pt x="607" y="884"/>
                    </a:cubicBezTo>
                    <a:lnTo>
                      <a:pt x="607"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1"/>
              <p:cNvSpPr/>
              <p:nvPr/>
            </p:nvSpPr>
            <p:spPr>
              <a:xfrm>
                <a:off x="5599600" y="1118450"/>
                <a:ext cx="133800" cy="129050"/>
              </a:xfrm>
              <a:custGeom>
                <a:rect b="b" l="l" r="r" t="t"/>
                <a:pathLst>
                  <a:path extrusionOk="0" h="5162" w="5352">
                    <a:moveTo>
                      <a:pt x="1461" y="0"/>
                    </a:moveTo>
                    <a:lnTo>
                      <a:pt x="58" y="4773"/>
                    </a:lnTo>
                    <a:cubicBezTo>
                      <a:pt x="0" y="4967"/>
                      <a:pt x="146" y="5162"/>
                      <a:pt x="350" y="5162"/>
                    </a:cubicBezTo>
                    <a:lnTo>
                      <a:pt x="5003" y="5162"/>
                    </a:lnTo>
                    <a:cubicBezTo>
                      <a:pt x="5205" y="5162"/>
                      <a:pt x="5351" y="4967"/>
                      <a:pt x="5295" y="4773"/>
                    </a:cubicBezTo>
                    <a:lnTo>
                      <a:pt x="389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1"/>
              <p:cNvSpPr/>
              <p:nvPr/>
            </p:nvSpPr>
            <p:spPr>
              <a:xfrm>
                <a:off x="5636175" y="779350"/>
                <a:ext cx="60725" cy="88625"/>
              </a:xfrm>
              <a:custGeom>
                <a:rect b="b" l="l" r="r" t="t"/>
                <a:pathLst>
                  <a:path extrusionOk="0" h="3545" w="2429">
                    <a:moveTo>
                      <a:pt x="2277" y="1"/>
                    </a:moveTo>
                    <a:cubicBezTo>
                      <a:pt x="2253" y="1"/>
                      <a:pt x="2228" y="7"/>
                      <a:pt x="2205" y="20"/>
                    </a:cubicBezTo>
                    <a:cubicBezTo>
                      <a:pt x="1601" y="357"/>
                      <a:pt x="0" y="1343"/>
                      <a:pt x="0" y="2330"/>
                    </a:cubicBezTo>
                    <a:cubicBezTo>
                      <a:pt x="0" y="3001"/>
                      <a:pt x="543" y="3544"/>
                      <a:pt x="1213" y="3544"/>
                    </a:cubicBezTo>
                    <a:cubicBezTo>
                      <a:pt x="1253" y="3544"/>
                      <a:pt x="1293" y="3542"/>
                      <a:pt x="1333" y="3538"/>
                    </a:cubicBezTo>
                    <a:cubicBezTo>
                      <a:pt x="1965" y="3478"/>
                      <a:pt x="2428" y="2912"/>
                      <a:pt x="2428" y="2278"/>
                    </a:cubicBezTo>
                    <a:lnTo>
                      <a:pt x="2428" y="154"/>
                    </a:lnTo>
                    <a:cubicBezTo>
                      <a:pt x="2428" y="65"/>
                      <a:pt x="2356" y="1"/>
                      <a:pt x="227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1"/>
              <p:cNvSpPr/>
              <p:nvPr/>
            </p:nvSpPr>
            <p:spPr>
              <a:xfrm>
                <a:off x="5636125" y="779350"/>
                <a:ext cx="60750" cy="88625"/>
              </a:xfrm>
              <a:custGeom>
                <a:rect b="b" l="l" r="r" t="t"/>
                <a:pathLst>
                  <a:path extrusionOk="0" h="3545" w="2430">
                    <a:moveTo>
                      <a:pt x="152" y="1"/>
                    </a:moveTo>
                    <a:cubicBezTo>
                      <a:pt x="72" y="1"/>
                      <a:pt x="0" y="65"/>
                      <a:pt x="0" y="154"/>
                    </a:cubicBezTo>
                    <a:lnTo>
                      <a:pt x="0" y="2278"/>
                    </a:lnTo>
                    <a:cubicBezTo>
                      <a:pt x="0" y="2912"/>
                      <a:pt x="464" y="3478"/>
                      <a:pt x="1096" y="3538"/>
                    </a:cubicBezTo>
                    <a:cubicBezTo>
                      <a:pt x="1137" y="3542"/>
                      <a:pt x="1177" y="3544"/>
                      <a:pt x="1217" y="3544"/>
                    </a:cubicBezTo>
                    <a:cubicBezTo>
                      <a:pt x="1887" y="3544"/>
                      <a:pt x="2429" y="3001"/>
                      <a:pt x="2429" y="2330"/>
                    </a:cubicBezTo>
                    <a:cubicBezTo>
                      <a:pt x="2429" y="1343"/>
                      <a:pt x="829" y="357"/>
                      <a:pt x="225" y="20"/>
                    </a:cubicBezTo>
                    <a:cubicBezTo>
                      <a:pt x="201" y="7"/>
                      <a:pt x="176" y="1"/>
                      <a:pt x="15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1"/>
              <p:cNvSpPr/>
              <p:nvPr/>
            </p:nvSpPr>
            <p:spPr>
              <a:xfrm>
                <a:off x="5636125" y="793075"/>
                <a:ext cx="37850" cy="74850"/>
              </a:xfrm>
              <a:custGeom>
                <a:rect b="b" l="l" r="r" t="t"/>
                <a:pathLst>
                  <a:path extrusionOk="0" h="2994" w="1514">
                    <a:moveTo>
                      <a:pt x="0" y="0"/>
                    </a:moveTo>
                    <a:lnTo>
                      <a:pt x="0" y="1673"/>
                    </a:lnTo>
                    <a:cubicBezTo>
                      <a:pt x="0" y="2167"/>
                      <a:pt x="257" y="2641"/>
                      <a:pt x="697" y="2867"/>
                    </a:cubicBezTo>
                    <a:cubicBezTo>
                      <a:pt x="873" y="2959"/>
                      <a:pt x="1040" y="2993"/>
                      <a:pt x="1199" y="2993"/>
                    </a:cubicBezTo>
                    <a:cubicBezTo>
                      <a:pt x="1308" y="2993"/>
                      <a:pt x="1412" y="2977"/>
                      <a:pt x="1513" y="2951"/>
                    </a:cubicBezTo>
                    <a:cubicBezTo>
                      <a:pt x="983" y="2809"/>
                      <a:pt x="609" y="2297"/>
                      <a:pt x="609" y="1729"/>
                    </a:cubicBezTo>
                    <a:lnTo>
                      <a:pt x="609" y="728"/>
                    </a:lnTo>
                    <a:cubicBezTo>
                      <a:pt x="609" y="525"/>
                      <a:pt x="508" y="337"/>
                      <a:pt x="341" y="222"/>
                    </a:cubicBezTo>
                    <a:cubicBezTo>
                      <a:pt x="223" y="142"/>
                      <a:pt x="108" y="67"/>
                      <a:pt x="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1"/>
              <p:cNvSpPr/>
              <p:nvPr/>
            </p:nvSpPr>
            <p:spPr>
              <a:xfrm>
                <a:off x="5636175" y="779350"/>
                <a:ext cx="60725" cy="88625"/>
              </a:xfrm>
              <a:custGeom>
                <a:rect b="b" l="l" r="r" t="t"/>
                <a:pathLst>
                  <a:path extrusionOk="0" h="3545" w="2429">
                    <a:moveTo>
                      <a:pt x="2277" y="1"/>
                    </a:moveTo>
                    <a:cubicBezTo>
                      <a:pt x="2253" y="1"/>
                      <a:pt x="2228" y="7"/>
                      <a:pt x="2205" y="20"/>
                    </a:cubicBezTo>
                    <a:cubicBezTo>
                      <a:pt x="1601" y="357"/>
                      <a:pt x="0" y="1343"/>
                      <a:pt x="0" y="2330"/>
                    </a:cubicBezTo>
                    <a:cubicBezTo>
                      <a:pt x="0" y="3001"/>
                      <a:pt x="543" y="3544"/>
                      <a:pt x="1213" y="3544"/>
                    </a:cubicBezTo>
                    <a:cubicBezTo>
                      <a:pt x="1253" y="3544"/>
                      <a:pt x="1293" y="3542"/>
                      <a:pt x="1333" y="3538"/>
                    </a:cubicBezTo>
                    <a:cubicBezTo>
                      <a:pt x="1965" y="3478"/>
                      <a:pt x="2428" y="2912"/>
                      <a:pt x="2428" y="2278"/>
                    </a:cubicBezTo>
                    <a:lnTo>
                      <a:pt x="2428" y="154"/>
                    </a:lnTo>
                    <a:cubicBezTo>
                      <a:pt x="2428" y="65"/>
                      <a:pt x="2356" y="1"/>
                      <a:pt x="227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1"/>
              <p:cNvSpPr/>
              <p:nvPr/>
            </p:nvSpPr>
            <p:spPr>
              <a:xfrm>
                <a:off x="5636125" y="779350"/>
                <a:ext cx="60750" cy="88625"/>
              </a:xfrm>
              <a:custGeom>
                <a:rect b="b" l="l" r="r" t="t"/>
                <a:pathLst>
                  <a:path extrusionOk="0" h="3545" w="2430">
                    <a:moveTo>
                      <a:pt x="152" y="1"/>
                    </a:moveTo>
                    <a:cubicBezTo>
                      <a:pt x="72" y="1"/>
                      <a:pt x="0" y="65"/>
                      <a:pt x="0" y="154"/>
                    </a:cubicBezTo>
                    <a:lnTo>
                      <a:pt x="0" y="2278"/>
                    </a:lnTo>
                    <a:cubicBezTo>
                      <a:pt x="0" y="2912"/>
                      <a:pt x="464" y="3478"/>
                      <a:pt x="1096" y="3538"/>
                    </a:cubicBezTo>
                    <a:cubicBezTo>
                      <a:pt x="1137" y="3542"/>
                      <a:pt x="1177" y="3544"/>
                      <a:pt x="1217" y="3544"/>
                    </a:cubicBezTo>
                    <a:cubicBezTo>
                      <a:pt x="1887" y="3544"/>
                      <a:pt x="2429" y="3001"/>
                      <a:pt x="2429" y="2330"/>
                    </a:cubicBezTo>
                    <a:cubicBezTo>
                      <a:pt x="2429" y="1343"/>
                      <a:pt x="829" y="357"/>
                      <a:pt x="225" y="20"/>
                    </a:cubicBezTo>
                    <a:cubicBezTo>
                      <a:pt x="201" y="7"/>
                      <a:pt x="176" y="1"/>
                      <a:pt x="15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1"/>
              <p:cNvSpPr/>
              <p:nvPr/>
            </p:nvSpPr>
            <p:spPr>
              <a:xfrm>
                <a:off x="5635475" y="793075"/>
                <a:ext cx="38650" cy="74900"/>
              </a:xfrm>
              <a:custGeom>
                <a:rect b="b" l="l" r="r" t="t"/>
                <a:pathLst>
                  <a:path extrusionOk="0" h="2996" w="1546">
                    <a:moveTo>
                      <a:pt x="26" y="0"/>
                    </a:moveTo>
                    <a:lnTo>
                      <a:pt x="26" y="1673"/>
                    </a:lnTo>
                    <a:cubicBezTo>
                      <a:pt x="0" y="2220"/>
                      <a:pt x="257" y="2636"/>
                      <a:pt x="697" y="2864"/>
                    </a:cubicBezTo>
                    <a:cubicBezTo>
                      <a:pt x="878" y="2958"/>
                      <a:pt x="1061" y="2995"/>
                      <a:pt x="1233" y="2995"/>
                    </a:cubicBezTo>
                    <a:cubicBezTo>
                      <a:pt x="1343" y="2995"/>
                      <a:pt x="1448" y="2980"/>
                      <a:pt x="1545" y="2955"/>
                    </a:cubicBezTo>
                    <a:cubicBezTo>
                      <a:pt x="1015" y="2813"/>
                      <a:pt x="635" y="2297"/>
                      <a:pt x="635" y="1729"/>
                    </a:cubicBezTo>
                    <a:lnTo>
                      <a:pt x="635" y="728"/>
                    </a:lnTo>
                    <a:cubicBezTo>
                      <a:pt x="635" y="525"/>
                      <a:pt x="534" y="337"/>
                      <a:pt x="367" y="222"/>
                    </a:cubicBezTo>
                    <a:cubicBezTo>
                      <a:pt x="249" y="142"/>
                      <a:pt x="134" y="67"/>
                      <a:pt x="2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1"/>
              <p:cNvSpPr/>
              <p:nvPr/>
            </p:nvSpPr>
            <p:spPr>
              <a:xfrm>
                <a:off x="5516775" y="827000"/>
                <a:ext cx="93550" cy="63550"/>
              </a:xfrm>
              <a:custGeom>
                <a:rect b="b" l="l" r="r" t="t"/>
                <a:pathLst>
                  <a:path extrusionOk="0" h="2542" w="3742">
                    <a:moveTo>
                      <a:pt x="1350" y="1"/>
                    </a:moveTo>
                    <a:cubicBezTo>
                      <a:pt x="874" y="1"/>
                      <a:pt x="433" y="49"/>
                      <a:pt x="170" y="84"/>
                    </a:cubicBezTo>
                    <a:cubicBezTo>
                      <a:pt x="54" y="100"/>
                      <a:pt x="1" y="233"/>
                      <a:pt x="69" y="326"/>
                    </a:cubicBezTo>
                    <a:lnTo>
                      <a:pt x="1346" y="2022"/>
                    </a:lnTo>
                    <a:cubicBezTo>
                      <a:pt x="1595" y="2352"/>
                      <a:pt x="1982" y="2541"/>
                      <a:pt x="2372" y="2541"/>
                    </a:cubicBezTo>
                    <a:cubicBezTo>
                      <a:pt x="2581" y="2541"/>
                      <a:pt x="2790" y="2487"/>
                      <a:pt x="2978" y="2372"/>
                    </a:cubicBezTo>
                    <a:cubicBezTo>
                      <a:pt x="3597" y="1992"/>
                      <a:pt x="3742" y="1173"/>
                      <a:pt x="3315" y="605"/>
                    </a:cubicBezTo>
                    <a:cubicBezTo>
                      <a:pt x="2952" y="122"/>
                      <a:pt x="2106" y="1"/>
                      <a:pt x="135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1"/>
              <p:cNvSpPr/>
              <p:nvPr/>
            </p:nvSpPr>
            <p:spPr>
              <a:xfrm>
                <a:off x="5536350" y="797150"/>
                <a:ext cx="72100" cy="93575"/>
              </a:xfrm>
              <a:custGeom>
                <a:rect b="b" l="l" r="r" t="t"/>
                <a:pathLst>
                  <a:path extrusionOk="0" h="3743" w="2884">
                    <a:moveTo>
                      <a:pt x="1104" y="0"/>
                    </a:moveTo>
                    <a:cubicBezTo>
                      <a:pt x="1047" y="0"/>
                      <a:pt x="992" y="31"/>
                      <a:pt x="966" y="89"/>
                    </a:cubicBezTo>
                    <a:cubicBezTo>
                      <a:pt x="686" y="720"/>
                      <a:pt x="0" y="2470"/>
                      <a:pt x="594" y="3258"/>
                    </a:cubicBezTo>
                    <a:cubicBezTo>
                      <a:pt x="832" y="3575"/>
                      <a:pt x="1196" y="3743"/>
                      <a:pt x="1565" y="3743"/>
                    </a:cubicBezTo>
                    <a:cubicBezTo>
                      <a:pt x="1855" y="3743"/>
                      <a:pt x="2149" y="3639"/>
                      <a:pt x="2386" y="3422"/>
                    </a:cubicBezTo>
                    <a:cubicBezTo>
                      <a:pt x="2853" y="2995"/>
                      <a:pt x="2884" y="2265"/>
                      <a:pt x="2502" y="1757"/>
                    </a:cubicBezTo>
                    <a:lnTo>
                      <a:pt x="1226" y="61"/>
                    </a:lnTo>
                    <a:cubicBezTo>
                      <a:pt x="1195" y="20"/>
                      <a:pt x="1149" y="0"/>
                      <a:pt x="110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1"/>
              <p:cNvSpPr/>
              <p:nvPr/>
            </p:nvSpPr>
            <p:spPr>
              <a:xfrm>
                <a:off x="5567850" y="806575"/>
                <a:ext cx="39700" cy="81900"/>
              </a:xfrm>
              <a:custGeom>
                <a:rect b="b" l="l" r="r" t="t"/>
                <a:pathLst>
                  <a:path extrusionOk="0" h="3276" w="1588">
                    <a:moveTo>
                      <a:pt x="202" y="1"/>
                    </a:moveTo>
                    <a:cubicBezTo>
                      <a:pt x="157" y="118"/>
                      <a:pt x="110" y="246"/>
                      <a:pt x="64" y="383"/>
                    </a:cubicBezTo>
                    <a:cubicBezTo>
                      <a:pt x="1" y="574"/>
                      <a:pt x="34" y="785"/>
                      <a:pt x="155" y="946"/>
                    </a:cubicBezTo>
                    <a:lnTo>
                      <a:pt x="757" y="1746"/>
                    </a:lnTo>
                    <a:cubicBezTo>
                      <a:pt x="1098" y="2199"/>
                      <a:pt x="1102" y="2841"/>
                      <a:pt x="762" y="3275"/>
                    </a:cubicBezTo>
                    <a:cubicBezTo>
                      <a:pt x="998" y="3177"/>
                      <a:pt x="1240" y="3004"/>
                      <a:pt x="1383" y="2702"/>
                    </a:cubicBezTo>
                    <a:cubicBezTo>
                      <a:pt x="1588" y="2275"/>
                      <a:pt x="1575" y="1771"/>
                      <a:pt x="1206" y="1336"/>
                    </a:cubicBezTo>
                    <a:lnTo>
                      <a:pt x="202"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1"/>
              <p:cNvSpPr/>
              <p:nvPr/>
            </p:nvSpPr>
            <p:spPr>
              <a:xfrm>
                <a:off x="5722525" y="828925"/>
                <a:ext cx="92725" cy="64575"/>
              </a:xfrm>
              <a:custGeom>
                <a:rect b="b" l="l" r="r" t="t"/>
                <a:pathLst>
                  <a:path extrusionOk="0" h="2583" w="3709">
                    <a:moveTo>
                      <a:pt x="2613" y="0"/>
                    </a:moveTo>
                    <a:cubicBezTo>
                      <a:pt x="1799" y="0"/>
                      <a:pt x="794" y="124"/>
                      <a:pt x="406" y="678"/>
                    </a:cubicBezTo>
                    <a:cubicBezTo>
                      <a:pt x="1" y="1262"/>
                      <a:pt x="175" y="2075"/>
                      <a:pt x="809" y="2434"/>
                    </a:cubicBezTo>
                    <a:cubicBezTo>
                      <a:pt x="988" y="2535"/>
                      <a:pt x="1184" y="2583"/>
                      <a:pt x="1378" y="2583"/>
                    </a:cubicBezTo>
                    <a:cubicBezTo>
                      <a:pt x="1783" y="2583"/>
                      <a:pt x="2183" y="2378"/>
                      <a:pt x="2428" y="2027"/>
                    </a:cubicBezTo>
                    <a:lnTo>
                      <a:pt x="3642" y="286"/>
                    </a:lnTo>
                    <a:cubicBezTo>
                      <a:pt x="3709" y="190"/>
                      <a:pt x="3650" y="60"/>
                      <a:pt x="3534" y="49"/>
                    </a:cubicBezTo>
                    <a:cubicBezTo>
                      <a:pt x="3319" y="26"/>
                      <a:pt x="2986" y="0"/>
                      <a:pt x="261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1"/>
              <p:cNvSpPr/>
              <p:nvPr/>
            </p:nvSpPr>
            <p:spPr>
              <a:xfrm>
                <a:off x="5724375" y="799625"/>
                <a:ext cx="72275" cy="94000"/>
              </a:xfrm>
              <a:custGeom>
                <a:rect b="b" l="l" r="r" t="t"/>
                <a:pathLst>
                  <a:path extrusionOk="0" h="3760" w="2891">
                    <a:moveTo>
                      <a:pt x="1702" y="0"/>
                    </a:moveTo>
                    <a:cubicBezTo>
                      <a:pt x="1655" y="0"/>
                      <a:pt x="1608" y="22"/>
                      <a:pt x="1577" y="66"/>
                    </a:cubicBezTo>
                    <a:lnTo>
                      <a:pt x="362" y="1807"/>
                    </a:lnTo>
                    <a:cubicBezTo>
                      <a:pt x="1" y="2328"/>
                      <a:pt x="55" y="3057"/>
                      <a:pt x="540" y="3468"/>
                    </a:cubicBezTo>
                    <a:cubicBezTo>
                      <a:pt x="772" y="3665"/>
                      <a:pt x="1052" y="3760"/>
                      <a:pt x="1328" y="3760"/>
                    </a:cubicBezTo>
                    <a:cubicBezTo>
                      <a:pt x="1712" y="3760"/>
                      <a:pt x="2089" y="3578"/>
                      <a:pt x="2325" y="3240"/>
                    </a:cubicBezTo>
                    <a:cubicBezTo>
                      <a:pt x="2890" y="2431"/>
                      <a:pt x="2140" y="705"/>
                      <a:pt x="1837" y="85"/>
                    </a:cubicBezTo>
                    <a:cubicBezTo>
                      <a:pt x="1810" y="29"/>
                      <a:pt x="1756" y="0"/>
                      <a:pt x="170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1"/>
              <p:cNvSpPr/>
              <p:nvPr/>
            </p:nvSpPr>
            <p:spPr>
              <a:xfrm>
                <a:off x="5725225" y="809400"/>
                <a:ext cx="38525" cy="82125"/>
              </a:xfrm>
              <a:custGeom>
                <a:rect b="b" l="l" r="r" t="t"/>
                <a:pathLst>
                  <a:path extrusionOk="0" h="3285" w="1541">
                    <a:moveTo>
                      <a:pt x="1318" y="1"/>
                    </a:moveTo>
                    <a:lnTo>
                      <a:pt x="362" y="1371"/>
                    </a:lnTo>
                    <a:cubicBezTo>
                      <a:pt x="34" y="1806"/>
                      <a:pt x="1" y="2299"/>
                      <a:pt x="231" y="2737"/>
                    </a:cubicBezTo>
                    <a:cubicBezTo>
                      <a:pt x="386" y="3034"/>
                      <a:pt x="630" y="3194"/>
                      <a:pt x="870" y="3285"/>
                    </a:cubicBezTo>
                    <a:cubicBezTo>
                      <a:pt x="516" y="2863"/>
                      <a:pt x="502" y="2230"/>
                      <a:pt x="827" y="1764"/>
                    </a:cubicBezTo>
                    <a:lnTo>
                      <a:pt x="1401" y="944"/>
                    </a:lnTo>
                    <a:cubicBezTo>
                      <a:pt x="1516" y="777"/>
                      <a:pt x="1540" y="566"/>
                      <a:pt x="1469" y="378"/>
                    </a:cubicBezTo>
                    <a:cubicBezTo>
                      <a:pt x="1420" y="242"/>
                      <a:pt x="1369" y="117"/>
                      <a:pt x="131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1"/>
              <p:cNvSpPr/>
              <p:nvPr/>
            </p:nvSpPr>
            <p:spPr>
              <a:xfrm>
                <a:off x="5522500" y="915400"/>
                <a:ext cx="182000" cy="187900"/>
              </a:xfrm>
              <a:custGeom>
                <a:rect b="b" l="l" r="r" t="t"/>
                <a:pathLst>
                  <a:path extrusionOk="0" h="7516" w="7280">
                    <a:moveTo>
                      <a:pt x="319" y="1"/>
                    </a:moveTo>
                    <a:cubicBezTo>
                      <a:pt x="145" y="1"/>
                      <a:pt x="0" y="150"/>
                      <a:pt x="19" y="334"/>
                    </a:cubicBezTo>
                    <a:cubicBezTo>
                      <a:pt x="138" y="1476"/>
                      <a:pt x="783" y="4797"/>
                      <a:pt x="4242" y="7515"/>
                    </a:cubicBezTo>
                    <a:lnTo>
                      <a:pt x="7280" y="7515"/>
                    </a:lnTo>
                    <a:cubicBezTo>
                      <a:pt x="6254" y="1878"/>
                      <a:pt x="1771" y="349"/>
                      <a:pt x="394" y="10"/>
                    </a:cubicBezTo>
                    <a:cubicBezTo>
                      <a:pt x="369" y="4"/>
                      <a:pt x="343" y="1"/>
                      <a:pt x="31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1"/>
              <p:cNvSpPr/>
              <p:nvPr/>
            </p:nvSpPr>
            <p:spPr>
              <a:xfrm>
                <a:off x="5581225" y="966650"/>
                <a:ext cx="25550" cy="21100"/>
              </a:xfrm>
              <a:custGeom>
                <a:rect b="b" l="l" r="r" t="t"/>
                <a:pathLst>
                  <a:path extrusionOk="0" h="844" w="1022">
                    <a:moveTo>
                      <a:pt x="346" y="1"/>
                    </a:moveTo>
                    <a:cubicBezTo>
                      <a:pt x="248" y="1"/>
                      <a:pt x="153" y="47"/>
                      <a:pt x="94" y="134"/>
                    </a:cubicBezTo>
                    <a:cubicBezTo>
                      <a:pt x="1" y="272"/>
                      <a:pt x="37" y="460"/>
                      <a:pt x="176" y="555"/>
                    </a:cubicBezTo>
                    <a:cubicBezTo>
                      <a:pt x="282" y="627"/>
                      <a:pt x="390" y="702"/>
                      <a:pt x="496" y="783"/>
                    </a:cubicBezTo>
                    <a:cubicBezTo>
                      <a:pt x="550" y="824"/>
                      <a:pt x="616" y="844"/>
                      <a:pt x="679" y="844"/>
                    </a:cubicBezTo>
                    <a:cubicBezTo>
                      <a:pt x="771" y="844"/>
                      <a:pt x="863" y="802"/>
                      <a:pt x="921" y="724"/>
                    </a:cubicBezTo>
                    <a:cubicBezTo>
                      <a:pt x="1022" y="591"/>
                      <a:pt x="994" y="401"/>
                      <a:pt x="861" y="299"/>
                    </a:cubicBezTo>
                    <a:cubicBezTo>
                      <a:pt x="746" y="212"/>
                      <a:pt x="630" y="131"/>
                      <a:pt x="516" y="53"/>
                    </a:cubicBezTo>
                    <a:cubicBezTo>
                      <a:pt x="463" y="18"/>
                      <a:pt x="404" y="1"/>
                      <a:pt x="34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1"/>
              <p:cNvSpPr/>
              <p:nvPr/>
            </p:nvSpPr>
            <p:spPr>
              <a:xfrm>
                <a:off x="5612625" y="992675"/>
                <a:ext cx="69225" cy="118225"/>
              </a:xfrm>
              <a:custGeom>
                <a:rect b="b" l="l" r="r" t="t"/>
                <a:pathLst>
                  <a:path extrusionOk="0" h="4729" w="2769">
                    <a:moveTo>
                      <a:pt x="336" y="1"/>
                    </a:moveTo>
                    <a:cubicBezTo>
                      <a:pt x="260" y="1"/>
                      <a:pt x="184" y="29"/>
                      <a:pt x="125" y="85"/>
                    </a:cubicBezTo>
                    <a:cubicBezTo>
                      <a:pt x="4" y="202"/>
                      <a:pt x="0" y="394"/>
                      <a:pt x="117" y="515"/>
                    </a:cubicBezTo>
                    <a:cubicBezTo>
                      <a:pt x="1136" y="1568"/>
                      <a:pt x="1817" y="2905"/>
                      <a:pt x="2141" y="4486"/>
                    </a:cubicBezTo>
                    <a:cubicBezTo>
                      <a:pt x="2170" y="4629"/>
                      <a:pt x="2296" y="4728"/>
                      <a:pt x="2438" y="4728"/>
                    </a:cubicBezTo>
                    <a:cubicBezTo>
                      <a:pt x="2457" y="4728"/>
                      <a:pt x="2478" y="4726"/>
                      <a:pt x="2499" y="4723"/>
                    </a:cubicBezTo>
                    <a:cubicBezTo>
                      <a:pt x="2664" y="4690"/>
                      <a:pt x="2769" y="4529"/>
                      <a:pt x="2736" y="4364"/>
                    </a:cubicBezTo>
                    <a:cubicBezTo>
                      <a:pt x="2390" y="2669"/>
                      <a:pt x="1655" y="1230"/>
                      <a:pt x="554" y="93"/>
                    </a:cubicBezTo>
                    <a:cubicBezTo>
                      <a:pt x="494" y="31"/>
                      <a:pt x="415" y="1"/>
                      <a:pt x="33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1"/>
              <p:cNvSpPr/>
              <p:nvPr/>
            </p:nvSpPr>
            <p:spPr>
              <a:xfrm>
                <a:off x="5522500" y="915375"/>
                <a:ext cx="144025" cy="187900"/>
              </a:xfrm>
              <a:custGeom>
                <a:rect b="b" l="l" r="r" t="t"/>
                <a:pathLst>
                  <a:path extrusionOk="0" h="7516" w="5761">
                    <a:moveTo>
                      <a:pt x="321" y="0"/>
                    </a:moveTo>
                    <a:cubicBezTo>
                      <a:pt x="146" y="0"/>
                      <a:pt x="0" y="149"/>
                      <a:pt x="19" y="333"/>
                    </a:cubicBezTo>
                    <a:cubicBezTo>
                      <a:pt x="138" y="1476"/>
                      <a:pt x="783" y="4796"/>
                      <a:pt x="4242" y="7515"/>
                    </a:cubicBezTo>
                    <a:lnTo>
                      <a:pt x="5760" y="7515"/>
                    </a:lnTo>
                    <a:cubicBezTo>
                      <a:pt x="2345" y="4832"/>
                      <a:pt x="1676" y="1564"/>
                      <a:pt x="1544" y="382"/>
                    </a:cubicBezTo>
                    <a:cubicBezTo>
                      <a:pt x="1071" y="194"/>
                      <a:pt x="670" y="78"/>
                      <a:pt x="394" y="9"/>
                    </a:cubicBezTo>
                    <a:cubicBezTo>
                      <a:pt x="369" y="3"/>
                      <a:pt x="345" y="0"/>
                      <a:pt x="32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1"/>
              <p:cNvSpPr/>
              <p:nvPr/>
            </p:nvSpPr>
            <p:spPr>
              <a:xfrm>
                <a:off x="5599625" y="1118450"/>
                <a:ext cx="106200" cy="129050"/>
              </a:xfrm>
              <a:custGeom>
                <a:rect b="b" l="l" r="r" t="t"/>
                <a:pathLst>
                  <a:path extrusionOk="0" h="5162" w="4248">
                    <a:moveTo>
                      <a:pt x="1462" y="0"/>
                    </a:moveTo>
                    <a:lnTo>
                      <a:pt x="58" y="4773"/>
                    </a:lnTo>
                    <a:cubicBezTo>
                      <a:pt x="0" y="4967"/>
                      <a:pt x="147" y="5162"/>
                      <a:pt x="350" y="5162"/>
                    </a:cubicBezTo>
                    <a:lnTo>
                      <a:pt x="1770" y="5162"/>
                    </a:lnTo>
                    <a:lnTo>
                      <a:pt x="2274" y="1438"/>
                    </a:lnTo>
                    <a:cubicBezTo>
                      <a:pt x="2290" y="1310"/>
                      <a:pt x="2399" y="1215"/>
                      <a:pt x="2528" y="1215"/>
                    </a:cubicBezTo>
                    <a:cubicBezTo>
                      <a:pt x="2659" y="1215"/>
                      <a:pt x="2768" y="1310"/>
                      <a:pt x="2784" y="1438"/>
                    </a:cubicBezTo>
                    <a:lnTo>
                      <a:pt x="3281" y="5162"/>
                    </a:lnTo>
                    <a:lnTo>
                      <a:pt x="3894" y="5162"/>
                    </a:lnTo>
                    <a:lnTo>
                      <a:pt x="3406" y="1506"/>
                    </a:lnTo>
                    <a:cubicBezTo>
                      <a:pt x="3385" y="1352"/>
                      <a:pt x="3506" y="1215"/>
                      <a:pt x="3661" y="1215"/>
                    </a:cubicBezTo>
                    <a:lnTo>
                      <a:pt x="4248" y="1215"/>
                    </a:lnTo>
                    <a:lnTo>
                      <a:pt x="389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1"/>
              <p:cNvSpPr/>
              <p:nvPr/>
            </p:nvSpPr>
            <p:spPr>
              <a:xfrm>
                <a:off x="5624800" y="1095700"/>
                <a:ext cx="83475" cy="37950"/>
              </a:xfrm>
              <a:custGeom>
                <a:rect b="b" l="l" r="r" t="t"/>
                <a:pathLst>
                  <a:path extrusionOk="0" h="1518" w="3339">
                    <a:moveTo>
                      <a:pt x="303" y="0"/>
                    </a:moveTo>
                    <a:cubicBezTo>
                      <a:pt x="137" y="0"/>
                      <a:pt x="0" y="136"/>
                      <a:pt x="0" y="304"/>
                    </a:cubicBezTo>
                    <a:lnTo>
                      <a:pt x="0" y="1214"/>
                    </a:lnTo>
                    <a:cubicBezTo>
                      <a:pt x="0" y="1382"/>
                      <a:pt x="135" y="1517"/>
                      <a:pt x="303" y="1517"/>
                    </a:cubicBezTo>
                    <a:lnTo>
                      <a:pt x="3035" y="1517"/>
                    </a:lnTo>
                    <a:cubicBezTo>
                      <a:pt x="3203" y="1517"/>
                      <a:pt x="3339" y="1382"/>
                      <a:pt x="3339" y="1214"/>
                    </a:cubicBezTo>
                    <a:lnTo>
                      <a:pt x="3339" y="304"/>
                    </a:lnTo>
                    <a:cubicBezTo>
                      <a:pt x="3339" y="136"/>
                      <a:pt x="3204" y="0"/>
                      <a:pt x="303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1"/>
              <p:cNvSpPr/>
              <p:nvPr/>
            </p:nvSpPr>
            <p:spPr>
              <a:xfrm>
                <a:off x="5624800" y="1095700"/>
                <a:ext cx="83475" cy="37950"/>
              </a:xfrm>
              <a:custGeom>
                <a:rect b="b" l="l" r="r" t="t"/>
                <a:pathLst>
                  <a:path extrusionOk="0" h="1518" w="3339">
                    <a:moveTo>
                      <a:pt x="303" y="0"/>
                    </a:moveTo>
                    <a:cubicBezTo>
                      <a:pt x="135" y="0"/>
                      <a:pt x="0" y="136"/>
                      <a:pt x="0" y="304"/>
                    </a:cubicBezTo>
                    <a:lnTo>
                      <a:pt x="0" y="1214"/>
                    </a:lnTo>
                    <a:cubicBezTo>
                      <a:pt x="0" y="1383"/>
                      <a:pt x="137" y="1517"/>
                      <a:pt x="303" y="1517"/>
                    </a:cubicBezTo>
                    <a:lnTo>
                      <a:pt x="1062" y="1517"/>
                    </a:lnTo>
                    <a:lnTo>
                      <a:pt x="1062" y="910"/>
                    </a:lnTo>
                    <a:cubicBezTo>
                      <a:pt x="1062" y="742"/>
                      <a:pt x="1198" y="607"/>
                      <a:pt x="1365" y="607"/>
                    </a:cubicBezTo>
                    <a:lnTo>
                      <a:pt x="3339" y="607"/>
                    </a:lnTo>
                    <a:lnTo>
                      <a:pt x="3339" y="304"/>
                    </a:lnTo>
                    <a:cubicBezTo>
                      <a:pt x="3339" y="136"/>
                      <a:pt x="3203" y="0"/>
                      <a:pt x="303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3" name="Google Shape;3193;p71"/>
          <p:cNvGrpSpPr/>
          <p:nvPr/>
        </p:nvGrpSpPr>
        <p:grpSpPr>
          <a:xfrm>
            <a:off x="7531544" y="1293752"/>
            <a:ext cx="199664" cy="512870"/>
            <a:chOff x="7531544" y="1376405"/>
            <a:chExt cx="199664" cy="512870"/>
          </a:xfrm>
        </p:grpSpPr>
        <p:sp>
          <p:nvSpPr>
            <p:cNvPr id="3194" name="Google Shape;3194;p71"/>
            <p:cNvSpPr/>
            <p:nvPr/>
          </p:nvSpPr>
          <p:spPr>
            <a:xfrm>
              <a:off x="7531544" y="1376405"/>
              <a:ext cx="199664" cy="512870"/>
            </a:xfrm>
            <a:custGeom>
              <a:rect b="b" l="l" r="r" t="t"/>
              <a:pathLst>
                <a:path extrusionOk="0" h="18723" w="7289">
                  <a:moveTo>
                    <a:pt x="3641" y="0"/>
                  </a:moveTo>
                  <a:cubicBezTo>
                    <a:pt x="3563" y="0"/>
                    <a:pt x="3486" y="30"/>
                    <a:pt x="3427" y="90"/>
                  </a:cubicBezTo>
                  <a:cubicBezTo>
                    <a:pt x="3239" y="281"/>
                    <a:pt x="2957" y="621"/>
                    <a:pt x="2700" y="1134"/>
                  </a:cubicBezTo>
                  <a:cubicBezTo>
                    <a:pt x="2535" y="1025"/>
                    <a:pt x="2370" y="941"/>
                    <a:pt x="2215" y="885"/>
                  </a:cubicBezTo>
                  <a:cubicBezTo>
                    <a:pt x="2183" y="873"/>
                    <a:pt x="2151" y="868"/>
                    <a:pt x="2119" y="868"/>
                  </a:cubicBezTo>
                  <a:cubicBezTo>
                    <a:pt x="1961" y="868"/>
                    <a:pt x="1821" y="1003"/>
                    <a:pt x="1821" y="1174"/>
                  </a:cubicBezTo>
                  <a:lnTo>
                    <a:pt x="1821" y="3237"/>
                  </a:lnTo>
                  <a:cubicBezTo>
                    <a:pt x="1821" y="4139"/>
                    <a:pt x="2477" y="4889"/>
                    <a:pt x="3340" y="5033"/>
                  </a:cubicBezTo>
                  <a:lnTo>
                    <a:pt x="3340" y="5644"/>
                  </a:lnTo>
                  <a:lnTo>
                    <a:pt x="3340" y="7999"/>
                  </a:lnTo>
                  <a:lnTo>
                    <a:pt x="2628" y="7287"/>
                  </a:lnTo>
                  <a:cubicBezTo>
                    <a:pt x="2790" y="6948"/>
                    <a:pt x="2731" y="6531"/>
                    <a:pt x="2450" y="6250"/>
                  </a:cubicBezTo>
                  <a:cubicBezTo>
                    <a:pt x="2006" y="5806"/>
                    <a:pt x="1153" y="5566"/>
                    <a:pt x="666" y="5460"/>
                  </a:cubicBezTo>
                  <a:cubicBezTo>
                    <a:pt x="648" y="5456"/>
                    <a:pt x="630" y="5454"/>
                    <a:pt x="613" y="5454"/>
                  </a:cubicBezTo>
                  <a:cubicBezTo>
                    <a:pt x="459" y="5454"/>
                    <a:pt x="336" y="5596"/>
                    <a:pt x="371" y="5756"/>
                  </a:cubicBezTo>
                  <a:cubicBezTo>
                    <a:pt x="478" y="6243"/>
                    <a:pt x="717" y="7095"/>
                    <a:pt x="1161" y="7539"/>
                  </a:cubicBezTo>
                  <a:cubicBezTo>
                    <a:pt x="1338" y="7717"/>
                    <a:pt x="1572" y="7806"/>
                    <a:pt x="1805" y="7806"/>
                  </a:cubicBezTo>
                  <a:cubicBezTo>
                    <a:pt x="1940" y="7806"/>
                    <a:pt x="2075" y="7776"/>
                    <a:pt x="2199" y="7717"/>
                  </a:cubicBezTo>
                  <a:lnTo>
                    <a:pt x="3161" y="8679"/>
                  </a:lnTo>
                  <a:cubicBezTo>
                    <a:pt x="3275" y="8794"/>
                    <a:pt x="3340" y="8948"/>
                    <a:pt x="3340" y="9110"/>
                  </a:cubicBezTo>
                  <a:lnTo>
                    <a:pt x="3340" y="12042"/>
                  </a:lnTo>
                  <a:lnTo>
                    <a:pt x="303" y="12042"/>
                  </a:lnTo>
                  <a:cubicBezTo>
                    <a:pt x="135" y="12042"/>
                    <a:pt x="0" y="12179"/>
                    <a:pt x="0" y="12345"/>
                  </a:cubicBezTo>
                  <a:lnTo>
                    <a:pt x="0" y="12952"/>
                  </a:lnTo>
                  <a:cubicBezTo>
                    <a:pt x="0" y="13121"/>
                    <a:pt x="136" y="13255"/>
                    <a:pt x="303" y="13255"/>
                  </a:cubicBezTo>
                  <a:lnTo>
                    <a:pt x="607" y="13255"/>
                  </a:lnTo>
                  <a:lnTo>
                    <a:pt x="1153" y="18181"/>
                  </a:lnTo>
                  <a:cubicBezTo>
                    <a:pt x="1188" y="18489"/>
                    <a:pt x="1447" y="18722"/>
                    <a:pt x="1757" y="18722"/>
                  </a:cubicBezTo>
                  <a:lnTo>
                    <a:pt x="5528" y="18722"/>
                  </a:lnTo>
                  <a:cubicBezTo>
                    <a:pt x="5837" y="18722"/>
                    <a:pt x="6098" y="18489"/>
                    <a:pt x="6131" y="18181"/>
                  </a:cubicBezTo>
                  <a:lnTo>
                    <a:pt x="6678" y="13255"/>
                  </a:lnTo>
                  <a:lnTo>
                    <a:pt x="6981" y="13255"/>
                  </a:lnTo>
                  <a:cubicBezTo>
                    <a:pt x="7150" y="13255"/>
                    <a:pt x="7284" y="13120"/>
                    <a:pt x="7285" y="12952"/>
                  </a:cubicBezTo>
                  <a:lnTo>
                    <a:pt x="7285" y="12345"/>
                  </a:lnTo>
                  <a:cubicBezTo>
                    <a:pt x="7289" y="12179"/>
                    <a:pt x="7152" y="12042"/>
                    <a:pt x="6983" y="12042"/>
                  </a:cubicBezTo>
                  <a:lnTo>
                    <a:pt x="3947" y="12042"/>
                  </a:lnTo>
                  <a:lnTo>
                    <a:pt x="3947" y="10619"/>
                  </a:lnTo>
                  <a:cubicBezTo>
                    <a:pt x="3947" y="10458"/>
                    <a:pt x="4012" y="10302"/>
                    <a:pt x="4124" y="10188"/>
                  </a:cubicBezTo>
                  <a:lnTo>
                    <a:pt x="5086" y="9227"/>
                  </a:lnTo>
                  <a:cubicBezTo>
                    <a:pt x="5206" y="9281"/>
                    <a:pt x="5335" y="9308"/>
                    <a:pt x="5463" y="9308"/>
                  </a:cubicBezTo>
                  <a:cubicBezTo>
                    <a:pt x="5697" y="9308"/>
                    <a:pt x="5930" y="9219"/>
                    <a:pt x="6108" y="9042"/>
                  </a:cubicBezTo>
                  <a:cubicBezTo>
                    <a:pt x="6552" y="8597"/>
                    <a:pt x="6792" y="7744"/>
                    <a:pt x="6899" y="7258"/>
                  </a:cubicBezTo>
                  <a:cubicBezTo>
                    <a:pt x="6933" y="7099"/>
                    <a:pt x="6812" y="6957"/>
                    <a:pt x="6658" y="6957"/>
                  </a:cubicBezTo>
                  <a:cubicBezTo>
                    <a:pt x="6640" y="6957"/>
                    <a:pt x="6622" y="6959"/>
                    <a:pt x="6603" y="6963"/>
                  </a:cubicBezTo>
                  <a:cubicBezTo>
                    <a:pt x="6118" y="7070"/>
                    <a:pt x="5265" y="7309"/>
                    <a:pt x="4820" y="7754"/>
                  </a:cubicBezTo>
                  <a:cubicBezTo>
                    <a:pt x="4535" y="8038"/>
                    <a:pt x="4479" y="8463"/>
                    <a:pt x="4650" y="8806"/>
                  </a:cubicBezTo>
                  <a:lnTo>
                    <a:pt x="3946" y="9509"/>
                  </a:lnTo>
                  <a:lnTo>
                    <a:pt x="3946" y="5033"/>
                  </a:lnTo>
                  <a:cubicBezTo>
                    <a:pt x="4808" y="4888"/>
                    <a:pt x="5463" y="4139"/>
                    <a:pt x="5463" y="3237"/>
                  </a:cubicBezTo>
                  <a:lnTo>
                    <a:pt x="5463" y="1174"/>
                  </a:lnTo>
                  <a:cubicBezTo>
                    <a:pt x="5463" y="1003"/>
                    <a:pt x="5323" y="868"/>
                    <a:pt x="5166" y="868"/>
                  </a:cubicBezTo>
                  <a:cubicBezTo>
                    <a:pt x="5134" y="868"/>
                    <a:pt x="5102" y="873"/>
                    <a:pt x="5070" y="885"/>
                  </a:cubicBezTo>
                  <a:cubicBezTo>
                    <a:pt x="4913" y="941"/>
                    <a:pt x="4748" y="1026"/>
                    <a:pt x="4582" y="1136"/>
                  </a:cubicBezTo>
                  <a:cubicBezTo>
                    <a:pt x="4325" y="621"/>
                    <a:pt x="4043" y="282"/>
                    <a:pt x="3855" y="90"/>
                  </a:cubicBezTo>
                  <a:cubicBezTo>
                    <a:pt x="3796" y="30"/>
                    <a:pt x="3718" y="0"/>
                    <a:pt x="364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5" name="Google Shape;3195;p71"/>
            <p:cNvGrpSpPr/>
            <p:nvPr/>
          </p:nvGrpSpPr>
          <p:grpSpPr>
            <a:xfrm>
              <a:off x="7540263" y="1398750"/>
              <a:ext cx="182225" cy="468125"/>
              <a:chOff x="6101625" y="778850"/>
              <a:chExt cx="182225" cy="468125"/>
            </a:xfrm>
          </p:grpSpPr>
          <p:sp>
            <p:nvSpPr>
              <p:cNvPr id="3196" name="Google Shape;3196;p71"/>
              <p:cNvSpPr/>
              <p:nvPr/>
            </p:nvSpPr>
            <p:spPr>
              <a:xfrm>
                <a:off x="6213250" y="952775"/>
                <a:ext cx="61775" cy="58850"/>
              </a:xfrm>
              <a:custGeom>
                <a:rect b="b" l="l" r="r" t="t"/>
                <a:pathLst>
                  <a:path extrusionOk="0" h="2354" w="2471">
                    <a:moveTo>
                      <a:pt x="2194" y="1"/>
                    </a:moveTo>
                    <a:cubicBezTo>
                      <a:pt x="2177" y="1"/>
                      <a:pt x="2159" y="3"/>
                      <a:pt x="2140" y="7"/>
                    </a:cubicBezTo>
                    <a:cubicBezTo>
                      <a:pt x="1654" y="114"/>
                      <a:pt x="801" y="354"/>
                      <a:pt x="356" y="798"/>
                    </a:cubicBezTo>
                    <a:cubicBezTo>
                      <a:pt x="1" y="1155"/>
                      <a:pt x="1" y="1731"/>
                      <a:pt x="356" y="2087"/>
                    </a:cubicBezTo>
                    <a:cubicBezTo>
                      <a:pt x="534" y="2265"/>
                      <a:pt x="768" y="2353"/>
                      <a:pt x="1001" y="2353"/>
                    </a:cubicBezTo>
                    <a:cubicBezTo>
                      <a:pt x="1234" y="2353"/>
                      <a:pt x="1467" y="2265"/>
                      <a:pt x="1644" y="2087"/>
                    </a:cubicBezTo>
                    <a:cubicBezTo>
                      <a:pt x="2089" y="1642"/>
                      <a:pt x="2328" y="790"/>
                      <a:pt x="2435" y="303"/>
                    </a:cubicBezTo>
                    <a:cubicBezTo>
                      <a:pt x="2470" y="143"/>
                      <a:pt x="2347" y="1"/>
                      <a:pt x="2194"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1"/>
              <p:cNvSpPr/>
              <p:nvPr/>
            </p:nvSpPr>
            <p:spPr>
              <a:xfrm>
                <a:off x="6110025" y="915225"/>
                <a:ext cx="61750" cy="58825"/>
              </a:xfrm>
              <a:custGeom>
                <a:rect b="b" l="l" r="r" t="t"/>
                <a:pathLst>
                  <a:path extrusionOk="0" h="2353" w="2470">
                    <a:moveTo>
                      <a:pt x="276" y="1"/>
                    </a:moveTo>
                    <a:cubicBezTo>
                      <a:pt x="123" y="1"/>
                      <a:pt x="0" y="143"/>
                      <a:pt x="35" y="302"/>
                    </a:cubicBezTo>
                    <a:cubicBezTo>
                      <a:pt x="140" y="789"/>
                      <a:pt x="380" y="1641"/>
                      <a:pt x="825" y="2085"/>
                    </a:cubicBezTo>
                    <a:cubicBezTo>
                      <a:pt x="1003" y="2263"/>
                      <a:pt x="1237" y="2352"/>
                      <a:pt x="1470" y="2352"/>
                    </a:cubicBezTo>
                    <a:cubicBezTo>
                      <a:pt x="1703" y="2352"/>
                      <a:pt x="1936" y="2263"/>
                      <a:pt x="2114" y="2085"/>
                    </a:cubicBezTo>
                    <a:cubicBezTo>
                      <a:pt x="2470" y="1729"/>
                      <a:pt x="2470" y="1152"/>
                      <a:pt x="2114" y="796"/>
                    </a:cubicBezTo>
                    <a:cubicBezTo>
                      <a:pt x="1670" y="353"/>
                      <a:pt x="817" y="113"/>
                      <a:pt x="330" y="7"/>
                    </a:cubicBezTo>
                    <a:cubicBezTo>
                      <a:pt x="312" y="3"/>
                      <a:pt x="293" y="1"/>
                      <a:pt x="27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1"/>
              <p:cNvSpPr/>
              <p:nvPr/>
            </p:nvSpPr>
            <p:spPr>
              <a:xfrm>
                <a:off x="6143825" y="897725"/>
                <a:ext cx="98350" cy="189800"/>
              </a:xfrm>
              <a:custGeom>
                <a:rect b="b" l="l" r="r" t="t"/>
                <a:pathLst>
                  <a:path extrusionOk="0" h="7592" w="3934">
                    <a:moveTo>
                      <a:pt x="1652" y="0"/>
                    </a:moveTo>
                    <a:lnTo>
                      <a:pt x="1652" y="3245"/>
                    </a:lnTo>
                    <a:lnTo>
                      <a:pt x="548" y="2141"/>
                    </a:lnTo>
                    <a:cubicBezTo>
                      <a:pt x="489" y="2082"/>
                      <a:pt x="411" y="2052"/>
                      <a:pt x="333" y="2052"/>
                    </a:cubicBezTo>
                    <a:cubicBezTo>
                      <a:pt x="255" y="2052"/>
                      <a:pt x="177" y="2082"/>
                      <a:pt x="118" y="2141"/>
                    </a:cubicBezTo>
                    <a:cubicBezTo>
                      <a:pt x="0" y="2259"/>
                      <a:pt x="0" y="2451"/>
                      <a:pt x="118" y="2569"/>
                    </a:cubicBezTo>
                    <a:lnTo>
                      <a:pt x="1474" y="3925"/>
                    </a:lnTo>
                    <a:cubicBezTo>
                      <a:pt x="1589" y="4039"/>
                      <a:pt x="1653" y="4193"/>
                      <a:pt x="1653" y="4356"/>
                    </a:cubicBezTo>
                    <a:lnTo>
                      <a:pt x="1653" y="7591"/>
                    </a:lnTo>
                    <a:lnTo>
                      <a:pt x="2260" y="7591"/>
                    </a:lnTo>
                    <a:lnTo>
                      <a:pt x="2260" y="5865"/>
                    </a:lnTo>
                    <a:cubicBezTo>
                      <a:pt x="2260" y="5704"/>
                      <a:pt x="2325" y="5548"/>
                      <a:pt x="2438" y="5434"/>
                    </a:cubicBezTo>
                    <a:lnTo>
                      <a:pt x="3815" y="4058"/>
                    </a:lnTo>
                    <a:cubicBezTo>
                      <a:pt x="3933" y="3940"/>
                      <a:pt x="3933" y="3747"/>
                      <a:pt x="3814" y="3629"/>
                    </a:cubicBezTo>
                    <a:cubicBezTo>
                      <a:pt x="3755" y="3570"/>
                      <a:pt x="3677" y="3541"/>
                      <a:pt x="3600" y="3541"/>
                    </a:cubicBezTo>
                    <a:cubicBezTo>
                      <a:pt x="3522" y="3541"/>
                      <a:pt x="3444" y="3570"/>
                      <a:pt x="3385" y="3629"/>
                    </a:cubicBezTo>
                    <a:lnTo>
                      <a:pt x="2259" y="4755"/>
                    </a:lnTo>
                    <a:lnTo>
                      <a:pt x="2259"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1"/>
              <p:cNvSpPr/>
              <p:nvPr/>
            </p:nvSpPr>
            <p:spPr>
              <a:xfrm>
                <a:off x="6185100" y="897725"/>
                <a:ext cx="15175" cy="22775"/>
              </a:xfrm>
              <a:custGeom>
                <a:rect b="b" l="l" r="r" t="t"/>
                <a:pathLst>
                  <a:path extrusionOk="0" h="911" w="607">
                    <a:moveTo>
                      <a:pt x="1" y="0"/>
                    </a:moveTo>
                    <a:lnTo>
                      <a:pt x="1" y="890"/>
                    </a:lnTo>
                    <a:cubicBezTo>
                      <a:pt x="101" y="903"/>
                      <a:pt x="201" y="910"/>
                      <a:pt x="304" y="910"/>
                    </a:cubicBezTo>
                    <a:cubicBezTo>
                      <a:pt x="407" y="910"/>
                      <a:pt x="508" y="902"/>
                      <a:pt x="607" y="890"/>
                    </a:cubicBezTo>
                    <a:lnTo>
                      <a:pt x="607"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1"/>
              <p:cNvSpPr/>
              <p:nvPr/>
            </p:nvSpPr>
            <p:spPr>
              <a:xfrm>
                <a:off x="6166250" y="778850"/>
                <a:ext cx="53175" cy="58150"/>
              </a:xfrm>
              <a:custGeom>
                <a:rect b="b" l="l" r="r" t="t"/>
                <a:pathLst>
                  <a:path extrusionOk="0" h="2326" w="2127">
                    <a:moveTo>
                      <a:pt x="1057" y="1"/>
                    </a:moveTo>
                    <a:cubicBezTo>
                      <a:pt x="980" y="1"/>
                      <a:pt x="902" y="30"/>
                      <a:pt x="843" y="90"/>
                    </a:cubicBezTo>
                    <a:cubicBezTo>
                      <a:pt x="627" y="310"/>
                      <a:pt x="283" y="727"/>
                      <a:pt x="1" y="1384"/>
                    </a:cubicBezTo>
                    <a:lnTo>
                      <a:pt x="1058" y="2326"/>
                    </a:lnTo>
                    <a:lnTo>
                      <a:pt x="2126" y="1415"/>
                    </a:lnTo>
                    <a:cubicBezTo>
                      <a:pt x="1840" y="742"/>
                      <a:pt x="1490" y="313"/>
                      <a:pt x="1270" y="90"/>
                    </a:cubicBezTo>
                    <a:cubicBezTo>
                      <a:pt x="1212" y="30"/>
                      <a:pt x="1135" y="1"/>
                      <a:pt x="105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1"/>
              <p:cNvSpPr/>
              <p:nvPr/>
            </p:nvSpPr>
            <p:spPr>
              <a:xfrm>
                <a:off x="6177675" y="794175"/>
                <a:ext cx="41750" cy="42825"/>
              </a:xfrm>
              <a:custGeom>
                <a:rect b="b" l="l" r="r" t="t"/>
                <a:pathLst>
                  <a:path extrusionOk="0" h="1713" w="1670">
                    <a:moveTo>
                      <a:pt x="1236" y="0"/>
                    </a:moveTo>
                    <a:cubicBezTo>
                      <a:pt x="800" y="284"/>
                      <a:pt x="365" y="696"/>
                      <a:pt x="0" y="1178"/>
                    </a:cubicBezTo>
                    <a:lnTo>
                      <a:pt x="601" y="1713"/>
                    </a:lnTo>
                    <a:lnTo>
                      <a:pt x="1669" y="802"/>
                    </a:lnTo>
                    <a:cubicBezTo>
                      <a:pt x="1532" y="479"/>
                      <a:pt x="1382" y="214"/>
                      <a:pt x="123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1"/>
              <p:cNvSpPr/>
              <p:nvPr/>
            </p:nvSpPr>
            <p:spPr>
              <a:xfrm>
                <a:off x="6169925" y="800500"/>
                <a:ext cx="68375" cy="104825"/>
              </a:xfrm>
              <a:custGeom>
                <a:rect b="b" l="l" r="r" t="t"/>
                <a:pathLst>
                  <a:path extrusionOk="0" h="4193" w="2735">
                    <a:moveTo>
                      <a:pt x="2435" y="1"/>
                    </a:moveTo>
                    <a:cubicBezTo>
                      <a:pt x="2404" y="1"/>
                      <a:pt x="2372" y="6"/>
                      <a:pt x="2340" y="18"/>
                    </a:cubicBezTo>
                    <a:cubicBezTo>
                      <a:pt x="1332" y="380"/>
                      <a:pt x="1" y="1948"/>
                      <a:pt x="1" y="3282"/>
                    </a:cubicBezTo>
                    <a:cubicBezTo>
                      <a:pt x="1" y="3785"/>
                      <a:pt x="409" y="4192"/>
                      <a:pt x="912" y="4192"/>
                    </a:cubicBezTo>
                    <a:cubicBezTo>
                      <a:pt x="1919" y="4192"/>
                      <a:pt x="2734" y="3377"/>
                      <a:pt x="2734" y="2370"/>
                    </a:cubicBezTo>
                    <a:lnTo>
                      <a:pt x="2734" y="308"/>
                    </a:lnTo>
                    <a:cubicBezTo>
                      <a:pt x="2734" y="137"/>
                      <a:pt x="2594" y="1"/>
                      <a:pt x="243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1"/>
              <p:cNvSpPr/>
              <p:nvPr/>
            </p:nvSpPr>
            <p:spPr>
              <a:xfrm>
                <a:off x="6147125" y="800500"/>
                <a:ext cx="68375" cy="104825"/>
              </a:xfrm>
              <a:custGeom>
                <a:rect b="b" l="l" r="r" t="t"/>
                <a:pathLst>
                  <a:path extrusionOk="0" h="4193" w="2735">
                    <a:moveTo>
                      <a:pt x="300" y="1"/>
                    </a:moveTo>
                    <a:cubicBezTo>
                      <a:pt x="141" y="1"/>
                      <a:pt x="1" y="137"/>
                      <a:pt x="1" y="308"/>
                    </a:cubicBezTo>
                    <a:lnTo>
                      <a:pt x="1" y="2370"/>
                    </a:lnTo>
                    <a:cubicBezTo>
                      <a:pt x="1" y="3377"/>
                      <a:pt x="816" y="4192"/>
                      <a:pt x="1823" y="4192"/>
                    </a:cubicBezTo>
                    <a:cubicBezTo>
                      <a:pt x="2326" y="4192"/>
                      <a:pt x="2734" y="3785"/>
                      <a:pt x="2734" y="3282"/>
                    </a:cubicBezTo>
                    <a:cubicBezTo>
                      <a:pt x="2734" y="1948"/>
                      <a:pt x="1402" y="380"/>
                      <a:pt x="395" y="18"/>
                    </a:cubicBezTo>
                    <a:cubicBezTo>
                      <a:pt x="363" y="6"/>
                      <a:pt x="331" y="1"/>
                      <a:pt x="30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1"/>
              <p:cNvSpPr/>
              <p:nvPr/>
            </p:nvSpPr>
            <p:spPr>
              <a:xfrm>
                <a:off x="6116775" y="1110300"/>
                <a:ext cx="151825" cy="136675"/>
              </a:xfrm>
              <a:custGeom>
                <a:rect b="b" l="l" r="r" t="t"/>
                <a:pathLst>
                  <a:path extrusionOk="0" h="5467" w="6073">
                    <a:moveTo>
                      <a:pt x="1" y="1"/>
                    </a:moveTo>
                    <a:lnTo>
                      <a:pt x="547" y="4926"/>
                    </a:lnTo>
                    <a:cubicBezTo>
                      <a:pt x="582" y="5234"/>
                      <a:pt x="841" y="5466"/>
                      <a:pt x="1151" y="5466"/>
                    </a:cubicBezTo>
                    <a:lnTo>
                      <a:pt x="4922" y="5466"/>
                    </a:lnTo>
                    <a:cubicBezTo>
                      <a:pt x="5231" y="5466"/>
                      <a:pt x="5492" y="5234"/>
                      <a:pt x="5525" y="4926"/>
                    </a:cubicBezTo>
                    <a:lnTo>
                      <a:pt x="6072"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1"/>
              <p:cNvSpPr/>
              <p:nvPr/>
            </p:nvSpPr>
            <p:spPr>
              <a:xfrm>
                <a:off x="6101625" y="1079925"/>
                <a:ext cx="182225" cy="30400"/>
              </a:xfrm>
              <a:custGeom>
                <a:rect b="b" l="l" r="r" t="t"/>
                <a:pathLst>
                  <a:path extrusionOk="0" h="1216" w="7289">
                    <a:moveTo>
                      <a:pt x="303" y="0"/>
                    </a:moveTo>
                    <a:cubicBezTo>
                      <a:pt x="136" y="0"/>
                      <a:pt x="0" y="135"/>
                      <a:pt x="0" y="303"/>
                    </a:cubicBezTo>
                    <a:lnTo>
                      <a:pt x="0" y="912"/>
                    </a:lnTo>
                    <a:cubicBezTo>
                      <a:pt x="0" y="1079"/>
                      <a:pt x="135" y="1216"/>
                      <a:pt x="303" y="1216"/>
                    </a:cubicBezTo>
                    <a:lnTo>
                      <a:pt x="6983" y="1216"/>
                    </a:lnTo>
                    <a:cubicBezTo>
                      <a:pt x="7152" y="1216"/>
                      <a:pt x="7287" y="1079"/>
                      <a:pt x="7289" y="910"/>
                    </a:cubicBezTo>
                    <a:lnTo>
                      <a:pt x="7289" y="303"/>
                    </a:lnTo>
                    <a:cubicBezTo>
                      <a:pt x="7289" y="137"/>
                      <a:pt x="7152" y="0"/>
                      <a:pt x="698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1"/>
              <p:cNvSpPr/>
              <p:nvPr/>
            </p:nvSpPr>
            <p:spPr>
              <a:xfrm>
                <a:off x="6116800" y="1110300"/>
                <a:ext cx="151850" cy="136675"/>
              </a:xfrm>
              <a:custGeom>
                <a:rect b="b" l="l" r="r" t="t"/>
                <a:pathLst>
                  <a:path extrusionOk="0" h="5467" w="6074">
                    <a:moveTo>
                      <a:pt x="1" y="1"/>
                    </a:moveTo>
                    <a:lnTo>
                      <a:pt x="547" y="4926"/>
                    </a:lnTo>
                    <a:cubicBezTo>
                      <a:pt x="582" y="5234"/>
                      <a:pt x="842" y="5466"/>
                      <a:pt x="1151" y="5466"/>
                    </a:cubicBezTo>
                    <a:lnTo>
                      <a:pt x="2362" y="5466"/>
                    </a:lnTo>
                    <a:lnTo>
                      <a:pt x="1972" y="1955"/>
                    </a:lnTo>
                    <a:cubicBezTo>
                      <a:pt x="1892" y="1236"/>
                      <a:pt x="2456" y="608"/>
                      <a:pt x="3179" y="608"/>
                    </a:cubicBezTo>
                    <a:lnTo>
                      <a:pt x="6006" y="608"/>
                    </a:lnTo>
                    <a:lnTo>
                      <a:pt x="6073"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1"/>
              <p:cNvSpPr/>
              <p:nvPr/>
            </p:nvSpPr>
            <p:spPr>
              <a:xfrm>
                <a:off x="6101625" y="1079925"/>
                <a:ext cx="53125" cy="30350"/>
              </a:xfrm>
              <a:custGeom>
                <a:rect b="b" l="l" r="r" t="t"/>
                <a:pathLst>
                  <a:path extrusionOk="0" h="1214" w="2125">
                    <a:moveTo>
                      <a:pt x="303" y="0"/>
                    </a:moveTo>
                    <a:cubicBezTo>
                      <a:pt x="135" y="0"/>
                      <a:pt x="0" y="137"/>
                      <a:pt x="0" y="303"/>
                    </a:cubicBezTo>
                    <a:lnTo>
                      <a:pt x="0" y="910"/>
                    </a:lnTo>
                    <a:cubicBezTo>
                      <a:pt x="0" y="1079"/>
                      <a:pt x="136" y="1213"/>
                      <a:pt x="303" y="1213"/>
                    </a:cubicBezTo>
                    <a:lnTo>
                      <a:pt x="2117" y="1213"/>
                    </a:lnTo>
                    <a:cubicBezTo>
                      <a:pt x="1953" y="1211"/>
                      <a:pt x="1821" y="1076"/>
                      <a:pt x="1821" y="912"/>
                    </a:cubicBezTo>
                    <a:lnTo>
                      <a:pt x="1821" y="303"/>
                    </a:lnTo>
                    <a:cubicBezTo>
                      <a:pt x="1821" y="135"/>
                      <a:pt x="1957" y="0"/>
                      <a:pt x="2124" y="0"/>
                    </a:cubicBezTo>
                    <a:close/>
                    <a:moveTo>
                      <a:pt x="2117" y="1213"/>
                    </a:moveTo>
                    <a:lnTo>
                      <a:pt x="2117" y="1213"/>
                    </a:lnTo>
                    <a:cubicBezTo>
                      <a:pt x="2119" y="1213"/>
                      <a:pt x="2120" y="1213"/>
                      <a:pt x="2121" y="1213"/>
                    </a:cubicBezTo>
                    <a:cubicBezTo>
                      <a:pt x="2122" y="1213"/>
                      <a:pt x="2124" y="1213"/>
                      <a:pt x="2125" y="1213"/>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8" name="Google Shape;3208;p71"/>
          <p:cNvGrpSpPr/>
          <p:nvPr/>
        </p:nvGrpSpPr>
        <p:grpSpPr>
          <a:xfrm>
            <a:off x="1188922" y="1968833"/>
            <a:ext cx="380838" cy="513007"/>
            <a:chOff x="1188922" y="2055168"/>
            <a:chExt cx="380838" cy="513007"/>
          </a:xfrm>
        </p:grpSpPr>
        <p:sp>
          <p:nvSpPr>
            <p:cNvPr id="3209" name="Google Shape;3209;p71"/>
            <p:cNvSpPr/>
            <p:nvPr/>
          </p:nvSpPr>
          <p:spPr>
            <a:xfrm>
              <a:off x="1188922" y="2055168"/>
              <a:ext cx="380838" cy="513007"/>
            </a:xfrm>
            <a:custGeom>
              <a:rect b="b" l="l" r="r" t="t"/>
              <a:pathLst>
                <a:path extrusionOk="0" h="18728" w="13903">
                  <a:moveTo>
                    <a:pt x="6851" y="1"/>
                  </a:moveTo>
                  <a:cubicBezTo>
                    <a:pt x="6840" y="1"/>
                    <a:pt x="6827" y="1"/>
                    <a:pt x="6816" y="2"/>
                  </a:cubicBezTo>
                  <a:cubicBezTo>
                    <a:pt x="6806" y="2"/>
                    <a:pt x="6797" y="2"/>
                    <a:pt x="6786" y="4"/>
                  </a:cubicBezTo>
                  <a:cubicBezTo>
                    <a:pt x="6775" y="4"/>
                    <a:pt x="6764" y="5"/>
                    <a:pt x="6753" y="5"/>
                  </a:cubicBezTo>
                  <a:cubicBezTo>
                    <a:pt x="6743" y="5"/>
                    <a:pt x="6734" y="6"/>
                    <a:pt x="6724" y="6"/>
                  </a:cubicBezTo>
                  <a:cubicBezTo>
                    <a:pt x="6712" y="6"/>
                    <a:pt x="6702" y="7"/>
                    <a:pt x="6691" y="7"/>
                  </a:cubicBezTo>
                  <a:cubicBezTo>
                    <a:pt x="6680" y="7"/>
                    <a:pt x="6671" y="9"/>
                    <a:pt x="6661" y="9"/>
                  </a:cubicBezTo>
                  <a:cubicBezTo>
                    <a:pt x="6650" y="10"/>
                    <a:pt x="6639" y="10"/>
                    <a:pt x="6627" y="11"/>
                  </a:cubicBezTo>
                  <a:cubicBezTo>
                    <a:pt x="6617" y="12"/>
                    <a:pt x="6609" y="12"/>
                    <a:pt x="6598" y="14"/>
                  </a:cubicBezTo>
                  <a:cubicBezTo>
                    <a:pt x="6586" y="15"/>
                    <a:pt x="6576" y="15"/>
                    <a:pt x="6564" y="16"/>
                  </a:cubicBezTo>
                  <a:cubicBezTo>
                    <a:pt x="6554" y="17"/>
                    <a:pt x="6545" y="17"/>
                    <a:pt x="6535" y="19"/>
                  </a:cubicBezTo>
                  <a:cubicBezTo>
                    <a:pt x="6523" y="20"/>
                    <a:pt x="6513" y="21"/>
                    <a:pt x="6502" y="21"/>
                  </a:cubicBezTo>
                  <a:cubicBezTo>
                    <a:pt x="6491" y="22"/>
                    <a:pt x="6482" y="22"/>
                    <a:pt x="6472" y="24"/>
                  </a:cubicBezTo>
                  <a:cubicBezTo>
                    <a:pt x="6461" y="25"/>
                    <a:pt x="6450" y="27"/>
                    <a:pt x="6440" y="28"/>
                  </a:cubicBezTo>
                  <a:cubicBezTo>
                    <a:pt x="6430" y="30"/>
                    <a:pt x="6421" y="31"/>
                    <a:pt x="6410" y="31"/>
                  </a:cubicBezTo>
                  <a:cubicBezTo>
                    <a:pt x="6400" y="32"/>
                    <a:pt x="6389" y="33"/>
                    <a:pt x="6378" y="35"/>
                  </a:cubicBezTo>
                  <a:cubicBezTo>
                    <a:pt x="6368" y="36"/>
                    <a:pt x="6359" y="37"/>
                    <a:pt x="6349" y="38"/>
                  </a:cubicBezTo>
                  <a:cubicBezTo>
                    <a:pt x="6338" y="40"/>
                    <a:pt x="6327" y="41"/>
                    <a:pt x="6317" y="42"/>
                  </a:cubicBezTo>
                  <a:cubicBezTo>
                    <a:pt x="6307" y="43"/>
                    <a:pt x="6297" y="45"/>
                    <a:pt x="6287" y="46"/>
                  </a:cubicBezTo>
                  <a:cubicBezTo>
                    <a:pt x="6277" y="47"/>
                    <a:pt x="6265" y="48"/>
                    <a:pt x="6255" y="51"/>
                  </a:cubicBezTo>
                  <a:cubicBezTo>
                    <a:pt x="6245" y="52"/>
                    <a:pt x="6236" y="53"/>
                    <a:pt x="6225" y="55"/>
                  </a:cubicBezTo>
                  <a:cubicBezTo>
                    <a:pt x="6215" y="56"/>
                    <a:pt x="6204" y="58"/>
                    <a:pt x="6194" y="60"/>
                  </a:cubicBezTo>
                  <a:cubicBezTo>
                    <a:pt x="6183" y="61"/>
                    <a:pt x="6174" y="62"/>
                    <a:pt x="6164" y="66"/>
                  </a:cubicBezTo>
                  <a:cubicBezTo>
                    <a:pt x="6154" y="67"/>
                    <a:pt x="6143" y="69"/>
                    <a:pt x="6132" y="71"/>
                  </a:cubicBezTo>
                  <a:cubicBezTo>
                    <a:pt x="6123" y="72"/>
                    <a:pt x="6112" y="74"/>
                    <a:pt x="6103" y="76"/>
                  </a:cubicBezTo>
                  <a:cubicBezTo>
                    <a:pt x="6093" y="77"/>
                    <a:pt x="6083" y="79"/>
                    <a:pt x="6071" y="81"/>
                  </a:cubicBezTo>
                  <a:cubicBezTo>
                    <a:pt x="6062" y="82"/>
                    <a:pt x="6052" y="84"/>
                    <a:pt x="6044" y="86"/>
                  </a:cubicBezTo>
                  <a:cubicBezTo>
                    <a:pt x="6033" y="88"/>
                    <a:pt x="6023" y="89"/>
                    <a:pt x="6011" y="92"/>
                  </a:cubicBezTo>
                  <a:cubicBezTo>
                    <a:pt x="6003" y="93"/>
                    <a:pt x="5992" y="96"/>
                    <a:pt x="5983" y="97"/>
                  </a:cubicBezTo>
                  <a:cubicBezTo>
                    <a:pt x="5973" y="99"/>
                    <a:pt x="5962" y="102"/>
                    <a:pt x="5952" y="104"/>
                  </a:cubicBezTo>
                  <a:cubicBezTo>
                    <a:pt x="5943" y="107"/>
                    <a:pt x="5933" y="108"/>
                    <a:pt x="5923" y="110"/>
                  </a:cubicBezTo>
                  <a:cubicBezTo>
                    <a:pt x="5913" y="113"/>
                    <a:pt x="5903" y="115"/>
                    <a:pt x="5893" y="117"/>
                  </a:cubicBezTo>
                  <a:cubicBezTo>
                    <a:pt x="5884" y="119"/>
                    <a:pt x="5874" y="120"/>
                    <a:pt x="5865" y="123"/>
                  </a:cubicBezTo>
                  <a:lnTo>
                    <a:pt x="5834" y="130"/>
                  </a:lnTo>
                  <a:cubicBezTo>
                    <a:pt x="5825" y="133"/>
                    <a:pt x="5815" y="134"/>
                    <a:pt x="5805" y="137"/>
                  </a:cubicBezTo>
                  <a:lnTo>
                    <a:pt x="5774" y="145"/>
                  </a:lnTo>
                  <a:cubicBezTo>
                    <a:pt x="5766" y="148"/>
                    <a:pt x="5757" y="150"/>
                    <a:pt x="5748" y="151"/>
                  </a:cubicBezTo>
                  <a:cubicBezTo>
                    <a:pt x="5737" y="154"/>
                    <a:pt x="5727" y="156"/>
                    <a:pt x="5716" y="159"/>
                  </a:cubicBezTo>
                  <a:lnTo>
                    <a:pt x="5689" y="166"/>
                  </a:lnTo>
                  <a:cubicBezTo>
                    <a:pt x="5676" y="170"/>
                    <a:pt x="5661" y="174"/>
                    <a:pt x="5649" y="179"/>
                  </a:cubicBezTo>
                  <a:cubicBezTo>
                    <a:pt x="5634" y="182"/>
                    <a:pt x="5617" y="187"/>
                    <a:pt x="5602" y="192"/>
                  </a:cubicBezTo>
                  <a:cubicBezTo>
                    <a:pt x="5593" y="195"/>
                    <a:pt x="5582" y="197"/>
                    <a:pt x="5573" y="200"/>
                  </a:cubicBezTo>
                  <a:cubicBezTo>
                    <a:pt x="5563" y="202"/>
                    <a:pt x="5554" y="206"/>
                    <a:pt x="5543" y="209"/>
                  </a:cubicBezTo>
                  <a:cubicBezTo>
                    <a:pt x="5535" y="211"/>
                    <a:pt x="5526" y="215"/>
                    <a:pt x="5516" y="218"/>
                  </a:cubicBezTo>
                  <a:cubicBezTo>
                    <a:pt x="5505" y="221"/>
                    <a:pt x="5496" y="225"/>
                    <a:pt x="5486" y="227"/>
                  </a:cubicBezTo>
                  <a:cubicBezTo>
                    <a:pt x="5477" y="230"/>
                    <a:pt x="5468" y="233"/>
                    <a:pt x="5458" y="236"/>
                  </a:cubicBezTo>
                  <a:cubicBezTo>
                    <a:pt x="5448" y="240"/>
                    <a:pt x="5439" y="242"/>
                    <a:pt x="5428" y="246"/>
                  </a:cubicBezTo>
                  <a:cubicBezTo>
                    <a:pt x="5419" y="248"/>
                    <a:pt x="5410" y="253"/>
                    <a:pt x="5402" y="256"/>
                  </a:cubicBezTo>
                  <a:cubicBezTo>
                    <a:pt x="5391" y="259"/>
                    <a:pt x="5382" y="262"/>
                    <a:pt x="5372" y="266"/>
                  </a:cubicBezTo>
                  <a:cubicBezTo>
                    <a:pt x="5363" y="268"/>
                    <a:pt x="5353" y="272"/>
                    <a:pt x="5345" y="274"/>
                  </a:cubicBezTo>
                  <a:cubicBezTo>
                    <a:pt x="5335" y="278"/>
                    <a:pt x="5326" y="281"/>
                    <a:pt x="5315" y="284"/>
                  </a:cubicBezTo>
                  <a:cubicBezTo>
                    <a:pt x="5306" y="288"/>
                    <a:pt x="5297" y="292"/>
                    <a:pt x="5289" y="295"/>
                  </a:cubicBezTo>
                  <a:cubicBezTo>
                    <a:pt x="5278" y="299"/>
                    <a:pt x="5269" y="303"/>
                    <a:pt x="5259" y="307"/>
                  </a:cubicBezTo>
                  <a:cubicBezTo>
                    <a:pt x="5250" y="310"/>
                    <a:pt x="5240" y="313"/>
                    <a:pt x="5232" y="317"/>
                  </a:cubicBezTo>
                  <a:cubicBezTo>
                    <a:pt x="5222" y="320"/>
                    <a:pt x="5213" y="324"/>
                    <a:pt x="5202" y="329"/>
                  </a:cubicBezTo>
                  <a:cubicBezTo>
                    <a:pt x="5193" y="333"/>
                    <a:pt x="5184" y="335"/>
                    <a:pt x="5177" y="339"/>
                  </a:cubicBezTo>
                  <a:cubicBezTo>
                    <a:pt x="5166" y="343"/>
                    <a:pt x="5157" y="346"/>
                    <a:pt x="5147" y="350"/>
                  </a:cubicBezTo>
                  <a:cubicBezTo>
                    <a:pt x="5138" y="354"/>
                    <a:pt x="5129" y="356"/>
                    <a:pt x="5121" y="360"/>
                  </a:cubicBezTo>
                  <a:cubicBezTo>
                    <a:pt x="5111" y="364"/>
                    <a:pt x="5102" y="369"/>
                    <a:pt x="5091" y="372"/>
                  </a:cubicBezTo>
                  <a:cubicBezTo>
                    <a:pt x="5083" y="376"/>
                    <a:pt x="5074" y="380"/>
                    <a:pt x="5066" y="382"/>
                  </a:cubicBezTo>
                  <a:cubicBezTo>
                    <a:pt x="5055" y="386"/>
                    <a:pt x="5047" y="390"/>
                    <a:pt x="5037" y="395"/>
                  </a:cubicBezTo>
                  <a:cubicBezTo>
                    <a:pt x="5028" y="399"/>
                    <a:pt x="5019" y="402"/>
                    <a:pt x="5011" y="407"/>
                  </a:cubicBezTo>
                  <a:cubicBezTo>
                    <a:pt x="5001" y="411"/>
                    <a:pt x="4992" y="416"/>
                    <a:pt x="4981" y="420"/>
                  </a:cubicBezTo>
                  <a:cubicBezTo>
                    <a:pt x="4972" y="423"/>
                    <a:pt x="4965" y="427"/>
                    <a:pt x="4956" y="431"/>
                  </a:cubicBezTo>
                  <a:cubicBezTo>
                    <a:pt x="4945" y="435"/>
                    <a:pt x="4936" y="440"/>
                    <a:pt x="4927" y="444"/>
                  </a:cubicBezTo>
                  <a:cubicBezTo>
                    <a:pt x="4919" y="448"/>
                    <a:pt x="4911" y="452"/>
                    <a:pt x="4901" y="456"/>
                  </a:cubicBezTo>
                  <a:cubicBezTo>
                    <a:pt x="4893" y="461"/>
                    <a:pt x="4883" y="464"/>
                    <a:pt x="4874" y="469"/>
                  </a:cubicBezTo>
                  <a:cubicBezTo>
                    <a:pt x="4865" y="473"/>
                    <a:pt x="4857" y="477"/>
                    <a:pt x="4849" y="482"/>
                  </a:cubicBezTo>
                  <a:cubicBezTo>
                    <a:pt x="4840" y="487"/>
                    <a:pt x="4829" y="490"/>
                    <a:pt x="4821" y="495"/>
                  </a:cubicBezTo>
                  <a:cubicBezTo>
                    <a:pt x="4813" y="499"/>
                    <a:pt x="4804" y="503"/>
                    <a:pt x="4797" y="508"/>
                  </a:cubicBezTo>
                  <a:cubicBezTo>
                    <a:pt x="4787" y="513"/>
                    <a:pt x="4777" y="518"/>
                    <a:pt x="4768" y="523"/>
                  </a:cubicBezTo>
                  <a:cubicBezTo>
                    <a:pt x="4761" y="526"/>
                    <a:pt x="4751" y="530"/>
                    <a:pt x="4744" y="535"/>
                  </a:cubicBezTo>
                  <a:cubicBezTo>
                    <a:pt x="4735" y="540"/>
                    <a:pt x="4725" y="545"/>
                    <a:pt x="4715" y="550"/>
                  </a:cubicBezTo>
                  <a:cubicBezTo>
                    <a:pt x="4708" y="555"/>
                    <a:pt x="4700" y="560"/>
                    <a:pt x="4691" y="564"/>
                  </a:cubicBezTo>
                  <a:cubicBezTo>
                    <a:pt x="4683" y="569"/>
                    <a:pt x="4672" y="574"/>
                    <a:pt x="4663" y="579"/>
                  </a:cubicBezTo>
                  <a:cubicBezTo>
                    <a:pt x="4655" y="582"/>
                    <a:pt x="4648" y="587"/>
                    <a:pt x="4638" y="591"/>
                  </a:cubicBezTo>
                  <a:cubicBezTo>
                    <a:pt x="4629" y="597"/>
                    <a:pt x="4619" y="602"/>
                    <a:pt x="4611" y="607"/>
                  </a:cubicBezTo>
                  <a:cubicBezTo>
                    <a:pt x="4602" y="611"/>
                    <a:pt x="4595" y="616"/>
                    <a:pt x="4587" y="620"/>
                  </a:cubicBezTo>
                  <a:cubicBezTo>
                    <a:pt x="4578" y="625"/>
                    <a:pt x="4567" y="631"/>
                    <a:pt x="4559" y="636"/>
                  </a:cubicBezTo>
                  <a:cubicBezTo>
                    <a:pt x="4551" y="639"/>
                    <a:pt x="4544" y="644"/>
                    <a:pt x="4536" y="648"/>
                  </a:cubicBezTo>
                  <a:cubicBezTo>
                    <a:pt x="4526" y="653"/>
                    <a:pt x="4516" y="658"/>
                    <a:pt x="4508" y="664"/>
                  </a:cubicBezTo>
                  <a:cubicBezTo>
                    <a:pt x="4500" y="670"/>
                    <a:pt x="4492" y="674"/>
                    <a:pt x="4484" y="679"/>
                  </a:cubicBezTo>
                  <a:cubicBezTo>
                    <a:pt x="4475" y="684"/>
                    <a:pt x="4467" y="690"/>
                    <a:pt x="4457" y="695"/>
                  </a:cubicBezTo>
                  <a:cubicBezTo>
                    <a:pt x="4448" y="700"/>
                    <a:pt x="4441" y="704"/>
                    <a:pt x="4433" y="710"/>
                  </a:cubicBezTo>
                  <a:cubicBezTo>
                    <a:pt x="4424" y="715"/>
                    <a:pt x="4415" y="721"/>
                    <a:pt x="4405" y="726"/>
                  </a:cubicBezTo>
                  <a:cubicBezTo>
                    <a:pt x="4397" y="731"/>
                    <a:pt x="4390" y="735"/>
                    <a:pt x="4383" y="740"/>
                  </a:cubicBezTo>
                  <a:cubicBezTo>
                    <a:pt x="4374" y="747"/>
                    <a:pt x="4365" y="752"/>
                    <a:pt x="4355" y="759"/>
                  </a:cubicBezTo>
                  <a:cubicBezTo>
                    <a:pt x="4347" y="764"/>
                    <a:pt x="4340" y="767"/>
                    <a:pt x="4333" y="772"/>
                  </a:cubicBezTo>
                  <a:cubicBezTo>
                    <a:pt x="4324" y="779"/>
                    <a:pt x="4315" y="785"/>
                    <a:pt x="4305" y="791"/>
                  </a:cubicBezTo>
                  <a:cubicBezTo>
                    <a:pt x="4297" y="796"/>
                    <a:pt x="4290" y="800"/>
                    <a:pt x="4283" y="805"/>
                  </a:cubicBezTo>
                  <a:cubicBezTo>
                    <a:pt x="4274" y="811"/>
                    <a:pt x="4264" y="817"/>
                    <a:pt x="4254" y="823"/>
                  </a:cubicBezTo>
                  <a:cubicBezTo>
                    <a:pt x="4248" y="828"/>
                    <a:pt x="4240" y="832"/>
                    <a:pt x="4234" y="837"/>
                  </a:cubicBezTo>
                  <a:cubicBezTo>
                    <a:pt x="4224" y="843"/>
                    <a:pt x="4216" y="849"/>
                    <a:pt x="4206" y="857"/>
                  </a:cubicBezTo>
                  <a:cubicBezTo>
                    <a:pt x="4199" y="862"/>
                    <a:pt x="4192" y="865"/>
                    <a:pt x="4185" y="870"/>
                  </a:cubicBezTo>
                  <a:cubicBezTo>
                    <a:pt x="4176" y="877"/>
                    <a:pt x="4166" y="883"/>
                    <a:pt x="4157" y="889"/>
                  </a:cubicBezTo>
                  <a:cubicBezTo>
                    <a:pt x="4150" y="895"/>
                    <a:pt x="4144" y="899"/>
                    <a:pt x="4137" y="904"/>
                  </a:cubicBezTo>
                  <a:cubicBezTo>
                    <a:pt x="4129" y="910"/>
                    <a:pt x="4119" y="918"/>
                    <a:pt x="4109" y="924"/>
                  </a:cubicBezTo>
                  <a:cubicBezTo>
                    <a:pt x="4103" y="929"/>
                    <a:pt x="4096" y="934"/>
                    <a:pt x="4090" y="939"/>
                  </a:cubicBezTo>
                  <a:cubicBezTo>
                    <a:pt x="4081" y="945"/>
                    <a:pt x="4070" y="952"/>
                    <a:pt x="4062" y="960"/>
                  </a:cubicBezTo>
                  <a:cubicBezTo>
                    <a:pt x="4055" y="964"/>
                    <a:pt x="4050" y="970"/>
                    <a:pt x="4044" y="973"/>
                  </a:cubicBezTo>
                  <a:cubicBezTo>
                    <a:pt x="4033" y="981"/>
                    <a:pt x="4024" y="987"/>
                    <a:pt x="4014" y="995"/>
                  </a:cubicBezTo>
                  <a:cubicBezTo>
                    <a:pt x="4009" y="998"/>
                    <a:pt x="4004" y="1002"/>
                    <a:pt x="3997" y="1008"/>
                  </a:cubicBezTo>
                  <a:lnTo>
                    <a:pt x="3967" y="1031"/>
                  </a:lnTo>
                  <a:cubicBezTo>
                    <a:pt x="3962" y="1034"/>
                    <a:pt x="3957" y="1037"/>
                    <a:pt x="3954" y="1041"/>
                  </a:cubicBezTo>
                  <a:cubicBezTo>
                    <a:pt x="3942" y="1050"/>
                    <a:pt x="3932" y="1059"/>
                    <a:pt x="3920" y="1067"/>
                  </a:cubicBezTo>
                  <a:cubicBezTo>
                    <a:pt x="3918" y="1068"/>
                    <a:pt x="3915" y="1070"/>
                    <a:pt x="3914" y="1072"/>
                  </a:cubicBezTo>
                  <a:cubicBezTo>
                    <a:pt x="3858" y="1116"/>
                    <a:pt x="3802" y="1165"/>
                    <a:pt x="3749" y="1212"/>
                  </a:cubicBezTo>
                  <a:cubicBezTo>
                    <a:pt x="3747" y="1213"/>
                    <a:pt x="3745" y="1214"/>
                    <a:pt x="3744" y="1217"/>
                  </a:cubicBezTo>
                  <a:cubicBezTo>
                    <a:pt x="3733" y="1226"/>
                    <a:pt x="3721" y="1237"/>
                    <a:pt x="3711" y="1247"/>
                  </a:cubicBezTo>
                  <a:cubicBezTo>
                    <a:pt x="3708" y="1250"/>
                    <a:pt x="3704" y="1253"/>
                    <a:pt x="3699" y="1257"/>
                  </a:cubicBezTo>
                  <a:cubicBezTo>
                    <a:pt x="3689" y="1265"/>
                    <a:pt x="3680" y="1275"/>
                    <a:pt x="3670" y="1284"/>
                  </a:cubicBezTo>
                  <a:cubicBezTo>
                    <a:pt x="3665" y="1288"/>
                    <a:pt x="3661" y="1293"/>
                    <a:pt x="3656" y="1296"/>
                  </a:cubicBezTo>
                  <a:cubicBezTo>
                    <a:pt x="3647" y="1305"/>
                    <a:pt x="3638" y="1315"/>
                    <a:pt x="3628" y="1322"/>
                  </a:cubicBezTo>
                  <a:cubicBezTo>
                    <a:pt x="3622" y="1327"/>
                    <a:pt x="3617" y="1331"/>
                    <a:pt x="3612" y="1336"/>
                  </a:cubicBezTo>
                  <a:cubicBezTo>
                    <a:pt x="3603" y="1345"/>
                    <a:pt x="3595" y="1353"/>
                    <a:pt x="3585" y="1362"/>
                  </a:cubicBezTo>
                  <a:lnTo>
                    <a:pt x="3570" y="1377"/>
                  </a:lnTo>
                  <a:lnTo>
                    <a:pt x="3544" y="1403"/>
                  </a:lnTo>
                  <a:cubicBezTo>
                    <a:pt x="3539" y="1408"/>
                    <a:pt x="3534" y="1413"/>
                    <a:pt x="3528" y="1418"/>
                  </a:cubicBezTo>
                  <a:cubicBezTo>
                    <a:pt x="3519" y="1428"/>
                    <a:pt x="3510" y="1435"/>
                    <a:pt x="3503" y="1444"/>
                  </a:cubicBezTo>
                  <a:cubicBezTo>
                    <a:pt x="3498" y="1449"/>
                    <a:pt x="3493" y="1455"/>
                    <a:pt x="3487" y="1461"/>
                  </a:cubicBezTo>
                  <a:cubicBezTo>
                    <a:pt x="3479" y="1470"/>
                    <a:pt x="3469" y="1478"/>
                    <a:pt x="3462" y="1486"/>
                  </a:cubicBezTo>
                  <a:lnTo>
                    <a:pt x="3446" y="1504"/>
                  </a:lnTo>
                  <a:cubicBezTo>
                    <a:pt x="3438" y="1512"/>
                    <a:pt x="3430" y="1520"/>
                    <a:pt x="3422" y="1529"/>
                  </a:cubicBezTo>
                  <a:cubicBezTo>
                    <a:pt x="3417" y="1536"/>
                    <a:pt x="3411" y="1541"/>
                    <a:pt x="3406" y="1547"/>
                  </a:cubicBezTo>
                  <a:cubicBezTo>
                    <a:pt x="3398" y="1556"/>
                    <a:pt x="3390" y="1563"/>
                    <a:pt x="3383" y="1572"/>
                  </a:cubicBezTo>
                  <a:cubicBezTo>
                    <a:pt x="3378" y="1579"/>
                    <a:pt x="3371" y="1584"/>
                    <a:pt x="3366" y="1591"/>
                  </a:cubicBezTo>
                  <a:cubicBezTo>
                    <a:pt x="3358" y="1599"/>
                    <a:pt x="3350" y="1607"/>
                    <a:pt x="3343" y="1617"/>
                  </a:cubicBezTo>
                  <a:cubicBezTo>
                    <a:pt x="3338" y="1623"/>
                    <a:pt x="3332" y="1629"/>
                    <a:pt x="3327" y="1634"/>
                  </a:cubicBezTo>
                  <a:cubicBezTo>
                    <a:pt x="3318" y="1643"/>
                    <a:pt x="3311" y="1651"/>
                    <a:pt x="3304" y="1660"/>
                  </a:cubicBezTo>
                  <a:cubicBezTo>
                    <a:pt x="3299" y="1666"/>
                    <a:pt x="3294" y="1673"/>
                    <a:pt x="3288" y="1679"/>
                  </a:cubicBezTo>
                  <a:cubicBezTo>
                    <a:pt x="3280" y="1689"/>
                    <a:pt x="3273" y="1696"/>
                    <a:pt x="3266" y="1705"/>
                  </a:cubicBezTo>
                  <a:cubicBezTo>
                    <a:pt x="3261" y="1711"/>
                    <a:pt x="3256" y="1717"/>
                    <a:pt x="3250" y="1725"/>
                  </a:cubicBezTo>
                  <a:cubicBezTo>
                    <a:pt x="3241" y="1733"/>
                    <a:pt x="3235" y="1741"/>
                    <a:pt x="3227" y="1750"/>
                  </a:cubicBezTo>
                  <a:lnTo>
                    <a:pt x="3212" y="1769"/>
                  </a:lnTo>
                  <a:cubicBezTo>
                    <a:pt x="3204" y="1778"/>
                    <a:pt x="3198" y="1787"/>
                    <a:pt x="3190" y="1794"/>
                  </a:cubicBezTo>
                  <a:lnTo>
                    <a:pt x="3175" y="1814"/>
                  </a:lnTo>
                  <a:cubicBezTo>
                    <a:pt x="3168" y="1823"/>
                    <a:pt x="3160" y="1832"/>
                    <a:pt x="3154" y="1840"/>
                  </a:cubicBezTo>
                  <a:lnTo>
                    <a:pt x="3139" y="1859"/>
                  </a:lnTo>
                  <a:cubicBezTo>
                    <a:pt x="3132" y="1868"/>
                    <a:pt x="3124" y="1877"/>
                    <a:pt x="3118" y="1886"/>
                  </a:cubicBezTo>
                  <a:cubicBezTo>
                    <a:pt x="3113" y="1892"/>
                    <a:pt x="3108" y="1899"/>
                    <a:pt x="3103" y="1906"/>
                  </a:cubicBezTo>
                  <a:cubicBezTo>
                    <a:pt x="3096" y="1916"/>
                    <a:pt x="3089" y="1925"/>
                    <a:pt x="3082" y="1933"/>
                  </a:cubicBezTo>
                  <a:cubicBezTo>
                    <a:pt x="3077" y="1940"/>
                    <a:pt x="3072" y="1947"/>
                    <a:pt x="3067" y="1954"/>
                  </a:cubicBezTo>
                  <a:cubicBezTo>
                    <a:pt x="3061" y="1963"/>
                    <a:pt x="3053" y="1972"/>
                    <a:pt x="3046" y="1981"/>
                  </a:cubicBezTo>
                  <a:cubicBezTo>
                    <a:pt x="3041" y="1987"/>
                    <a:pt x="3036" y="1995"/>
                    <a:pt x="3031" y="2002"/>
                  </a:cubicBezTo>
                  <a:lnTo>
                    <a:pt x="3011" y="2029"/>
                  </a:lnTo>
                  <a:cubicBezTo>
                    <a:pt x="3006" y="2035"/>
                    <a:pt x="3001" y="2043"/>
                    <a:pt x="2997" y="2049"/>
                  </a:cubicBezTo>
                  <a:lnTo>
                    <a:pt x="2978" y="2076"/>
                  </a:lnTo>
                  <a:cubicBezTo>
                    <a:pt x="2973" y="2082"/>
                    <a:pt x="2968" y="2090"/>
                    <a:pt x="2964" y="2096"/>
                  </a:cubicBezTo>
                  <a:cubicBezTo>
                    <a:pt x="2958" y="2106"/>
                    <a:pt x="2951" y="2115"/>
                    <a:pt x="2944" y="2125"/>
                  </a:cubicBezTo>
                  <a:cubicBezTo>
                    <a:pt x="2939" y="2131"/>
                    <a:pt x="2935" y="2138"/>
                    <a:pt x="2930" y="2146"/>
                  </a:cubicBezTo>
                  <a:cubicBezTo>
                    <a:pt x="2924" y="2154"/>
                    <a:pt x="2918" y="2163"/>
                    <a:pt x="2913" y="2173"/>
                  </a:cubicBezTo>
                  <a:cubicBezTo>
                    <a:pt x="2907" y="2182"/>
                    <a:pt x="2903" y="2188"/>
                    <a:pt x="2898" y="2195"/>
                  </a:cubicBezTo>
                  <a:cubicBezTo>
                    <a:pt x="2892" y="2204"/>
                    <a:pt x="2886" y="2215"/>
                    <a:pt x="2881" y="2224"/>
                  </a:cubicBezTo>
                  <a:cubicBezTo>
                    <a:pt x="2876" y="2231"/>
                    <a:pt x="2872" y="2238"/>
                    <a:pt x="2866" y="2245"/>
                  </a:cubicBezTo>
                  <a:cubicBezTo>
                    <a:pt x="2860" y="2255"/>
                    <a:pt x="2855" y="2265"/>
                    <a:pt x="2848" y="2274"/>
                  </a:cubicBezTo>
                  <a:cubicBezTo>
                    <a:pt x="2845" y="2281"/>
                    <a:pt x="2840" y="2287"/>
                    <a:pt x="2836" y="2296"/>
                  </a:cubicBezTo>
                  <a:cubicBezTo>
                    <a:pt x="2829" y="2305"/>
                    <a:pt x="2824" y="2315"/>
                    <a:pt x="2817" y="2323"/>
                  </a:cubicBezTo>
                  <a:cubicBezTo>
                    <a:pt x="2814" y="2332"/>
                    <a:pt x="2809" y="2338"/>
                    <a:pt x="2805" y="2345"/>
                  </a:cubicBezTo>
                  <a:cubicBezTo>
                    <a:pt x="2799" y="2356"/>
                    <a:pt x="2793" y="2364"/>
                    <a:pt x="2786" y="2375"/>
                  </a:cubicBezTo>
                  <a:cubicBezTo>
                    <a:pt x="2783" y="2383"/>
                    <a:pt x="2779" y="2389"/>
                    <a:pt x="2774" y="2396"/>
                  </a:cubicBezTo>
                  <a:cubicBezTo>
                    <a:pt x="2768" y="2408"/>
                    <a:pt x="2763" y="2416"/>
                    <a:pt x="2755" y="2426"/>
                  </a:cubicBezTo>
                  <a:cubicBezTo>
                    <a:pt x="2752" y="2433"/>
                    <a:pt x="2748" y="2440"/>
                    <a:pt x="2744" y="2447"/>
                  </a:cubicBezTo>
                  <a:cubicBezTo>
                    <a:pt x="2739" y="2457"/>
                    <a:pt x="2733" y="2467"/>
                    <a:pt x="2728" y="2477"/>
                  </a:cubicBezTo>
                  <a:cubicBezTo>
                    <a:pt x="2724" y="2485"/>
                    <a:pt x="2720" y="2492"/>
                    <a:pt x="2716" y="2498"/>
                  </a:cubicBezTo>
                  <a:cubicBezTo>
                    <a:pt x="2711" y="2508"/>
                    <a:pt x="2705" y="2519"/>
                    <a:pt x="2699" y="2529"/>
                  </a:cubicBezTo>
                  <a:cubicBezTo>
                    <a:pt x="2696" y="2536"/>
                    <a:pt x="2692" y="2543"/>
                    <a:pt x="2688" y="2549"/>
                  </a:cubicBezTo>
                  <a:cubicBezTo>
                    <a:pt x="2683" y="2560"/>
                    <a:pt x="2676" y="2571"/>
                    <a:pt x="2671" y="2581"/>
                  </a:cubicBezTo>
                  <a:cubicBezTo>
                    <a:pt x="2667" y="2588"/>
                    <a:pt x="2665" y="2595"/>
                    <a:pt x="2661" y="2601"/>
                  </a:cubicBezTo>
                  <a:cubicBezTo>
                    <a:pt x="2655" y="2613"/>
                    <a:pt x="2650" y="2622"/>
                    <a:pt x="2643" y="2635"/>
                  </a:cubicBezTo>
                  <a:cubicBezTo>
                    <a:pt x="2640" y="2640"/>
                    <a:pt x="2638" y="2646"/>
                    <a:pt x="2634" y="2651"/>
                  </a:cubicBezTo>
                  <a:cubicBezTo>
                    <a:pt x="2628" y="2662"/>
                    <a:pt x="2621" y="2676"/>
                    <a:pt x="2616" y="2687"/>
                  </a:cubicBezTo>
                  <a:cubicBezTo>
                    <a:pt x="2615" y="2690"/>
                    <a:pt x="2614" y="2693"/>
                    <a:pt x="2613" y="2696"/>
                  </a:cubicBezTo>
                  <a:cubicBezTo>
                    <a:pt x="2589" y="2742"/>
                    <a:pt x="2567" y="2789"/>
                    <a:pt x="2546" y="2836"/>
                  </a:cubicBezTo>
                  <a:cubicBezTo>
                    <a:pt x="2544" y="2840"/>
                    <a:pt x="2542" y="2844"/>
                    <a:pt x="2541" y="2846"/>
                  </a:cubicBezTo>
                  <a:cubicBezTo>
                    <a:pt x="2536" y="2858"/>
                    <a:pt x="2530" y="2870"/>
                    <a:pt x="2525" y="2882"/>
                  </a:cubicBezTo>
                  <a:cubicBezTo>
                    <a:pt x="2522" y="2888"/>
                    <a:pt x="2520" y="2896"/>
                    <a:pt x="2516" y="2902"/>
                  </a:cubicBezTo>
                  <a:cubicBezTo>
                    <a:pt x="2511" y="2913"/>
                    <a:pt x="2507" y="2923"/>
                    <a:pt x="2502" y="2935"/>
                  </a:cubicBezTo>
                  <a:cubicBezTo>
                    <a:pt x="2500" y="2943"/>
                    <a:pt x="2496" y="2949"/>
                    <a:pt x="2492" y="2957"/>
                  </a:cubicBezTo>
                  <a:cubicBezTo>
                    <a:pt x="2489" y="2967"/>
                    <a:pt x="2484" y="2978"/>
                    <a:pt x="2480" y="2989"/>
                  </a:cubicBezTo>
                  <a:cubicBezTo>
                    <a:pt x="2476" y="2996"/>
                    <a:pt x="2474" y="3004"/>
                    <a:pt x="2470" y="3012"/>
                  </a:cubicBezTo>
                  <a:cubicBezTo>
                    <a:pt x="2466" y="3022"/>
                    <a:pt x="2462" y="3032"/>
                    <a:pt x="2457" y="3042"/>
                  </a:cubicBezTo>
                  <a:cubicBezTo>
                    <a:pt x="2453" y="3051"/>
                    <a:pt x="2450" y="3060"/>
                    <a:pt x="2446" y="3067"/>
                  </a:cubicBezTo>
                  <a:lnTo>
                    <a:pt x="2435" y="3098"/>
                  </a:lnTo>
                  <a:cubicBezTo>
                    <a:pt x="2431" y="3107"/>
                    <a:pt x="2429" y="3114"/>
                    <a:pt x="2425" y="3124"/>
                  </a:cubicBezTo>
                  <a:lnTo>
                    <a:pt x="2413" y="3154"/>
                  </a:lnTo>
                  <a:cubicBezTo>
                    <a:pt x="2409" y="3164"/>
                    <a:pt x="2407" y="3171"/>
                    <a:pt x="2403" y="3180"/>
                  </a:cubicBezTo>
                  <a:cubicBezTo>
                    <a:pt x="2399" y="3190"/>
                    <a:pt x="2395" y="3201"/>
                    <a:pt x="2393" y="3210"/>
                  </a:cubicBezTo>
                  <a:cubicBezTo>
                    <a:pt x="2390" y="3219"/>
                    <a:pt x="2387" y="3227"/>
                    <a:pt x="2384" y="3237"/>
                  </a:cubicBezTo>
                  <a:cubicBezTo>
                    <a:pt x="2379" y="3247"/>
                    <a:pt x="2377" y="3257"/>
                    <a:pt x="2373" y="3266"/>
                  </a:cubicBezTo>
                  <a:cubicBezTo>
                    <a:pt x="2371" y="3276"/>
                    <a:pt x="2367" y="3284"/>
                    <a:pt x="2364" y="3293"/>
                  </a:cubicBezTo>
                  <a:cubicBezTo>
                    <a:pt x="2361" y="3303"/>
                    <a:pt x="2358" y="3313"/>
                    <a:pt x="2354" y="3323"/>
                  </a:cubicBezTo>
                  <a:cubicBezTo>
                    <a:pt x="2352" y="3332"/>
                    <a:pt x="2348" y="3340"/>
                    <a:pt x="2346" y="3350"/>
                  </a:cubicBezTo>
                  <a:cubicBezTo>
                    <a:pt x="2343" y="3360"/>
                    <a:pt x="2338" y="3369"/>
                    <a:pt x="2336" y="3379"/>
                  </a:cubicBezTo>
                  <a:cubicBezTo>
                    <a:pt x="2333" y="3389"/>
                    <a:pt x="2330" y="3397"/>
                    <a:pt x="2327" y="3407"/>
                  </a:cubicBezTo>
                  <a:cubicBezTo>
                    <a:pt x="2325" y="3417"/>
                    <a:pt x="2321" y="3427"/>
                    <a:pt x="2318" y="3437"/>
                  </a:cubicBezTo>
                  <a:cubicBezTo>
                    <a:pt x="2316" y="3446"/>
                    <a:pt x="2313" y="3456"/>
                    <a:pt x="2310" y="3466"/>
                  </a:cubicBezTo>
                  <a:cubicBezTo>
                    <a:pt x="2307" y="3476"/>
                    <a:pt x="2305" y="3484"/>
                    <a:pt x="2300" y="3494"/>
                  </a:cubicBezTo>
                  <a:cubicBezTo>
                    <a:pt x="2297" y="3504"/>
                    <a:pt x="2295" y="3514"/>
                    <a:pt x="2292" y="3523"/>
                  </a:cubicBezTo>
                  <a:cubicBezTo>
                    <a:pt x="2290" y="3533"/>
                    <a:pt x="2287" y="3543"/>
                    <a:pt x="2285" y="3553"/>
                  </a:cubicBezTo>
                  <a:cubicBezTo>
                    <a:pt x="2282" y="3561"/>
                    <a:pt x="2280" y="3571"/>
                    <a:pt x="2277" y="3581"/>
                  </a:cubicBezTo>
                  <a:cubicBezTo>
                    <a:pt x="2275" y="3591"/>
                    <a:pt x="2272" y="3600"/>
                    <a:pt x="2270" y="3611"/>
                  </a:cubicBezTo>
                  <a:cubicBezTo>
                    <a:pt x="2267" y="3621"/>
                    <a:pt x="2264" y="3630"/>
                    <a:pt x="2261" y="3640"/>
                  </a:cubicBezTo>
                  <a:cubicBezTo>
                    <a:pt x="2259" y="3651"/>
                    <a:pt x="2256" y="3659"/>
                    <a:pt x="2254" y="3669"/>
                  </a:cubicBezTo>
                  <a:cubicBezTo>
                    <a:pt x="2251" y="3679"/>
                    <a:pt x="2249" y="3689"/>
                    <a:pt x="2246" y="3699"/>
                  </a:cubicBezTo>
                  <a:cubicBezTo>
                    <a:pt x="2244" y="3709"/>
                    <a:pt x="2241" y="3718"/>
                    <a:pt x="2240" y="3729"/>
                  </a:cubicBezTo>
                  <a:cubicBezTo>
                    <a:pt x="2237" y="3739"/>
                    <a:pt x="2235" y="3748"/>
                    <a:pt x="2234" y="3758"/>
                  </a:cubicBezTo>
                  <a:cubicBezTo>
                    <a:pt x="2231" y="3769"/>
                    <a:pt x="2230" y="3777"/>
                    <a:pt x="2226" y="3787"/>
                  </a:cubicBezTo>
                  <a:cubicBezTo>
                    <a:pt x="2224" y="3797"/>
                    <a:pt x="2223" y="3808"/>
                    <a:pt x="2220" y="3817"/>
                  </a:cubicBezTo>
                  <a:cubicBezTo>
                    <a:pt x="2218" y="3827"/>
                    <a:pt x="2216" y="3836"/>
                    <a:pt x="2214" y="3847"/>
                  </a:cubicBezTo>
                  <a:cubicBezTo>
                    <a:pt x="2211" y="3857"/>
                    <a:pt x="2210" y="3867"/>
                    <a:pt x="2208" y="3877"/>
                  </a:cubicBezTo>
                  <a:cubicBezTo>
                    <a:pt x="2205" y="3887"/>
                    <a:pt x="2204" y="3897"/>
                    <a:pt x="2201" y="3905"/>
                  </a:cubicBezTo>
                  <a:cubicBezTo>
                    <a:pt x="2199" y="3916"/>
                    <a:pt x="2198" y="3926"/>
                    <a:pt x="2196" y="3936"/>
                  </a:cubicBezTo>
                  <a:cubicBezTo>
                    <a:pt x="2195" y="3946"/>
                    <a:pt x="2193" y="3956"/>
                    <a:pt x="2192" y="3966"/>
                  </a:cubicBezTo>
                  <a:cubicBezTo>
                    <a:pt x="2189" y="3976"/>
                    <a:pt x="2187" y="3986"/>
                    <a:pt x="2186" y="3997"/>
                  </a:cubicBezTo>
                  <a:cubicBezTo>
                    <a:pt x="2184" y="4007"/>
                    <a:pt x="2182" y="4016"/>
                    <a:pt x="2181" y="4027"/>
                  </a:cubicBezTo>
                  <a:cubicBezTo>
                    <a:pt x="2179" y="4037"/>
                    <a:pt x="2177" y="4047"/>
                    <a:pt x="2176" y="4057"/>
                  </a:cubicBezTo>
                  <a:cubicBezTo>
                    <a:pt x="2174" y="4068"/>
                    <a:pt x="2173" y="4077"/>
                    <a:pt x="2171" y="4087"/>
                  </a:cubicBezTo>
                  <a:cubicBezTo>
                    <a:pt x="2169" y="4097"/>
                    <a:pt x="2168" y="4108"/>
                    <a:pt x="2166" y="4118"/>
                  </a:cubicBezTo>
                  <a:cubicBezTo>
                    <a:pt x="2164" y="4128"/>
                    <a:pt x="2163" y="4136"/>
                    <a:pt x="2162" y="4147"/>
                  </a:cubicBezTo>
                  <a:cubicBezTo>
                    <a:pt x="2161" y="4157"/>
                    <a:pt x="2159" y="4167"/>
                    <a:pt x="2158" y="4180"/>
                  </a:cubicBezTo>
                  <a:cubicBezTo>
                    <a:pt x="2157" y="4190"/>
                    <a:pt x="2156" y="4198"/>
                    <a:pt x="2154" y="4208"/>
                  </a:cubicBezTo>
                  <a:cubicBezTo>
                    <a:pt x="2152" y="4219"/>
                    <a:pt x="2151" y="4231"/>
                    <a:pt x="2150" y="4241"/>
                  </a:cubicBezTo>
                  <a:cubicBezTo>
                    <a:pt x="2148" y="4251"/>
                    <a:pt x="2147" y="4260"/>
                    <a:pt x="2146" y="4270"/>
                  </a:cubicBezTo>
                  <a:cubicBezTo>
                    <a:pt x="2145" y="4280"/>
                    <a:pt x="2143" y="4293"/>
                    <a:pt x="2142" y="4303"/>
                  </a:cubicBezTo>
                  <a:cubicBezTo>
                    <a:pt x="2141" y="4313"/>
                    <a:pt x="2140" y="4321"/>
                    <a:pt x="2140" y="4332"/>
                  </a:cubicBezTo>
                  <a:cubicBezTo>
                    <a:pt x="2138" y="4342"/>
                    <a:pt x="2137" y="4354"/>
                    <a:pt x="2137" y="4364"/>
                  </a:cubicBezTo>
                  <a:cubicBezTo>
                    <a:pt x="2136" y="4375"/>
                    <a:pt x="2136" y="4383"/>
                    <a:pt x="2135" y="4393"/>
                  </a:cubicBezTo>
                  <a:cubicBezTo>
                    <a:pt x="2133" y="4406"/>
                    <a:pt x="2133" y="4416"/>
                    <a:pt x="2132" y="4427"/>
                  </a:cubicBezTo>
                  <a:cubicBezTo>
                    <a:pt x="2131" y="4437"/>
                    <a:pt x="2131" y="4447"/>
                    <a:pt x="2130" y="4457"/>
                  </a:cubicBezTo>
                  <a:cubicBezTo>
                    <a:pt x="2128" y="4468"/>
                    <a:pt x="2128" y="4479"/>
                    <a:pt x="2127" y="4490"/>
                  </a:cubicBezTo>
                  <a:cubicBezTo>
                    <a:pt x="2126" y="4499"/>
                    <a:pt x="2126" y="4509"/>
                    <a:pt x="2125" y="4519"/>
                  </a:cubicBezTo>
                  <a:cubicBezTo>
                    <a:pt x="2123" y="4530"/>
                    <a:pt x="2123" y="4541"/>
                    <a:pt x="2122" y="4552"/>
                  </a:cubicBezTo>
                  <a:cubicBezTo>
                    <a:pt x="2122" y="4562"/>
                    <a:pt x="2121" y="4572"/>
                    <a:pt x="2121" y="4581"/>
                  </a:cubicBezTo>
                  <a:cubicBezTo>
                    <a:pt x="2121" y="4593"/>
                    <a:pt x="2120" y="4604"/>
                    <a:pt x="2120" y="4617"/>
                  </a:cubicBezTo>
                  <a:cubicBezTo>
                    <a:pt x="2120" y="4626"/>
                    <a:pt x="2118" y="4635"/>
                    <a:pt x="2118" y="4644"/>
                  </a:cubicBezTo>
                  <a:cubicBezTo>
                    <a:pt x="2118" y="4657"/>
                    <a:pt x="2117" y="4669"/>
                    <a:pt x="2117" y="4681"/>
                  </a:cubicBezTo>
                  <a:cubicBezTo>
                    <a:pt x="2117" y="4690"/>
                    <a:pt x="2117" y="4698"/>
                    <a:pt x="2116" y="4707"/>
                  </a:cubicBezTo>
                  <a:cubicBezTo>
                    <a:pt x="2116" y="4721"/>
                    <a:pt x="2116" y="4735"/>
                    <a:pt x="2114" y="4750"/>
                  </a:cubicBezTo>
                  <a:lnTo>
                    <a:pt x="2114" y="4770"/>
                  </a:lnTo>
                  <a:lnTo>
                    <a:pt x="2114" y="4833"/>
                  </a:lnTo>
                  <a:lnTo>
                    <a:pt x="2114" y="5395"/>
                  </a:lnTo>
                  <a:lnTo>
                    <a:pt x="2114" y="6041"/>
                  </a:lnTo>
                  <a:cubicBezTo>
                    <a:pt x="2114" y="7333"/>
                    <a:pt x="1894" y="8624"/>
                    <a:pt x="1451" y="9539"/>
                  </a:cubicBezTo>
                  <a:cubicBezTo>
                    <a:pt x="1322" y="9805"/>
                    <a:pt x="1421" y="10127"/>
                    <a:pt x="1668" y="10288"/>
                  </a:cubicBezTo>
                  <a:cubicBezTo>
                    <a:pt x="2320" y="10718"/>
                    <a:pt x="3607" y="11469"/>
                    <a:pt x="5133" y="11848"/>
                  </a:cubicBezTo>
                  <a:lnTo>
                    <a:pt x="5133" y="12000"/>
                  </a:lnTo>
                  <a:cubicBezTo>
                    <a:pt x="5133" y="12234"/>
                    <a:pt x="4999" y="12447"/>
                    <a:pt x="4787" y="12547"/>
                  </a:cubicBezTo>
                  <a:lnTo>
                    <a:pt x="4700" y="12588"/>
                  </a:lnTo>
                  <a:cubicBezTo>
                    <a:pt x="4696" y="12583"/>
                    <a:pt x="4691" y="12577"/>
                    <a:pt x="4687" y="12572"/>
                  </a:cubicBezTo>
                  <a:cubicBezTo>
                    <a:pt x="4628" y="12493"/>
                    <a:pt x="4538" y="12452"/>
                    <a:pt x="4447" y="12452"/>
                  </a:cubicBezTo>
                  <a:cubicBezTo>
                    <a:pt x="4383" y="12452"/>
                    <a:pt x="4319" y="12472"/>
                    <a:pt x="4264" y="12513"/>
                  </a:cubicBezTo>
                  <a:cubicBezTo>
                    <a:pt x="4161" y="12594"/>
                    <a:pt x="4122" y="12726"/>
                    <a:pt x="4159" y="12844"/>
                  </a:cubicBezTo>
                  <a:lnTo>
                    <a:pt x="1041" y="14311"/>
                  </a:lnTo>
                  <a:cubicBezTo>
                    <a:pt x="405" y="14611"/>
                    <a:pt x="0" y="15249"/>
                    <a:pt x="0" y="15952"/>
                  </a:cubicBezTo>
                  <a:lnTo>
                    <a:pt x="0" y="17821"/>
                  </a:lnTo>
                  <a:cubicBezTo>
                    <a:pt x="0" y="18321"/>
                    <a:pt x="406" y="18727"/>
                    <a:pt x="907" y="18727"/>
                  </a:cubicBezTo>
                  <a:lnTo>
                    <a:pt x="12987" y="18727"/>
                  </a:lnTo>
                  <a:cubicBezTo>
                    <a:pt x="13488" y="18727"/>
                    <a:pt x="13894" y="18321"/>
                    <a:pt x="13894" y="17821"/>
                  </a:cubicBezTo>
                  <a:lnTo>
                    <a:pt x="13894" y="15952"/>
                  </a:lnTo>
                  <a:cubicBezTo>
                    <a:pt x="13903" y="15248"/>
                    <a:pt x="13498" y="14608"/>
                    <a:pt x="12862" y="14309"/>
                  </a:cubicBezTo>
                  <a:lnTo>
                    <a:pt x="9753" y="12845"/>
                  </a:lnTo>
                  <a:cubicBezTo>
                    <a:pt x="9804" y="12721"/>
                    <a:pt x="9768" y="12573"/>
                    <a:pt x="9656" y="12488"/>
                  </a:cubicBezTo>
                  <a:cubicBezTo>
                    <a:pt x="9602" y="12447"/>
                    <a:pt x="9538" y="12427"/>
                    <a:pt x="9474" y="12427"/>
                  </a:cubicBezTo>
                  <a:cubicBezTo>
                    <a:pt x="9383" y="12427"/>
                    <a:pt x="9293" y="12468"/>
                    <a:pt x="9234" y="12547"/>
                  </a:cubicBezTo>
                  <a:cubicBezTo>
                    <a:pt x="9224" y="12560"/>
                    <a:pt x="9214" y="12573"/>
                    <a:pt x="9204" y="12587"/>
                  </a:cubicBezTo>
                  <a:lnTo>
                    <a:pt x="9117" y="12546"/>
                  </a:lnTo>
                  <a:cubicBezTo>
                    <a:pt x="8905" y="12446"/>
                    <a:pt x="8771" y="12234"/>
                    <a:pt x="8771" y="11999"/>
                  </a:cubicBezTo>
                  <a:lnTo>
                    <a:pt x="8771" y="11848"/>
                  </a:lnTo>
                  <a:cubicBezTo>
                    <a:pt x="10298" y="11469"/>
                    <a:pt x="11585" y="10718"/>
                    <a:pt x="12238" y="10288"/>
                  </a:cubicBezTo>
                  <a:cubicBezTo>
                    <a:pt x="12484" y="10125"/>
                    <a:pt x="12582" y="9805"/>
                    <a:pt x="12453" y="9539"/>
                  </a:cubicBezTo>
                  <a:cubicBezTo>
                    <a:pt x="12012" y="8624"/>
                    <a:pt x="11791" y="7333"/>
                    <a:pt x="11791" y="6041"/>
                  </a:cubicBezTo>
                  <a:lnTo>
                    <a:pt x="11791" y="5015"/>
                  </a:lnTo>
                  <a:lnTo>
                    <a:pt x="11791" y="4968"/>
                  </a:lnTo>
                  <a:lnTo>
                    <a:pt x="11791" y="4833"/>
                  </a:lnTo>
                  <a:cubicBezTo>
                    <a:pt x="11791" y="2326"/>
                    <a:pt x="9881" y="266"/>
                    <a:pt x="7439" y="24"/>
                  </a:cubicBezTo>
                  <a:cubicBezTo>
                    <a:pt x="7432" y="22"/>
                    <a:pt x="7425" y="22"/>
                    <a:pt x="7418" y="21"/>
                  </a:cubicBezTo>
                  <a:lnTo>
                    <a:pt x="7417" y="21"/>
                  </a:lnTo>
                  <a:cubicBezTo>
                    <a:pt x="7413" y="21"/>
                    <a:pt x="7410" y="20"/>
                    <a:pt x="7406" y="20"/>
                  </a:cubicBezTo>
                  <a:cubicBezTo>
                    <a:pt x="7397" y="19"/>
                    <a:pt x="7391" y="19"/>
                    <a:pt x="7384" y="17"/>
                  </a:cubicBezTo>
                  <a:lnTo>
                    <a:pt x="7341" y="14"/>
                  </a:lnTo>
                  <a:cubicBezTo>
                    <a:pt x="7336" y="14"/>
                    <a:pt x="7331" y="12"/>
                    <a:pt x="7326" y="12"/>
                  </a:cubicBezTo>
                  <a:cubicBezTo>
                    <a:pt x="7319" y="12"/>
                    <a:pt x="7312" y="11"/>
                    <a:pt x="7305" y="11"/>
                  </a:cubicBezTo>
                  <a:cubicBezTo>
                    <a:pt x="7302" y="11"/>
                    <a:pt x="7298" y="11"/>
                    <a:pt x="7294" y="10"/>
                  </a:cubicBezTo>
                  <a:cubicBezTo>
                    <a:pt x="7288" y="10"/>
                    <a:pt x="7282" y="9"/>
                    <a:pt x="7276" y="9"/>
                  </a:cubicBezTo>
                  <a:lnTo>
                    <a:pt x="7267" y="9"/>
                  </a:lnTo>
                  <a:cubicBezTo>
                    <a:pt x="7251" y="7"/>
                    <a:pt x="7233" y="6"/>
                    <a:pt x="7217" y="6"/>
                  </a:cubicBezTo>
                  <a:cubicBezTo>
                    <a:pt x="7213" y="6"/>
                    <a:pt x="7207" y="6"/>
                    <a:pt x="7204" y="5"/>
                  </a:cubicBezTo>
                  <a:lnTo>
                    <a:pt x="7192" y="5"/>
                  </a:lnTo>
                  <a:cubicBezTo>
                    <a:pt x="7184" y="5"/>
                    <a:pt x="7174" y="4"/>
                    <a:pt x="7164" y="4"/>
                  </a:cubicBezTo>
                  <a:cubicBezTo>
                    <a:pt x="7155" y="4"/>
                    <a:pt x="7146" y="2"/>
                    <a:pt x="7138" y="2"/>
                  </a:cubicBezTo>
                  <a:lnTo>
                    <a:pt x="7104" y="2"/>
                  </a:lnTo>
                  <a:cubicBezTo>
                    <a:pt x="7093" y="2"/>
                    <a:pt x="7083" y="2"/>
                    <a:pt x="707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0" name="Google Shape;3210;p71"/>
            <p:cNvGrpSpPr/>
            <p:nvPr/>
          </p:nvGrpSpPr>
          <p:grpSpPr>
            <a:xfrm>
              <a:off x="1205679" y="2077588"/>
              <a:ext cx="347325" cy="468175"/>
              <a:chOff x="1278900" y="1398350"/>
              <a:chExt cx="347325" cy="468175"/>
            </a:xfrm>
          </p:grpSpPr>
          <p:sp>
            <p:nvSpPr>
              <p:cNvPr id="3211" name="Google Shape;3211;p71"/>
              <p:cNvSpPr/>
              <p:nvPr/>
            </p:nvSpPr>
            <p:spPr>
              <a:xfrm>
                <a:off x="1312000" y="1398350"/>
                <a:ext cx="281150" cy="302025"/>
              </a:xfrm>
              <a:custGeom>
                <a:rect b="b" l="l" r="r" t="t"/>
                <a:pathLst>
                  <a:path extrusionOk="0" h="12081" w="11246">
                    <a:moveTo>
                      <a:pt x="5624" y="1"/>
                    </a:moveTo>
                    <a:cubicBezTo>
                      <a:pt x="2955" y="1"/>
                      <a:pt x="792" y="2164"/>
                      <a:pt x="792" y="4833"/>
                    </a:cubicBezTo>
                    <a:lnTo>
                      <a:pt x="792" y="6041"/>
                    </a:lnTo>
                    <a:cubicBezTo>
                      <a:pt x="792" y="7332"/>
                      <a:pt x="571" y="8624"/>
                      <a:pt x="129" y="9539"/>
                    </a:cubicBezTo>
                    <a:cubicBezTo>
                      <a:pt x="1" y="9805"/>
                      <a:pt x="98" y="10127"/>
                      <a:pt x="345" y="10288"/>
                    </a:cubicBezTo>
                    <a:cubicBezTo>
                      <a:pt x="1242" y="10880"/>
                      <a:pt x="3345" y="12081"/>
                      <a:pt x="5623" y="12081"/>
                    </a:cubicBezTo>
                    <a:cubicBezTo>
                      <a:pt x="7899" y="12081"/>
                      <a:pt x="10004" y="10880"/>
                      <a:pt x="10903" y="10288"/>
                    </a:cubicBezTo>
                    <a:cubicBezTo>
                      <a:pt x="11149" y="10125"/>
                      <a:pt x="11246" y="9805"/>
                      <a:pt x="11117" y="9539"/>
                    </a:cubicBezTo>
                    <a:cubicBezTo>
                      <a:pt x="10676" y="8624"/>
                      <a:pt x="10456" y="7332"/>
                      <a:pt x="10456" y="6041"/>
                    </a:cubicBezTo>
                    <a:lnTo>
                      <a:pt x="10456" y="4833"/>
                    </a:lnTo>
                    <a:cubicBezTo>
                      <a:pt x="10456" y="2164"/>
                      <a:pt x="8292" y="1"/>
                      <a:pt x="562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1"/>
              <p:cNvSpPr/>
              <p:nvPr/>
            </p:nvSpPr>
            <p:spPr>
              <a:xfrm>
                <a:off x="1278900" y="1647475"/>
                <a:ext cx="347325" cy="219025"/>
              </a:xfrm>
              <a:custGeom>
                <a:rect b="b" l="l" r="r" t="t"/>
                <a:pathLst>
                  <a:path extrusionOk="0" h="8761" w="13893">
                    <a:moveTo>
                      <a:pt x="5135" y="1"/>
                    </a:moveTo>
                    <a:lnTo>
                      <a:pt x="5135" y="2034"/>
                    </a:lnTo>
                    <a:cubicBezTo>
                      <a:pt x="5135" y="2267"/>
                      <a:pt x="5000" y="2481"/>
                      <a:pt x="4788" y="2580"/>
                    </a:cubicBezTo>
                    <a:lnTo>
                      <a:pt x="1041" y="4344"/>
                    </a:lnTo>
                    <a:cubicBezTo>
                      <a:pt x="405" y="4643"/>
                      <a:pt x="1" y="5281"/>
                      <a:pt x="1" y="5983"/>
                    </a:cubicBezTo>
                    <a:lnTo>
                      <a:pt x="1" y="7853"/>
                    </a:lnTo>
                    <a:cubicBezTo>
                      <a:pt x="1" y="8354"/>
                      <a:pt x="407" y="8760"/>
                      <a:pt x="908" y="8760"/>
                    </a:cubicBezTo>
                    <a:lnTo>
                      <a:pt x="12987" y="8760"/>
                    </a:lnTo>
                    <a:cubicBezTo>
                      <a:pt x="13487" y="8760"/>
                      <a:pt x="13893" y="8354"/>
                      <a:pt x="13893" y="7853"/>
                    </a:cubicBezTo>
                    <a:lnTo>
                      <a:pt x="13893" y="5983"/>
                    </a:lnTo>
                    <a:cubicBezTo>
                      <a:pt x="13892" y="5283"/>
                      <a:pt x="13487" y="4643"/>
                      <a:pt x="12851" y="4344"/>
                    </a:cubicBezTo>
                    <a:lnTo>
                      <a:pt x="9105" y="2580"/>
                    </a:lnTo>
                    <a:cubicBezTo>
                      <a:pt x="8893" y="2481"/>
                      <a:pt x="8758" y="2269"/>
                      <a:pt x="8758" y="2034"/>
                    </a:cubicBezTo>
                    <a:lnTo>
                      <a:pt x="875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1"/>
              <p:cNvSpPr/>
              <p:nvPr/>
            </p:nvSpPr>
            <p:spPr>
              <a:xfrm>
                <a:off x="1304525" y="1737550"/>
                <a:ext cx="296000" cy="128975"/>
              </a:xfrm>
              <a:custGeom>
                <a:rect b="b" l="l" r="r" t="t"/>
                <a:pathLst>
                  <a:path extrusionOk="0" h="5159" w="11840">
                    <a:moveTo>
                      <a:pt x="1588" y="0"/>
                    </a:moveTo>
                    <a:lnTo>
                      <a:pt x="13" y="741"/>
                    </a:lnTo>
                    <a:cubicBezTo>
                      <a:pt x="8" y="743"/>
                      <a:pt x="5" y="746"/>
                      <a:pt x="1" y="748"/>
                    </a:cubicBezTo>
                    <a:lnTo>
                      <a:pt x="645" y="1393"/>
                    </a:lnTo>
                    <a:cubicBezTo>
                      <a:pt x="930" y="1677"/>
                      <a:pt x="1087" y="2061"/>
                      <a:pt x="1087" y="2462"/>
                    </a:cubicBezTo>
                    <a:lnTo>
                      <a:pt x="1087" y="5158"/>
                    </a:lnTo>
                    <a:lnTo>
                      <a:pt x="10751" y="5158"/>
                    </a:lnTo>
                    <a:lnTo>
                      <a:pt x="10751" y="2462"/>
                    </a:lnTo>
                    <a:cubicBezTo>
                      <a:pt x="10753" y="2059"/>
                      <a:pt x="10912" y="1676"/>
                      <a:pt x="11195" y="1393"/>
                    </a:cubicBezTo>
                    <a:lnTo>
                      <a:pt x="11840" y="748"/>
                    </a:lnTo>
                    <a:cubicBezTo>
                      <a:pt x="11834" y="746"/>
                      <a:pt x="11830" y="743"/>
                      <a:pt x="11826" y="741"/>
                    </a:cubicBezTo>
                    <a:lnTo>
                      <a:pt x="10253" y="0"/>
                    </a:lnTo>
                    <a:cubicBezTo>
                      <a:pt x="9685" y="1236"/>
                      <a:pt x="7961" y="2136"/>
                      <a:pt x="5920" y="2136"/>
                    </a:cubicBezTo>
                    <a:cubicBezTo>
                      <a:pt x="3880" y="2136"/>
                      <a:pt x="2155" y="1236"/>
                      <a:pt x="158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1"/>
              <p:cNvSpPr/>
              <p:nvPr/>
            </p:nvSpPr>
            <p:spPr>
              <a:xfrm>
                <a:off x="1407250" y="1647475"/>
                <a:ext cx="90600" cy="37775"/>
              </a:xfrm>
              <a:custGeom>
                <a:rect b="b" l="l" r="r" t="t"/>
                <a:pathLst>
                  <a:path extrusionOk="0" h="1511" w="3624">
                    <a:moveTo>
                      <a:pt x="1" y="1"/>
                    </a:moveTo>
                    <a:lnTo>
                      <a:pt x="1" y="1098"/>
                    </a:lnTo>
                    <a:cubicBezTo>
                      <a:pt x="550" y="1360"/>
                      <a:pt x="1164" y="1511"/>
                      <a:pt x="1813" y="1511"/>
                    </a:cubicBezTo>
                    <a:cubicBezTo>
                      <a:pt x="2461" y="1511"/>
                      <a:pt x="3074" y="1360"/>
                      <a:pt x="3624" y="1098"/>
                    </a:cubicBezTo>
                    <a:lnTo>
                      <a:pt x="362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1"/>
              <p:cNvSpPr/>
              <p:nvPr/>
            </p:nvSpPr>
            <p:spPr>
              <a:xfrm>
                <a:off x="1361950" y="1473850"/>
                <a:ext cx="181225" cy="196325"/>
              </a:xfrm>
              <a:custGeom>
                <a:rect b="b" l="l" r="r" t="t"/>
                <a:pathLst>
                  <a:path extrusionOk="0" h="7853" w="7249">
                    <a:moveTo>
                      <a:pt x="1" y="1"/>
                    </a:moveTo>
                    <a:lnTo>
                      <a:pt x="1" y="4229"/>
                    </a:lnTo>
                    <a:cubicBezTo>
                      <a:pt x="1" y="6230"/>
                      <a:pt x="1623" y="7853"/>
                      <a:pt x="3625" y="7853"/>
                    </a:cubicBezTo>
                    <a:cubicBezTo>
                      <a:pt x="5626" y="7853"/>
                      <a:pt x="7248" y="6231"/>
                      <a:pt x="7249" y="4229"/>
                    </a:cubicBezTo>
                    <a:lnTo>
                      <a:pt x="7249"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1"/>
              <p:cNvSpPr/>
              <p:nvPr/>
            </p:nvSpPr>
            <p:spPr>
              <a:xfrm>
                <a:off x="1420275" y="1600475"/>
                <a:ext cx="64550" cy="22700"/>
              </a:xfrm>
              <a:custGeom>
                <a:rect b="b" l="l" r="r" t="t"/>
                <a:pathLst>
                  <a:path extrusionOk="0" h="908" w="2582">
                    <a:moveTo>
                      <a:pt x="336" y="1"/>
                    </a:moveTo>
                    <a:cubicBezTo>
                      <a:pt x="256" y="1"/>
                      <a:pt x="175" y="33"/>
                      <a:pt x="116" y="97"/>
                    </a:cubicBezTo>
                    <a:cubicBezTo>
                      <a:pt x="1" y="219"/>
                      <a:pt x="8" y="409"/>
                      <a:pt x="129" y="523"/>
                    </a:cubicBezTo>
                    <a:cubicBezTo>
                      <a:pt x="385" y="763"/>
                      <a:pt x="820" y="907"/>
                      <a:pt x="1292" y="907"/>
                    </a:cubicBezTo>
                    <a:cubicBezTo>
                      <a:pt x="1762" y="907"/>
                      <a:pt x="2197" y="764"/>
                      <a:pt x="2454" y="523"/>
                    </a:cubicBezTo>
                    <a:cubicBezTo>
                      <a:pt x="2576" y="410"/>
                      <a:pt x="2582" y="219"/>
                      <a:pt x="2468" y="97"/>
                    </a:cubicBezTo>
                    <a:cubicBezTo>
                      <a:pt x="2408" y="33"/>
                      <a:pt x="2328" y="1"/>
                      <a:pt x="2248" y="1"/>
                    </a:cubicBezTo>
                    <a:cubicBezTo>
                      <a:pt x="2174" y="1"/>
                      <a:pt x="2100" y="28"/>
                      <a:pt x="2042" y="82"/>
                    </a:cubicBezTo>
                    <a:cubicBezTo>
                      <a:pt x="1934" y="184"/>
                      <a:pt x="1670" y="303"/>
                      <a:pt x="1292" y="303"/>
                    </a:cubicBezTo>
                    <a:cubicBezTo>
                      <a:pt x="913" y="303"/>
                      <a:pt x="651" y="184"/>
                      <a:pt x="542" y="82"/>
                    </a:cubicBezTo>
                    <a:cubicBezTo>
                      <a:pt x="484" y="28"/>
                      <a:pt x="410" y="1"/>
                      <a:pt x="33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1"/>
              <p:cNvSpPr/>
              <p:nvPr/>
            </p:nvSpPr>
            <p:spPr>
              <a:xfrm>
                <a:off x="1403800" y="1545600"/>
                <a:ext cx="15100" cy="22650"/>
              </a:xfrm>
              <a:custGeom>
                <a:rect b="b" l="l" r="r" t="t"/>
                <a:pathLst>
                  <a:path extrusionOk="0" h="906" w="604">
                    <a:moveTo>
                      <a:pt x="302" y="1"/>
                    </a:moveTo>
                    <a:cubicBezTo>
                      <a:pt x="135" y="1"/>
                      <a:pt x="0" y="135"/>
                      <a:pt x="0" y="303"/>
                    </a:cubicBezTo>
                    <a:lnTo>
                      <a:pt x="0" y="604"/>
                    </a:lnTo>
                    <a:cubicBezTo>
                      <a:pt x="0" y="771"/>
                      <a:pt x="135" y="906"/>
                      <a:pt x="302" y="906"/>
                    </a:cubicBezTo>
                    <a:cubicBezTo>
                      <a:pt x="469" y="906"/>
                      <a:pt x="603" y="771"/>
                      <a:pt x="603" y="604"/>
                    </a:cubicBezTo>
                    <a:lnTo>
                      <a:pt x="603" y="303"/>
                    </a:lnTo>
                    <a:cubicBezTo>
                      <a:pt x="603"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1"/>
              <p:cNvSpPr/>
              <p:nvPr/>
            </p:nvSpPr>
            <p:spPr>
              <a:xfrm>
                <a:off x="1486225" y="1545600"/>
                <a:ext cx="15100" cy="22650"/>
              </a:xfrm>
              <a:custGeom>
                <a:rect b="b" l="l" r="r" t="t"/>
                <a:pathLst>
                  <a:path extrusionOk="0" h="906" w="604">
                    <a:moveTo>
                      <a:pt x="303" y="1"/>
                    </a:moveTo>
                    <a:cubicBezTo>
                      <a:pt x="135" y="1"/>
                      <a:pt x="0" y="135"/>
                      <a:pt x="0" y="303"/>
                    </a:cubicBezTo>
                    <a:lnTo>
                      <a:pt x="0" y="604"/>
                    </a:lnTo>
                    <a:cubicBezTo>
                      <a:pt x="0" y="771"/>
                      <a:pt x="135" y="906"/>
                      <a:pt x="303" y="906"/>
                    </a:cubicBezTo>
                    <a:cubicBezTo>
                      <a:pt x="468" y="906"/>
                      <a:pt x="603" y="771"/>
                      <a:pt x="603" y="604"/>
                    </a:cubicBezTo>
                    <a:lnTo>
                      <a:pt x="603" y="303"/>
                    </a:lnTo>
                    <a:cubicBezTo>
                      <a:pt x="603" y="135"/>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1"/>
              <p:cNvSpPr/>
              <p:nvPr/>
            </p:nvSpPr>
            <p:spPr>
              <a:xfrm>
                <a:off x="1397525" y="1473850"/>
                <a:ext cx="145625" cy="71775"/>
              </a:xfrm>
              <a:custGeom>
                <a:rect b="b" l="l" r="r" t="t"/>
                <a:pathLst>
                  <a:path extrusionOk="0" h="2871" w="5825">
                    <a:moveTo>
                      <a:pt x="224" y="1"/>
                    </a:moveTo>
                    <a:lnTo>
                      <a:pt x="195" y="60"/>
                    </a:lnTo>
                    <a:lnTo>
                      <a:pt x="0" y="441"/>
                    </a:lnTo>
                    <a:lnTo>
                      <a:pt x="294" y="750"/>
                    </a:lnTo>
                    <a:cubicBezTo>
                      <a:pt x="1592" y="2117"/>
                      <a:pt x="3342" y="2871"/>
                      <a:pt x="5222" y="2871"/>
                    </a:cubicBezTo>
                    <a:cubicBezTo>
                      <a:pt x="5423" y="2870"/>
                      <a:pt x="5625" y="2858"/>
                      <a:pt x="5825" y="2840"/>
                    </a:cubicBezTo>
                    <a:lnTo>
                      <a:pt x="58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1"/>
              <p:cNvSpPr/>
              <p:nvPr/>
            </p:nvSpPr>
            <p:spPr>
              <a:xfrm>
                <a:off x="1330500" y="1737575"/>
                <a:ext cx="244075" cy="68525"/>
              </a:xfrm>
              <a:custGeom>
                <a:rect b="b" l="l" r="r" t="t"/>
                <a:pathLst>
                  <a:path extrusionOk="0" h="2741" w="9763">
                    <a:moveTo>
                      <a:pt x="549" y="0"/>
                    </a:moveTo>
                    <a:lnTo>
                      <a:pt x="0" y="258"/>
                    </a:lnTo>
                    <a:cubicBezTo>
                      <a:pt x="664" y="1715"/>
                      <a:pt x="2570" y="2740"/>
                      <a:pt x="4881" y="2740"/>
                    </a:cubicBezTo>
                    <a:cubicBezTo>
                      <a:pt x="7192" y="2740"/>
                      <a:pt x="9097" y="1713"/>
                      <a:pt x="9762" y="258"/>
                    </a:cubicBezTo>
                    <a:lnTo>
                      <a:pt x="9214" y="0"/>
                    </a:lnTo>
                    <a:cubicBezTo>
                      <a:pt x="8646" y="1237"/>
                      <a:pt x="6922" y="2137"/>
                      <a:pt x="4881" y="2137"/>
                    </a:cubicBezTo>
                    <a:cubicBezTo>
                      <a:pt x="2841" y="2137"/>
                      <a:pt x="1116" y="1236"/>
                      <a:pt x="54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1"/>
              <p:cNvSpPr/>
              <p:nvPr/>
            </p:nvSpPr>
            <p:spPr>
              <a:xfrm>
                <a:off x="1445000" y="1768300"/>
                <a:ext cx="15100" cy="52900"/>
              </a:xfrm>
              <a:custGeom>
                <a:rect b="b" l="l" r="r" t="t"/>
                <a:pathLst>
                  <a:path extrusionOk="0" h="2116" w="604">
                    <a:moveTo>
                      <a:pt x="1" y="1"/>
                    </a:moveTo>
                    <a:lnTo>
                      <a:pt x="1" y="2115"/>
                    </a:lnTo>
                    <a:lnTo>
                      <a:pt x="604" y="2115"/>
                    </a:lnTo>
                    <a:lnTo>
                      <a:pt x="604" y="1"/>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1"/>
              <p:cNvSpPr/>
              <p:nvPr/>
            </p:nvSpPr>
            <p:spPr>
              <a:xfrm>
                <a:off x="1437450" y="1813625"/>
                <a:ext cx="30200" cy="30175"/>
              </a:xfrm>
              <a:custGeom>
                <a:rect b="b" l="l" r="r" t="t"/>
                <a:pathLst>
                  <a:path extrusionOk="0" h="1207" w="1208">
                    <a:moveTo>
                      <a:pt x="605" y="0"/>
                    </a:moveTo>
                    <a:cubicBezTo>
                      <a:pt x="272" y="0"/>
                      <a:pt x="1" y="270"/>
                      <a:pt x="1" y="604"/>
                    </a:cubicBezTo>
                    <a:cubicBezTo>
                      <a:pt x="1" y="938"/>
                      <a:pt x="271" y="1207"/>
                      <a:pt x="605" y="1207"/>
                    </a:cubicBezTo>
                    <a:cubicBezTo>
                      <a:pt x="937" y="1207"/>
                      <a:pt x="1208" y="938"/>
                      <a:pt x="1208" y="604"/>
                    </a:cubicBezTo>
                    <a:cubicBezTo>
                      <a:pt x="1208" y="271"/>
                      <a:pt x="939" y="0"/>
                      <a:pt x="60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1"/>
              <p:cNvSpPr/>
              <p:nvPr/>
            </p:nvSpPr>
            <p:spPr>
              <a:xfrm>
                <a:off x="1381550" y="1709025"/>
                <a:ext cx="142450" cy="69675"/>
              </a:xfrm>
              <a:custGeom>
                <a:rect b="b" l="l" r="r" t="t"/>
                <a:pathLst>
                  <a:path extrusionOk="0" h="2787" w="5698">
                    <a:moveTo>
                      <a:pt x="5356" y="0"/>
                    </a:moveTo>
                    <a:cubicBezTo>
                      <a:pt x="5265" y="0"/>
                      <a:pt x="5175" y="41"/>
                      <a:pt x="5116" y="120"/>
                    </a:cubicBezTo>
                    <a:cubicBezTo>
                      <a:pt x="4334" y="1154"/>
                      <a:pt x="3609" y="1804"/>
                      <a:pt x="2840" y="2155"/>
                    </a:cubicBezTo>
                    <a:cubicBezTo>
                      <a:pt x="2079" y="1807"/>
                      <a:pt x="1359" y="1164"/>
                      <a:pt x="582" y="142"/>
                    </a:cubicBezTo>
                    <a:cubicBezTo>
                      <a:pt x="523" y="64"/>
                      <a:pt x="433" y="23"/>
                      <a:pt x="341" y="23"/>
                    </a:cubicBezTo>
                    <a:cubicBezTo>
                      <a:pt x="278" y="23"/>
                      <a:pt x="213" y="43"/>
                      <a:pt x="159" y="84"/>
                    </a:cubicBezTo>
                    <a:cubicBezTo>
                      <a:pt x="26" y="185"/>
                      <a:pt x="1" y="374"/>
                      <a:pt x="101" y="508"/>
                    </a:cubicBezTo>
                    <a:cubicBezTo>
                      <a:pt x="984" y="1670"/>
                      <a:pt x="1817" y="2386"/>
                      <a:pt x="2725" y="2763"/>
                    </a:cubicBezTo>
                    <a:cubicBezTo>
                      <a:pt x="2762" y="2779"/>
                      <a:pt x="2801" y="2787"/>
                      <a:pt x="2841" y="2787"/>
                    </a:cubicBezTo>
                    <a:cubicBezTo>
                      <a:pt x="2880" y="2787"/>
                      <a:pt x="2919" y="2780"/>
                      <a:pt x="2956" y="2762"/>
                    </a:cubicBezTo>
                    <a:cubicBezTo>
                      <a:pt x="3871" y="2382"/>
                      <a:pt x="4710" y="1658"/>
                      <a:pt x="5597" y="483"/>
                    </a:cubicBezTo>
                    <a:cubicBezTo>
                      <a:pt x="5698" y="351"/>
                      <a:pt x="5672" y="161"/>
                      <a:pt x="5538" y="61"/>
                    </a:cubicBezTo>
                    <a:cubicBezTo>
                      <a:pt x="5484" y="20"/>
                      <a:pt x="5420" y="0"/>
                      <a:pt x="535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1"/>
              <p:cNvSpPr/>
              <p:nvPr/>
            </p:nvSpPr>
            <p:spPr>
              <a:xfrm>
                <a:off x="1361950" y="1473850"/>
                <a:ext cx="101950" cy="196325"/>
              </a:xfrm>
              <a:custGeom>
                <a:rect b="b" l="l" r="r" t="t"/>
                <a:pathLst>
                  <a:path extrusionOk="0" h="7853" w="4078">
                    <a:moveTo>
                      <a:pt x="1" y="1"/>
                    </a:moveTo>
                    <a:lnTo>
                      <a:pt x="1" y="4229"/>
                    </a:lnTo>
                    <a:cubicBezTo>
                      <a:pt x="1" y="6231"/>
                      <a:pt x="1624" y="7853"/>
                      <a:pt x="3624" y="7853"/>
                    </a:cubicBezTo>
                    <a:cubicBezTo>
                      <a:pt x="3778" y="7853"/>
                      <a:pt x="3929" y="7840"/>
                      <a:pt x="4078" y="7822"/>
                    </a:cubicBezTo>
                    <a:cubicBezTo>
                      <a:pt x="2290" y="7598"/>
                      <a:pt x="906" y="6077"/>
                      <a:pt x="906" y="4229"/>
                    </a:cubicBezTo>
                    <a:lnTo>
                      <a:pt x="90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1"/>
              <p:cNvSpPr/>
              <p:nvPr/>
            </p:nvSpPr>
            <p:spPr>
              <a:xfrm>
                <a:off x="1331750" y="1398350"/>
                <a:ext cx="241600" cy="134875"/>
              </a:xfrm>
              <a:custGeom>
                <a:rect b="b" l="l" r="r" t="t"/>
                <a:pathLst>
                  <a:path extrusionOk="0" h="5395" w="9664">
                    <a:moveTo>
                      <a:pt x="4833" y="0"/>
                    </a:moveTo>
                    <a:cubicBezTo>
                      <a:pt x="2164" y="0"/>
                      <a:pt x="1" y="2163"/>
                      <a:pt x="1" y="4833"/>
                    </a:cubicBezTo>
                    <a:lnTo>
                      <a:pt x="1" y="5395"/>
                    </a:lnTo>
                    <a:cubicBezTo>
                      <a:pt x="1280" y="5236"/>
                      <a:pt x="2399" y="4576"/>
                      <a:pt x="3166" y="3620"/>
                    </a:cubicBezTo>
                    <a:cubicBezTo>
                      <a:pt x="3224" y="3547"/>
                      <a:pt x="3307" y="3511"/>
                      <a:pt x="3392" y="3511"/>
                    </a:cubicBezTo>
                    <a:cubicBezTo>
                      <a:pt x="3470" y="3511"/>
                      <a:pt x="3548" y="3541"/>
                      <a:pt x="3610" y="3599"/>
                    </a:cubicBezTo>
                    <a:cubicBezTo>
                      <a:pt x="4718" y="4644"/>
                      <a:pt x="6209" y="5286"/>
                      <a:pt x="7853" y="5286"/>
                    </a:cubicBezTo>
                    <a:cubicBezTo>
                      <a:pt x="8483" y="5286"/>
                      <a:pt x="9092" y="5191"/>
                      <a:pt x="9664" y="5015"/>
                    </a:cubicBezTo>
                    <a:lnTo>
                      <a:pt x="9664" y="4968"/>
                    </a:lnTo>
                    <a:cubicBezTo>
                      <a:pt x="9664" y="2368"/>
                      <a:pt x="7665" y="129"/>
                      <a:pt x="5066" y="6"/>
                    </a:cubicBezTo>
                    <a:cubicBezTo>
                      <a:pt x="4988" y="2"/>
                      <a:pt x="4910" y="0"/>
                      <a:pt x="483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1"/>
              <p:cNvSpPr/>
              <p:nvPr/>
            </p:nvSpPr>
            <p:spPr>
              <a:xfrm>
                <a:off x="1402375" y="1398375"/>
                <a:ext cx="169450" cy="113250"/>
              </a:xfrm>
              <a:custGeom>
                <a:rect b="b" l="l" r="r" t="t"/>
                <a:pathLst>
                  <a:path extrusionOk="0" h="4530" w="6778">
                    <a:moveTo>
                      <a:pt x="2012" y="1"/>
                    </a:moveTo>
                    <a:cubicBezTo>
                      <a:pt x="1293" y="1"/>
                      <a:pt x="614" y="161"/>
                      <a:pt x="1" y="442"/>
                    </a:cubicBezTo>
                    <a:cubicBezTo>
                      <a:pt x="483" y="2776"/>
                      <a:pt x="2550" y="4530"/>
                      <a:pt x="5028" y="4530"/>
                    </a:cubicBezTo>
                    <a:cubicBezTo>
                      <a:pt x="5642" y="4530"/>
                      <a:pt x="6231" y="4416"/>
                      <a:pt x="6777" y="4218"/>
                    </a:cubicBezTo>
                    <a:cubicBezTo>
                      <a:pt x="6436" y="1951"/>
                      <a:pt x="4584" y="117"/>
                      <a:pt x="2241" y="6"/>
                    </a:cubicBezTo>
                    <a:cubicBezTo>
                      <a:pt x="2164" y="2"/>
                      <a:pt x="2088" y="1"/>
                      <a:pt x="201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1"/>
              <p:cNvSpPr/>
              <p:nvPr/>
            </p:nvSpPr>
            <p:spPr>
              <a:xfrm>
                <a:off x="1331750" y="1821175"/>
                <a:ext cx="15100" cy="45325"/>
              </a:xfrm>
              <a:custGeom>
                <a:rect b="b" l="l" r="r" t="t"/>
                <a:pathLst>
                  <a:path extrusionOk="0" h="1813" w="604">
                    <a:moveTo>
                      <a:pt x="1" y="0"/>
                    </a:moveTo>
                    <a:lnTo>
                      <a:pt x="1" y="1812"/>
                    </a:lnTo>
                    <a:lnTo>
                      <a:pt x="604" y="1812"/>
                    </a:lnTo>
                    <a:lnTo>
                      <a:pt x="604" y="603"/>
                    </a:lnTo>
                    <a:cubicBezTo>
                      <a:pt x="604" y="271"/>
                      <a:pt x="334" y="0"/>
                      <a:pt x="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1"/>
              <p:cNvSpPr/>
              <p:nvPr/>
            </p:nvSpPr>
            <p:spPr>
              <a:xfrm>
                <a:off x="1558250" y="1821175"/>
                <a:ext cx="15100" cy="45325"/>
              </a:xfrm>
              <a:custGeom>
                <a:rect b="b" l="l" r="r" t="t"/>
                <a:pathLst>
                  <a:path extrusionOk="0" h="1813" w="604">
                    <a:moveTo>
                      <a:pt x="604" y="0"/>
                    </a:moveTo>
                    <a:cubicBezTo>
                      <a:pt x="270" y="0"/>
                      <a:pt x="1" y="271"/>
                      <a:pt x="1" y="603"/>
                    </a:cubicBezTo>
                    <a:lnTo>
                      <a:pt x="1" y="1812"/>
                    </a:lnTo>
                    <a:lnTo>
                      <a:pt x="604" y="1812"/>
                    </a:lnTo>
                    <a:lnTo>
                      <a:pt x="604"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9" name="Google Shape;3229;p71"/>
          <p:cNvGrpSpPr/>
          <p:nvPr/>
        </p:nvGrpSpPr>
        <p:grpSpPr>
          <a:xfrm>
            <a:off x="1859617" y="1968874"/>
            <a:ext cx="515362" cy="512925"/>
            <a:chOff x="1984687" y="2055195"/>
            <a:chExt cx="515362" cy="512925"/>
          </a:xfrm>
        </p:grpSpPr>
        <p:sp>
          <p:nvSpPr>
            <p:cNvPr id="3230" name="Google Shape;3230;p71"/>
            <p:cNvSpPr/>
            <p:nvPr/>
          </p:nvSpPr>
          <p:spPr>
            <a:xfrm>
              <a:off x="1984687" y="2055195"/>
              <a:ext cx="515362" cy="512925"/>
            </a:xfrm>
            <a:custGeom>
              <a:rect b="b" l="l" r="r" t="t"/>
              <a:pathLst>
                <a:path extrusionOk="0" h="18725" w="18814">
                  <a:moveTo>
                    <a:pt x="16882" y="599"/>
                  </a:moveTo>
                  <a:cubicBezTo>
                    <a:pt x="17239" y="599"/>
                    <a:pt x="17575" y="737"/>
                    <a:pt x="17827" y="990"/>
                  </a:cubicBezTo>
                  <a:cubicBezTo>
                    <a:pt x="18080" y="1243"/>
                    <a:pt x="18218" y="1578"/>
                    <a:pt x="18218" y="1935"/>
                  </a:cubicBezTo>
                  <a:cubicBezTo>
                    <a:pt x="18218" y="2291"/>
                    <a:pt x="18080" y="2627"/>
                    <a:pt x="17827" y="2880"/>
                  </a:cubicBezTo>
                  <a:cubicBezTo>
                    <a:pt x="17493" y="3214"/>
                    <a:pt x="16922" y="3522"/>
                    <a:pt x="16313" y="3784"/>
                  </a:cubicBezTo>
                  <a:cubicBezTo>
                    <a:pt x="16131" y="3862"/>
                    <a:pt x="15946" y="3937"/>
                    <a:pt x="15762" y="4006"/>
                  </a:cubicBezTo>
                  <a:cubicBezTo>
                    <a:pt x="15581" y="3578"/>
                    <a:pt x="15238" y="3235"/>
                    <a:pt x="14810" y="3055"/>
                  </a:cubicBezTo>
                  <a:cubicBezTo>
                    <a:pt x="14879" y="2871"/>
                    <a:pt x="14954" y="2686"/>
                    <a:pt x="15032" y="2504"/>
                  </a:cubicBezTo>
                  <a:cubicBezTo>
                    <a:pt x="15213" y="2083"/>
                    <a:pt x="15417" y="1678"/>
                    <a:pt x="15637" y="1359"/>
                  </a:cubicBezTo>
                  <a:lnTo>
                    <a:pt x="15637" y="1357"/>
                  </a:lnTo>
                  <a:cubicBezTo>
                    <a:pt x="15657" y="1326"/>
                    <a:pt x="15679" y="1297"/>
                    <a:pt x="15701" y="1267"/>
                  </a:cubicBezTo>
                  <a:cubicBezTo>
                    <a:pt x="15702" y="1266"/>
                    <a:pt x="15702" y="1264"/>
                    <a:pt x="15704" y="1264"/>
                  </a:cubicBezTo>
                  <a:cubicBezTo>
                    <a:pt x="15724" y="1237"/>
                    <a:pt x="15744" y="1210"/>
                    <a:pt x="15766" y="1182"/>
                  </a:cubicBezTo>
                  <a:cubicBezTo>
                    <a:pt x="15767" y="1181"/>
                    <a:pt x="15768" y="1179"/>
                    <a:pt x="15770" y="1177"/>
                  </a:cubicBezTo>
                  <a:cubicBezTo>
                    <a:pt x="15791" y="1151"/>
                    <a:pt x="15812" y="1126"/>
                    <a:pt x="15832" y="1103"/>
                  </a:cubicBezTo>
                  <a:cubicBezTo>
                    <a:pt x="15833" y="1100"/>
                    <a:pt x="15835" y="1099"/>
                    <a:pt x="15837" y="1097"/>
                  </a:cubicBezTo>
                  <a:cubicBezTo>
                    <a:pt x="15858" y="1073"/>
                    <a:pt x="15878" y="1051"/>
                    <a:pt x="15899" y="1028"/>
                  </a:cubicBezTo>
                  <a:cubicBezTo>
                    <a:pt x="15901" y="1026"/>
                    <a:pt x="15904" y="1023"/>
                    <a:pt x="15905" y="1021"/>
                  </a:cubicBezTo>
                  <a:lnTo>
                    <a:pt x="15936" y="990"/>
                  </a:lnTo>
                  <a:cubicBezTo>
                    <a:pt x="16189" y="737"/>
                    <a:pt x="16523" y="599"/>
                    <a:pt x="16882" y="599"/>
                  </a:cubicBezTo>
                  <a:close/>
                  <a:moveTo>
                    <a:pt x="13776" y="4273"/>
                  </a:moveTo>
                  <a:cubicBezTo>
                    <a:pt x="13683" y="4590"/>
                    <a:pt x="13630" y="4802"/>
                    <a:pt x="13621" y="4834"/>
                  </a:cubicBezTo>
                  <a:cubicBezTo>
                    <a:pt x="13619" y="4840"/>
                    <a:pt x="13618" y="4846"/>
                    <a:pt x="13616" y="4852"/>
                  </a:cubicBezTo>
                  <a:cubicBezTo>
                    <a:pt x="13616" y="4853"/>
                    <a:pt x="13616" y="4854"/>
                    <a:pt x="13615" y="4857"/>
                  </a:cubicBezTo>
                  <a:cubicBezTo>
                    <a:pt x="13614" y="4862"/>
                    <a:pt x="13614" y="4867"/>
                    <a:pt x="13613" y="4872"/>
                  </a:cubicBezTo>
                  <a:lnTo>
                    <a:pt x="13613" y="4874"/>
                  </a:lnTo>
                  <a:cubicBezTo>
                    <a:pt x="13609" y="4912"/>
                    <a:pt x="13611" y="4950"/>
                    <a:pt x="13622" y="4986"/>
                  </a:cubicBezTo>
                  <a:cubicBezTo>
                    <a:pt x="13624" y="4991"/>
                    <a:pt x="13626" y="4997"/>
                    <a:pt x="13627" y="5002"/>
                  </a:cubicBezTo>
                  <a:lnTo>
                    <a:pt x="13627" y="5003"/>
                  </a:lnTo>
                  <a:cubicBezTo>
                    <a:pt x="13631" y="5015"/>
                    <a:pt x="13636" y="5027"/>
                    <a:pt x="13641" y="5037"/>
                  </a:cubicBezTo>
                  <a:cubicBezTo>
                    <a:pt x="13641" y="5038"/>
                    <a:pt x="13642" y="5039"/>
                    <a:pt x="13642" y="5040"/>
                  </a:cubicBezTo>
                  <a:cubicBezTo>
                    <a:pt x="13645" y="5045"/>
                    <a:pt x="13647" y="5050"/>
                    <a:pt x="13649" y="5054"/>
                  </a:cubicBezTo>
                  <a:cubicBezTo>
                    <a:pt x="13649" y="5055"/>
                    <a:pt x="13650" y="5055"/>
                    <a:pt x="13650" y="5056"/>
                  </a:cubicBezTo>
                  <a:cubicBezTo>
                    <a:pt x="13656" y="5066"/>
                    <a:pt x="13663" y="5076"/>
                    <a:pt x="13671" y="5087"/>
                  </a:cubicBezTo>
                  <a:lnTo>
                    <a:pt x="13672" y="5089"/>
                  </a:lnTo>
                  <a:cubicBezTo>
                    <a:pt x="13691" y="5114"/>
                    <a:pt x="13715" y="5136"/>
                    <a:pt x="13743" y="5153"/>
                  </a:cubicBezTo>
                  <a:lnTo>
                    <a:pt x="13744" y="5155"/>
                  </a:lnTo>
                  <a:cubicBezTo>
                    <a:pt x="13751" y="5161"/>
                    <a:pt x="13759" y="5164"/>
                    <a:pt x="13766" y="5169"/>
                  </a:cubicBezTo>
                  <a:cubicBezTo>
                    <a:pt x="13768" y="5171"/>
                    <a:pt x="13769" y="5171"/>
                    <a:pt x="13770" y="5172"/>
                  </a:cubicBezTo>
                  <a:cubicBezTo>
                    <a:pt x="13778" y="5176"/>
                    <a:pt x="13785" y="5179"/>
                    <a:pt x="13792" y="5182"/>
                  </a:cubicBezTo>
                  <a:cubicBezTo>
                    <a:pt x="13795" y="5183"/>
                    <a:pt x="13796" y="5183"/>
                    <a:pt x="13799" y="5184"/>
                  </a:cubicBezTo>
                  <a:cubicBezTo>
                    <a:pt x="13805" y="5187"/>
                    <a:pt x="13811" y="5188"/>
                    <a:pt x="13817" y="5191"/>
                  </a:cubicBezTo>
                  <a:lnTo>
                    <a:pt x="13829" y="5195"/>
                  </a:lnTo>
                  <a:cubicBezTo>
                    <a:pt x="13831" y="5197"/>
                    <a:pt x="13834" y="5197"/>
                    <a:pt x="13835" y="5198"/>
                  </a:cubicBezTo>
                  <a:cubicBezTo>
                    <a:pt x="13837" y="5198"/>
                    <a:pt x="13839" y="5199"/>
                    <a:pt x="13841" y="5199"/>
                  </a:cubicBezTo>
                  <a:cubicBezTo>
                    <a:pt x="13845" y="5200"/>
                    <a:pt x="13850" y="5200"/>
                    <a:pt x="13853" y="5202"/>
                  </a:cubicBezTo>
                  <a:cubicBezTo>
                    <a:pt x="13861" y="5203"/>
                    <a:pt x="13867" y="5204"/>
                    <a:pt x="13873" y="5204"/>
                  </a:cubicBezTo>
                  <a:cubicBezTo>
                    <a:pt x="13876" y="5204"/>
                    <a:pt x="13878" y="5204"/>
                    <a:pt x="13882" y="5205"/>
                  </a:cubicBezTo>
                  <a:cubicBezTo>
                    <a:pt x="13890" y="5207"/>
                    <a:pt x="13899" y="5207"/>
                    <a:pt x="13907" y="5207"/>
                  </a:cubicBezTo>
                  <a:cubicBezTo>
                    <a:pt x="13913" y="5207"/>
                    <a:pt x="13920" y="5207"/>
                    <a:pt x="13928" y="5205"/>
                  </a:cubicBezTo>
                  <a:cubicBezTo>
                    <a:pt x="13930" y="5205"/>
                    <a:pt x="13934" y="5205"/>
                    <a:pt x="13936" y="5204"/>
                  </a:cubicBezTo>
                  <a:cubicBezTo>
                    <a:pt x="13940" y="5204"/>
                    <a:pt x="13945" y="5203"/>
                    <a:pt x="13949" y="5203"/>
                  </a:cubicBezTo>
                  <a:cubicBezTo>
                    <a:pt x="13951" y="5203"/>
                    <a:pt x="13955" y="5202"/>
                    <a:pt x="13958" y="5202"/>
                  </a:cubicBezTo>
                  <a:cubicBezTo>
                    <a:pt x="13965" y="5200"/>
                    <a:pt x="13971" y="5199"/>
                    <a:pt x="13979" y="5198"/>
                  </a:cubicBezTo>
                  <a:cubicBezTo>
                    <a:pt x="14011" y="5189"/>
                    <a:pt x="14222" y="5136"/>
                    <a:pt x="14540" y="5042"/>
                  </a:cubicBezTo>
                  <a:lnTo>
                    <a:pt x="14540" y="5042"/>
                  </a:lnTo>
                  <a:cubicBezTo>
                    <a:pt x="14538" y="5221"/>
                    <a:pt x="14466" y="5402"/>
                    <a:pt x="14325" y="5541"/>
                  </a:cubicBezTo>
                  <a:cubicBezTo>
                    <a:pt x="14180" y="5686"/>
                    <a:pt x="13990" y="5758"/>
                    <a:pt x="13800" y="5758"/>
                  </a:cubicBezTo>
                  <a:cubicBezTo>
                    <a:pt x="13610" y="5758"/>
                    <a:pt x="13420" y="5686"/>
                    <a:pt x="13275" y="5541"/>
                  </a:cubicBezTo>
                  <a:cubicBezTo>
                    <a:pt x="12985" y="5250"/>
                    <a:pt x="12985" y="4781"/>
                    <a:pt x="13275" y="4490"/>
                  </a:cubicBezTo>
                  <a:cubicBezTo>
                    <a:pt x="13414" y="4351"/>
                    <a:pt x="13594" y="4279"/>
                    <a:pt x="13776" y="4273"/>
                  </a:cubicBezTo>
                  <a:close/>
                  <a:moveTo>
                    <a:pt x="16881" y="1"/>
                  </a:moveTo>
                  <a:cubicBezTo>
                    <a:pt x="16364" y="1"/>
                    <a:pt x="15879" y="201"/>
                    <a:pt x="15515" y="568"/>
                  </a:cubicBezTo>
                  <a:cubicBezTo>
                    <a:pt x="15000" y="1083"/>
                    <a:pt x="14554" y="2039"/>
                    <a:pt x="14226" y="2916"/>
                  </a:cubicBezTo>
                  <a:cubicBezTo>
                    <a:pt x="14190" y="2913"/>
                    <a:pt x="14154" y="2912"/>
                    <a:pt x="14118" y="2912"/>
                  </a:cubicBezTo>
                  <a:lnTo>
                    <a:pt x="8951" y="2912"/>
                  </a:lnTo>
                  <a:cubicBezTo>
                    <a:pt x="8556" y="2912"/>
                    <a:pt x="8178" y="3068"/>
                    <a:pt x="7900" y="3348"/>
                  </a:cubicBezTo>
                  <a:lnTo>
                    <a:pt x="349" y="10898"/>
                  </a:lnTo>
                  <a:cubicBezTo>
                    <a:pt x="1" y="11246"/>
                    <a:pt x="1" y="11811"/>
                    <a:pt x="349" y="12158"/>
                  </a:cubicBezTo>
                  <a:lnTo>
                    <a:pt x="6653" y="18463"/>
                  </a:lnTo>
                  <a:cubicBezTo>
                    <a:pt x="6827" y="18637"/>
                    <a:pt x="7055" y="18724"/>
                    <a:pt x="7284" y="18724"/>
                  </a:cubicBezTo>
                  <a:cubicBezTo>
                    <a:pt x="7512" y="18724"/>
                    <a:pt x="7740" y="18637"/>
                    <a:pt x="7914" y="18463"/>
                  </a:cubicBezTo>
                  <a:lnTo>
                    <a:pt x="15464" y="10913"/>
                  </a:lnTo>
                  <a:cubicBezTo>
                    <a:pt x="15743" y="10635"/>
                    <a:pt x="15900" y="10257"/>
                    <a:pt x="15900" y="9862"/>
                  </a:cubicBezTo>
                  <a:lnTo>
                    <a:pt x="15900" y="4695"/>
                  </a:lnTo>
                  <a:cubicBezTo>
                    <a:pt x="15900" y="4659"/>
                    <a:pt x="15898" y="4623"/>
                    <a:pt x="15896" y="4587"/>
                  </a:cubicBezTo>
                  <a:cubicBezTo>
                    <a:pt x="16773" y="4259"/>
                    <a:pt x="17729" y="3813"/>
                    <a:pt x="18244" y="3298"/>
                  </a:cubicBezTo>
                  <a:cubicBezTo>
                    <a:pt x="18613" y="2936"/>
                    <a:pt x="18813" y="2450"/>
                    <a:pt x="18813" y="1934"/>
                  </a:cubicBezTo>
                  <a:cubicBezTo>
                    <a:pt x="18813" y="1417"/>
                    <a:pt x="18612" y="933"/>
                    <a:pt x="18247" y="568"/>
                  </a:cubicBezTo>
                  <a:cubicBezTo>
                    <a:pt x="17882" y="203"/>
                    <a:pt x="17397" y="1"/>
                    <a:pt x="16881"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1" name="Google Shape;3231;p71"/>
            <p:cNvGrpSpPr/>
            <p:nvPr/>
          </p:nvGrpSpPr>
          <p:grpSpPr>
            <a:xfrm>
              <a:off x="2007219" y="2077582"/>
              <a:ext cx="470300" cy="468150"/>
              <a:chOff x="1743000" y="1398375"/>
              <a:chExt cx="470300" cy="468150"/>
            </a:xfrm>
          </p:grpSpPr>
          <p:sp>
            <p:nvSpPr>
              <p:cNvPr id="3232" name="Google Shape;3232;p71"/>
              <p:cNvSpPr/>
              <p:nvPr/>
            </p:nvSpPr>
            <p:spPr>
              <a:xfrm>
                <a:off x="2082800" y="1398375"/>
                <a:ext cx="130500" cy="130075"/>
              </a:xfrm>
              <a:custGeom>
                <a:rect b="b" l="l" r="r" t="t"/>
                <a:pathLst>
                  <a:path extrusionOk="0" h="5203" w="5220">
                    <a:moveTo>
                      <a:pt x="3288" y="597"/>
                    </a:moveTo>
                    <a:cubicBezTo>
                      <a:pt x="3645" y="597"/>
                      <a:pt x="3980" y="735"/>
                      <a:pt x="4233" y="989"/>
                    </a:cubicBezTo>
                    <a:cubicBezTo>
                      <a:pt x="4486" y="1241"/>
                      <a:pt x="4624" y="1577"/>
                      <a:pt x="4624" y="1934"/>
                    </a:cubicBezTo>
                    <a:cubicBezTo>
                      <a:pt x="4624" y="2292"/>
                      <a:pt x="4486" y="2627"/>
                      <a:pt x="4233" y="2880"/>
                    </a:cubicBezTo>
                    <a:cubicBezTo>
                      <a:pt x="3505" y="3608"/>
                      <a:pt x="1640" y="4218"/>
                      <a:pt x="741" y="4480"/>
                    </a:cubicBezTo>
                    <a:cubicBezTo>
                      <a:pt x="1003" y="3581"/>
                      <a:pt x="1614" y="1716"/>
                      <a:pt x="2342" y="989"/>
                    </a:cubicBezTo>
                    <a:cubicBezTo>
                      <a:pt x="2595" y="735"/>
                      <a:pt x="2931" y="597"/>
                      <a:pt x="3288" y="597"/>
                    </a:cubicBezTo>
                    <a:close/>
                    <a:moveTo>
                      <a:pt x="3287" y="1"/>
                    </a:moveTo>
                    <a:cubicBezTo>
                      <a:pt x="2770" y="1"/>
                      <a:pt x="2285" y="203"/>
                      <a:pt x="1921" y="568"/>
                    </a:cubicBezTo>
                    <a:cubicBezTo>
                      <a:pt x="836" y="1653"/>
                      <a:pt x="58" y="4703"/>
                      <a:pt x="27" y="4833"/>
                    </a:cubicBezTo>
                    <a:cubicBezTo>
                      <a:pt x="1" y="4935"/>
                      <a:pt x="31" y="5042"/>
                      <a:pt x="105" y="5115"/>
                    </a:cubicBezTo>
                    <a:cubicBezTo>
                      <a:pt x="161" y="5172"/>
                      <a:pt x="237" y="5203"/>
                      <a:pt x="315" y="5203"/>
                    </a:cubicBezTo>
                    <a:cubicBezTo>
                      <a:pt x="340" y="5203"/>
                      <a:pt x="364" y="5201"/>
                      <a:pt x="387" y="5193"/>
                    </a:cubicBezTo>
                    <a:cubicBezTo>
                      <a:pt x="518" y="5162"/>
                      <a:pt x="3566" y="4386"/>
                      <a:pt x="4653" y="3300"/>
                    </a:cubicBezTo>
                    <a:cubicBezTo>
                      <a:pt x="5018" y="2936"/>
                      <a:pt x="5219" y="2450"/>
                      <a:pt x="5219" y="1934"/>
                    </a:cubicBezTo>
                    <a:cubicBezTo>
                      <a:pt x="5219" y="1417"/>
                      <a:pt x="5018" y="933"/>
                      <a:pt x="4653" y="568"/>
                    </a:cubicBezTo>
                    <a:cubicBezTo>
                      <a:pt x="4288" y="201"/>
                      <a:pt x="3803" y="1"/>
                      <a:pt x="328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1"/>
              <p:cNvSpPr/>
              <p:nvPr/>
            </p:nvSpPr>
            <p:spPr>
              <a:xfrm>
                <a:off x="2082825" y="1457025"/>
                <a:ext cx="71950" cy="71450"/>
              </a:xfrm>
              <a:custGeom>
                <a:rect b="b" l="l" r="r" t="t"/>
                <a:pathLst>
                  <a:path extrusionOk="0" h="2858" w="2878">
                    <a:moveTo>
                      <a:pt x="861" y="0"/>
                    </a:moveTo>
                    <a:cubicBezTo>
                      <a:pt x="360" y="1175"/>
                      <a:pt x="47" y="2408"/>
                      <a:pt x="27" y="2488"/>
                    </a:cubicBezTo>
                    <a:cubicBezTo>
                      <a:pt x="1" y="2590"/>
                      <a:pt x="31" y="2698"/>
                      <a:pt x="106" y="2770"/>
                    </a:cubicBezTo>
                    <a:cubicBezTo>
                      <a:pt x="162" y="2827"/>
                      <a:pt x="237" y="2858"/>
                      <a:pt x="316" y="2858"/>
                    </a:cubicBezTo>
                    <a:cubicBezTo>
                      <a:pt x="340" y="2858"/>
                      <a:pt x="364" y="2856"/>
                      <a:pt x="389" y="2850"/>
                    </a:cubicBezTo>
                    <a:cubicBezTo>
                      <a:pt x="470" y="2829"/>
                      <a:pt x="1703" y="2516"/>
                      <a:pt x="2877" y="2015"/>
                    </a:cubicBezTo>
                    <a:cubicBezTo>
                      <a:pt x="2846" y="1813"/>
                      <a:pt x="2795" y="1619"/>
                      <a:pt x="2718" y="1437"/>
                    </a:cubicBezTo>
                    <a:cubicBezTo>
                      <a:pt x="1998" y="1746"/>
                      <a:pt x="1227" y="1992"/>
                      <a:pt x="740" y="2134"/>
                    </a:cubicBezTo>
                    <a:cubicBezTo>
                      <a:pt x="883" y="1648"/>
                      <a:pt x="1129" y="877"/>
                      <a:pt x="1438" y="156"/>
                    </a:cubicBezTo>
                    <a:cubicBezTo>
                      <a:pt x="1256" y="81"/>
                      <a:pt x="1062" y="28"/>
                      <a:pt x="86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1"/>
              <p:cNvSpPr/>
              <p:nvPr/>
            </p:nvSpPr>
            <p:spPr>
              <a:xfrm>
                <a:off x="1743000" y="1471200"/>
                <a:ext cx="397500" cy="395325"/>
              </a:xfrm>
              <a:custGeom>
                <a:rect b="b" l="l" r="r" t="t"/>
                <a:pathLst>
                  <a:path extrusionOk="0" h="15813" w="15900">
                    <a:moveTo>
                      <a:pt x="13798" y="1360"/>
                    </a:moveTo>
                    <a:cubicBezTo>
                      <a:pt x="13988" y="1360"/>
                      <a:pt x="14178" y="1432"/>
                      <a:pt x="14323" y="1577"/>
                    </a:cubicBezTo>
                    <a:cubicBezTo>
                      <a:pt x="14614" y="1867"/>
                      <a:pt x="14614" y="2337"/>
                      <a:pt x="14323" y="2628"/>
                    </a:cubicBezTo>
                    <a:cubicBezTo>
                      <a:pt x="14178" y="2773"/>
                      <a:pt x="13988" y="2845"/>
                      <a:pt x="13798" y="2845"/>
                    </a:cubicBezTo>
                    <a:cubicBezTo>
                      <a:pt x="13608" y="2845"/>
                      <a:pt x="13418" y="2773"/>
                      <a:pt x="13273" y="2628"/>
                    </a:cubicBezTo>
                    <a:cubicBezTo>
                      <a:pt x="12983" y="2337"/>
                      <a:pt x="12983" y="1868"/>
                      <a:pt x="13273" y="1577"/>
                    </a:cubicBezTo>
                    <a:cubicBezTo>
                      <a:pt x="13418" y="1432"/>
                      <a:pt x="13608" y="1360"/>
                      <a:pt x="13798" y="1360"/>
                    </a:cubicBezTo>
                    <a:close/>
                    <a:moveTo>
                      <a:pt x="8950" y="0"/>
                    </a:moveTo>
                    <a:cubicBezTo>
                      <a:pt x="8555" y="0"/>
                      <a:pt x="8178" y="157"/>
                      <a:pt x="7900" y="436"/>
                    </a:cubicBezTo>
                    <a:lnTo>
                      <a:pt x="348" y="7986"/>
                    </a:lnTo>
                    <a:cubicBezTo>
                      <a:pt x="1" y="8334"/>
                      <a:pt x="1" y="8899"/>
                      <a:pt x="348" y="9247"/>
                    </a:cubicBezTo>
                    <a:lnTo>
                      <a:pt x="6653" y="15551"/>
                    </a:lnTo>
                    <a:cubicBezTo>
                      <a:pt x="6827" y="15725"/>
                      <a:pt x="7055" y="15812"/>
                      <a:pt x="7284" y="15812"/>
                    </a:cubicBezTo>
                    <a:cubicBezTo>
                      <a:pt x="7512" y="15812"/>
                      <a:pt x="7740" y="15725"/>
                      <a:pt x="7913" y="15551"/>
                    </a:cubicBezTo>
                    <a:lnTo>
                      <a:pt x="15463" y="8001"/>
                    </a:lnTo>
                    <a:cubicBezTo>
                      <a:pt x="15742" y="7723"/>
                      <a:pt x="15899" y="7345"/>
                      <a:pt x="15899" y="6951"/>
                    </a:cubicBezTo>
                    <a:lnTo>
                      <a:pt x="15899" y="1784"/>
                    </a:lnTo>
                    <a:cubicBezTo>
                      <a:pt x="15900" y="799"/>
                      <a:pt x="15102" y="0"/>
                      <a:pt x="14117"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1"/>
              <p:cNvSpPr/>
              <p:nvPr/>
            </p:nvSpPr>
            <p:spPr>
              <a:xfrm>
                <a:off x="1836650" y="1666825"/>
                <a:ext cx="110075" cy="108375"/>
              </a:xfrm>
              <a:custGeom>
                <a:rect b="b" l="l" r="r" t="t"/>
                <a:pathLst>
                  <a:path extrusionOk="0" h="4335" w="4403">
                    <a:moveTo>
                      <a:pt x="1765" y="1"/>
                    </a:moveTo>
                    <a:cubicBezTo>
                      <a:pt x="1682" y="1"/>
                      <a:pt x="1598" y="27"/>
                      <a:pt x="1525" y="80"/>
                    </a:cubicBezTo>
                    <a:cubicBezTo>
                      <a:pt x="1362" y="200"/>
                      <a:pt x="1311" y="415"/>
                      <a:pt x="1403" y="595"/>
                    </a:cubicBezTo>
                    <a:lnTo>
                      <a:pt x="2226" y="2187"/>
                    </a:lnTo>
                    <a:lnTo>
                      <a:pt x="634" y="1364"/>
                    </a:lnTo>
                    <a:cubicBezTo>
                      <a:pt x="573" y="1332"/>
                      <a:pt x="509" y="1317"/>
                      <a:pt x="446" y="1317"/>
                    </a:cubicBezTo>
                    <a:cubicBezTo>
                      <a:pt x="320" y="1317"/>
                      <a:pt x="198" y="1376"/>
                      <a:pt x="119" y="1485"/>
                    </a:cubicBezTo>
                    <a:cubicBezTo>
                      <a:pt x="1" y="1648"/>
                      <a:pt x="17" y="1870"/>
                      <a:pt x="160" y="2012"/>
                    </a:cubicBezTo>
                    <a:lnTo>
                      <a:pt x="2394" y="4246"/>
                    </a:lnTo>
                    <a:cubicBezTo>
                      <a:pt x="2453" y="4304"/>
                      <a:pt x="2529" y="4334"/>
                      <a:pt x="2605" y="4334"/>
                    </a:cubicBezTo>
                    <a:cubicBezTo>
                      <a:pt x="2681" y="4334"/>
                      <a:pt x="2758" y="4304"/>
                      <a:pt x="2817" y="4245"/>
                    </a:cubicBezTo>
                    <a:cubicBezTo>
                      <a:pt x="2933" y="4130"/>
                      <a:pt x="2933" y="3941"/>
                      <a:pt x="2817" y="3825"/>
                    </a:cubicBezTo>
                    <a:lnTo>
                      <a:pt x="1438" y="2446"/>
                    </a:lnTo>
                    <a:lnTo>
                      <a:pt x="2420" y="2955"/>
                    </a:lnTo>
                    <a:cubicBezTo>
                      <a:pt x="2483" y="2986"/>
                      <a:pt x="2550" y="3002"/>
                      <a:pt x="2617" y="3002"/>
                    </a:cubicBezTo>
                    <a:cubicBezTo>
                      <a:pt x="2727" y="3002"/>
                      <a:pt x="2836" y="2959"/>
                      <a:pt x="2919" y="2877"/>
                    </a:cubicBezTo>
                    <a:cubicBezTo>
                      <a:pt x="3052" y="2744"/>
                      <a:pt x="3083" y="2543"/>
                      <a:pt x="2996" y="2376"/>
                    </a:cubicBezTo>
                    <a:lnTo>
                      <a:pt x="2490" y="1395"/>
                    </a:lnTo>
                    <a:lnTo>
                      <a:pt x="3867" y="2775"/>
                    </a:lnTo>
                    <a:cubicBezTo>
                      <a:pt x="3925" y="2832"/>
                      <a:pt x="4001" y="2861"/>
                      <a:pt x="4077" y="2861"/>
                    </a:cubicBezTo>
                    <a:cubicBezTo>
                      <a:pt x="4153" y="2861"/>
                      <a:pt x="4229" y="2832"/>
                      <a:pt x="4288" y="2775"/>
                    </a:cubicBezTo>
                    <a:cubicBezTo>
                      <a:pt x="4403" y="2659"/>
                      <a:pt x="4403" y="2471"/>
                      <a:pt x="4288" y="2355"/>
                    </a:cubicBezTo>
                    <a:lnTo>
                      <a:pt x="2053" y="121"/>
                    </a:lnTo>
                    <a:cubicBezTo>
                      <a:pt x="1974" y="42"/>
                      <a:pt x="1870" y="1"/>
                      <a:pt x="17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1"/>
              <p:cNvSpPr/>
              <p:nvPr/>
            </p:nvSpPr>
            <p:spPr>
              <a:xfrm>
                <a:off x="1968025" y="1535475"/>
                <a:ext cx="110050" cy="108375"/>
              </a:xfrm>
              <a:custGeom>
                <a:rect b="b" l="l" r="r" t="t"/>
                <a:pathLst>
                  <a:path extrusionOk="0" h="4335" w="4402">
                    <a:moveTo>
                      <a:pt x="1764" y="1"/>
                    </a:moveTo>
                    <a:cubicBezTo>
                      <a:pt x="1680" y="1"/>
                      <a:pt x="1596" y="26"/>
                      <a:pt x="1525" y="79"/>
                    </a:cubicBezTo>
                    <a:cubicBezTo>
                      <a:pt x="1361" y="199"/>
                      <a:pt x="1310" y="415"/>
                      <a:pt x="1402" y="595"/>
                    </a:cubicBezTo>
                    <a:lnTo>
                      <a:pt x="2225" y="2187"/>
                    </a:lnTo>
                    <a:lnTo>
                      <a:pt x="633" y="1363"/>
                    </a:lnTo>
                    <a:cubicBezTo>
                      <a:pt x="573" y="1332"/>
                      <a:pt x="508" y="1317"/>
                      <a:pt x="445" y="1317"/>
                    </a:cubicBezTo>
                    <a:cubicBezTo>
                      <a:pt x="319" y="1317"/>
                      <a:pt x="197" y="1376"/>
                      <a:pt x="118" y="1485"/>
                    </a:cubicBezTo>
                    <a:cubicBezTo>
                      <a:pt x="0" y="1648"/>
                      <a:pt x="17" y="1870"/>
                      <a:pt x="159" y="2013"/>
                    </a:cubicBezTo>
                    <a:lnTo>
                      <a:pt x="2394" y="4247"/>
                    </a:lnTo>
                    <a:cubicBezTo>
                      <a:pt x="2452" y="4304"/>
                      <a:pt x="2528" y="4334"/>
                      <a:pt x="2604" y="4334"/>
                    </a:cubicBezTo>
                    <a:cubicBezTo>
                      <a:pt x="2680" y="4334"/>
                      <a:pt x="2756" y="4304"/>
                      <a:pt x="2816" y="4246"/>
                    </a:cubicBezTo>
                    <a:cubicBezTo>
                      <a:pt x="2932" y="4131"/>
                      <a:pt x="2932" y="3942"/>
                      <a:pt x="2816" y="3827"/>
                    </a:cubicBezTo>
                    <a:lnTo>
                      <a:pt x="1437" y="2447"/>
                    </a:lnTo>
                    <a:lnTo>
                      <a:pt x="2419" y="2954"/>
                    </a:lnTo>
                    <a:cubicBezTo>
                      <a:pt x="2482" y="2986"/>
                      <a:pt x="2549" y="3001"/>
                      <a:pt x="2615" y="3001"/>
                    </a:cubicBezTo>
                    <a:cubicBezTo>
                      <a:pt x="2726" y="3001"/>
                      <a:pt x="2836" y="2959"/>
                      <a:pt x="2918" y="2876"/>
                    </a:cubicBezTo>
                    <a:cubicBezTo>
                      <a:pt x="3051" y="2744"/>
                      <a:pt x="3082" y="2543"/>
                      <a:pt x="2996" y="2376"/>
                    </a:cubicBezTo>
                    <a:lnTo>
                      <a:pt x="2488" y="1396"/>
                    </a:lnTo>
                    <a:lnTo>
                      <a:pt x="3867" y="2775"/>
                    </a:lnTo>
                    <a:cubicBezTo>
                      <a:pt x="3924" y="2832"/>
                      <a:pt x="4000" y="2861"/>
                      <a:pt x="4076" y="2861"/>
                    </a:cubicBezTo>
                    <a:cubicBezTo>
                      <a:pt x="4152" y="2861"/>
                      <a:pt x="4229" y="2832"/>
                      <a:pt x="4287" y="2775"/>
                    </a:cubicBezTo>
                    <a:cubicBezTo>
                      <a:pt x="4402" y="2659"/>
                      <a:pt x="4402" y="2471"/>
                      <a:pt x="4287" y="2355"/>
                    </a:cubicBezTo>
                    <a:lnTo>
                      <a:pt x="2052" y="120"/>
                    </a:lnTo>
                    <a:cubicBezTo>
                      <a:pt x="1973" y="41"/>
                      <a:pt x="1868" y="1"/>
                      <a:pt x="1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1"/>
              <p:cNvSpPr/>
              <p:nvPr/>
            </p:nvSpPr>
            <p:spPr>
              <a:xfrm>
                <a:off x="1905725" y="1603800"/>
                <a:ext cx="93025" cy="85825"/>
              </a:xfrm>
              <a:custGeom>
                <a:rect b="b" l="l" r="r" t="t"/>
                <a:pathLst>
                  <a:path extrusionOk="0" h="3433" w="3721">
                    <a:moveTo>
                      <a:pt x="2176" y="0"/>
                    </a:moveTo>
                    <a:cubicBezTo>
                      <a:pt x="1883" y="0"/>
                      <a:pt x="1589" y="107"/>
                      <a:pt x="1375" y="321"/>
                    </a:cubicBezTo>
                    <a:cubicBezTo>
                      <a:pt x="1183" y="513"/>
                      <a:pt x="1069" y="769"/>
                      <a:pt x="1050" y="1040"/>
                    </a:cubicBezTo>
                    <a:cubicBezTo>
                      <a:pt x="779" y="1060"/>
                      <a:pt x="522" y="1174"/>
                      <a:pt x="331" y="1366"/>
                    </a:cubicBezTo>
                    <a:cubicBezTo>
                      <a:pt x="116" y="1579"/>
                      <a:pt x="0" y="1864"/>
                      <a:pt x="0" y="2167"/>
                    </a:cubicBezTo>
                    <a:cubicBezTo>
                      <a:pt x="0" y="2470"/>
                      <a:pt x="118" y="2754"/>
                      <a:pt x="331" y="2968"/>
                    </a:cubicBezTo>
                    <a:cubicBezTo>
                      <a:pt x="701" y="3338"/>
                      <a:pt x="1397" y="3433"/>
                      <a:pt x="2013" y="3433"/>
                    </a:cubicBezTo>
                    <a:cubicBezTo>
                      <a:pt x="2635" y="3433"/>
                      <a:pt x="3175" y="3336"/>
                      <a:pt x="3218" y="3329"/>
                    </a:cubicBezTo>
                    <a:cubicBezTo>
                      <a:pt x="3279" y="3318"/>
                      <a:pt x="3326" y="3269"/>
                      <a:pt x="3339" y="3210"/>
                    </a:cubicBezTo>
                    <a:cubicBezTo>
                      <a:pt x="3354" y="3120"/>
                      <a:pt x="3721" y="1064"/>
                      <a:pt x="2977" y="321"/>
                    </a:cubicBezTo>
                    <a:cubicBezTo>
                      <a:pt x="2763" y="107"/>
                      <a:pt x="2470" y="0"/>
                      <a:pt x="2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1"/>
              <p:cNvSpPr/>
              <p:nvPr/>
            </p:nvSpPr>
            <p:spPr>
              <a:xfrm>
                <a:off x="1743000" y="1471200"/>
                <a:ext cx="269350" cy="395325"/>
              </a:xfrm>
              <a:custGeom>
                <a:rect b="b" l="l" r="r" t="t"/>
                <a:pathLst>
                  <a:path extrusionOk="0" h="15813" w="10774">
                    <a:moveTo>
                      <a:pt x="8950" y="0"/>
                    </a:moveTo>
                    <a:cubicBezTo>
                      <a:pt x="8555" y="0"/>
                      <a:pt x="8178" y="157"/>
                      <a:pt x="7900" y="436"/>
                    </a:cubicBezTo>
                    <a:lnTo>
                      <a:pt x="348" y="7986"/>
                    </a:lnTo>
                    <a:cubicBezTo>
                      <a:pt x="1" y="8334"/>
                      <a:pt x="1" y="8899"/>
                      <a:pt x="348" y="9247"/>
                    </a:cubicBezTo>
                    <a:lnTo>
                      <a:pt x="6653" y="15551"/>
                    </a:lnTo>
                    <a:cubicBezTo>
                      <a:pt x="6827" y="15725"/>
                      <a:pt x="7055" y="15812"/>
                      <a:pt x="7284" y="15812"/>
                    </a:cubicBezTo>
                    <a:cubicBezTo>
                      <a:pt x="7512" y="15812"/>
                      <a:pt x="7740" y="15725"/>
                      <a:pt x="7913" y="15551"/>
                    </a:cubicBezTo>
                    <a:lnTo>
                      <a:pt x="8144" y="15320"/>
                    </a:lnTo>
                    <a:lnTo>
                      <a:pt x="3480" y="10656"/>
                    </a:lnTo>
                    <a:cubicBezTo>
                      <a:pt x="2551" y="9728"/>
                      <a:pt x="2551" y="8222"/>
                      <a:pt x="3480" y="7293"/>
                    </a:cubicBezTo>
                    <a:lnTo>
                      <a:pt x="10773"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1"/>
              <p:cNvSpPr/>
              <p:nvPr/>
            </p:nvSpPr>
            <p:spPr>
              <a:xfrm>
                <a:off x="2082500" y="1398425"/>
                <a:ext cx="116675" cy="130050"/>
              </a:xfrm>
              <a:custGeom>
                <a:rect b="b" l="l" r="r" t="t"/>
                <a:pathLst>
                  <a:path extrusionOk="0" h="5202" w="4667">
                    <a:moveTo>
                      <a:pt x="3300" y="1"/>
                    </a:moveTo>
                    <a:cubicBezTo>
                      <a:pt x="2784" y="1"/>
                      <a:pt x="2298" y="201"/>
                      <a:pt x="1934" y="567"/>
                    </a:cubicBezTo>
                    <a:cubicBezTo>
                      <a:pt x="848" y="1653"/>
                      <a:pt x="72" y="4703"/>
                      <a:pt x="40" y="4832"/>
                    </a:cubicBezTo>
                    <a:cubicBezTo>
                      <a:pt x="1" y="4991"/>
                      <a:pt x="96" y="5153"/>
                      <a:pt x="255" y="5193"/>
                    </a:cubicBezTo>
                    <a:cubicBezTo>
                      <a:pt x="280" y="5200"/>
                      <a:pt x="305" y="5202"/>
                      <a:pt x="329" y="5202"/>
                    </a:cubicBezTo>
                    <a:cubicBezTo>
                      <a:pt x="463" y="5202"/>
                      <a:pt x="583" y="5112"/>
                      <a:pt x="617" y="4977"/>
                    </a:cubicBezTo>
                    <a:cubicBezTo>
                      <a:pt x="624" y="4948"/>
                      <a:pt x="1384" y="1957"/>
                      <a:pt x="2355" y="986"/>
                    </a:cubicBezTo>
                    <a:cubicBezTo>
                      <a:pt x="2608" y="733"/>
                      <a:pt x="2943" y="595"/>
                      <a:pt x="3301" y="595"/>
                    </a:cubicBezTo>
                    <a:cubicBezTo>
                      <a:pt x="3658" y="595"/>
                      <a:pt x="3994" y="733"/>
                      <a:pt x="4246" y="986"/>
                    </a:cubicBezTo>
                    <a:lnTo>
                      <a:pt x="4666" y="567"/>
                    </a:lnTo>
                    <a:cubicBezTo>
                      <a:pt x="4300" y="201"/>
                      <a:pt x="3817" y="1"/>
                      <a:pt x="330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0" name="Google Shape;3240;p71"/>
          <p:cNvGrpSpPr/>
          <p:nvPr/>
        </p:nvGrpSpPr>
        <p:grpSpPr>
          <a:xfrm>
            <a:off x="2664836" y="2001964"/>
            <a:ext cx="512925" cy="446744"/>
            <a:chOff x="2772976" y="2088395"/>
            <a:chExt cx="512925" cy="446744"/>
          </a:xfrm>
        </p:grpSpPr>
        <p:sp>
          <p:nvSpPr>
            <p:cNvPr id="3241" name="Google Shape;3241;p71"/>
            <p:cNvSpPr/>
            <p:nvPr/>
          </p:nvSpPr>
          <p:spPr>
            <a:xfrm>
              <a:off x="2772976" y="2088395"/>
              <a:ext cx="512925" cy="446744"/>
            </a:xfrm>
            <a:custGeom>
              <a:rect b="b" l="l" r="r" t="t"/>
              <a:pathLst>
                <a:path extrusionOk="0" h="16309" w="18725">
                  <a:moveTo>
                    <a:pt x="2416" y="1"/>
                  </a:moveTo>
                  <a:cubicBezTo>
                    <a:pt x="2249" y="1"/>
                    <a:pt x="2114" y="137"/>
                    <a:pt x="2114" y="303"/>
                  </a:cubicBezTo>
                  <a:lnTo>
                    <a:pt x="2114" y="1208"/>
                  </a:lnTo>
                  <a:lnTo>
                    <a:pt x="1510" y="1208"/>
                  </a:lnTo>
                  <a:cubicBezTo>
                    <a:pt x="676" y="1208"/>
                    <a:pt x="0" y="1885"/>
                    <a:pt x="0" y="2718"/>
                  </a:cubicBezTo>
                  <a:lnTo>
                    <a:pt x="0" y="3625"/>
                  </a:lnTo>
                  <a:lnTo>
                    <a:pt x="0" y="14798"/>
                  </a:lnTo>
                  <a:cubicBezTo>
                    <a:pt x="0" y="15633"/>
                    <a:pt x="676" y="16308"/>
                    <a:pt x="1510" y="16308"/>
                  </a:cubicBezTo>
                  <a:lnTo>
                    <a:pt x="17214" y="16308"/>
                  </a:lnTo>
                  <a:cubicBezTo>
                    <a:pt x="18049" y="16308"/>
                    <a:pt x="18724" y="15632"/>
                    <a:pt x="18724" y="14798"/>
                  </a:cubicBezTo>
                  <a:lnTo>
                    <a:pt x="18724" y="3624"/>
                  </a:lnTo>
                  <a:lnTo>
                    <a:pt x="18724" y="2717"/>
                  </a:lnTo>
                  <a:cubicBezTo>
                    <a:pt x="18720" y="1884"/>
                    <a:pt x="18043" y="1208"/>
                    <a:pt x="17210" y="1208"/>
                  </a:cubicBezTo>
                  <a:lnTo>
                    <a:pt x="16607" y="1208"/>
                  </a:lnTo>
                  <a:lnTo>
                    <a:pt x="16607" y="303"/>
                  </a:lnTo>
                  <a:cubicBezTo>
                    <a:pt x="16607" y="137"/>
                    <a:pt x="16472" y="1"/>
                    <a:pt x="16305" y="1"/>
                  </a:cubicBezTo>
                  <a:lnTo>
                    <a:pt x="15701" y="1"/>
                  </a:lnTo>
                  <a:cubicBezTo>
                    <a:pt x="15535" y="1"/>
                    <a:pt x="15400" y="137"/>
                    <a:pt x="15400" y="303"/>
                  </a:cubicBezTo>
                  <a:lnTo>
                    <a:pt x="15400" y="1208"/>
                  </a:lnTo>
                  <a:lnTo>
                    <a:pt x="3321" y="1208"/>
                  </a:lnTo>
                  <a:lnTo>
                    <a:pt x="3321" y="303"/>
                  </a:lnTo>
                  <a:cubicBezTo>
                    <a:pt x="3321" y="137"/>
                    <a:pt x="3187" y="1"/>
                    <a:pt x="3019"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2" name="Google Shape;3242;p71"/>
            <p:cNvGrpSpPr/>
            <p:nvPr/>
          </p:nvGrpSpPr>
          <p:grpSpPr>
            <a:xfrm>
              <a:off x="2795388" y="2107892"/>
              <a:ext cx="468100" cy="407750"/>
              <a:chOff x="2271900" y="1428650"/>
              <a:chExt cx="468100" cy="407750"/>
            </a:xfrm>
          </p:grpSpPr>
          <p:sp>
            <p:nvSpPr>
              <p:cNvPr id="3243" name="Google Shape;3243;p71"/>
              <p:cNvSpPr/>
              <p:nvPr/>
            </p:nvSpPr>
            <p:spPr>
              <a:xfrm>
                <a:off x="2739975" y="1534375"/>
                <a:ext cx="25" cy="25"/>
              </a:xfrm>
              <a:custGeom>
                <a:rect b="b" l="l" r="r" t="t"/>
                <a:pathLst>
                  <a:path extrusionOk="0" h="1" w="1">
                    <a:moveTo>
                      <a:pt x="0"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1"/>
              <p:cNvSpPr/>
              <p:nvPr/>
            </p:nvSpPr>
            <p:spPr>
              <a:xfrm>
                <a:off x="2271900" y="1458850"/>
                <a:ext cx="468100" cy="377550"/>
              </a:xfrm>
              <a:custGeom>
                <a:rect b="b" l="l" r="r" t="t"/>
                <a:pathLst>
                  <a:path extrusionOk="0" h="15102" w="18724">
                    <a:moveTo>
                      <a:pt x="1510" y="1"/>
                    </a:moveTo>
                    <a:cubicBezTo>
                      <a:pt x="675" y="1"/>
                      <a:pt x="0" y="678"/>
                      <a:pt x="0" y="1511"/>
                    </a:cubicBezTo>
                    <a:lnTo>
                      <a:pt x="0" y="13591"/>
                    </a:lnTo>
                    <a:cubicBezTo>
                      <a:pt x="0" y="14426"/>
                      <a:pt x="675" y="15101"/>
                      <a:pt x="1510" y="15101"/>
                    </a:cubicBezTo>
                    <a:lnTo>
                      <a:pt x="17213" y="15101"/>
                    </a:lnTo>
                    <a:cubicBezTo>
                      <a:pt x="18046" y="15101"/>
                      <a:pt x="18723" y="14425"/>
                      <a:pt x="18723" y="13591"/>
                    </a:cubicBezTo>
                    <a:lnTo>
                      <a:pt x="18723" y="1511"/>
                    </a:lnTo>
                    <a:cubicBezTo>
                      <a:pt x="18723" y="678"/>
                      <a:pt x="18048" y="1"/>
                      <a:pt x="1721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1"/>
              <p:cNvSpPr/>
              <p:nvPr/>
            </p:nvSpPr>
            <p:spPr>
              <a:xfrm>
                <a:off x="2271900" y="1458850"/>
                <a:ext cx="468100" cy="60475"/>
              </a:xfrm>
              <a:custGeom>
                <a:rect b="b" l="l" r="r" t="t"/>
                <a:pathLst>
                  <a:path extrusionOk="0" h="2419" w="18724">
                    <a:moveTo>
                      <a:pt x="1510" y="1"/>
                    </a:moveTo>
                    <a:cubicBezTo>
                      <a:pt x="675" y="1"/>
                      <a:pt x="0" y="678"/>
                      <a:pt x="0" y="1511"/>
                    </a:cubicBezTo>
                    <a:lnTo>
                      <a:pt x="0" y="2418"/>
                    </a:lnTo>
                    <a:lnTo>
                      <a:pt x="18723" y="2418"/>
                    </a:lnTo>
                    <a:lnTo>
                      <a:pt x="18723" y="1511"/>
                    </a:lnTo>
                    <a:cubicBezTo>
                      <a:pt x="18723" y="677"/>
                      <a:pt x="18046" y="1"/>
                      <a:pt x="1721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1"/>
              <p:cNvSpPr/>
              <p:nvPr/>
            </p:nvSpPr>
            <p:spPr>
              <a:xfrm>
                <a:off x="2339825" y="1606775"/>
                <a:ext cx="84450" cy="124125"/>
              </a:xfrm>
              <a:custGeom>
                <a:rect b="b" l="l" r="r" t="t"/>
                <a:pathLst>
                  <a:path extrusionOk="0" h="4965" w="3378">
                    <a:moveTo>
                      <a:pt x="2926" y="0"/>
                    </a:moveTo>
                    <a:cubicBezTo>
                      <a:pt x="2733" y="0"/>
                      <a:pt x="2562" y="124"/>
                      <a:pt x="2503" y="313"/>
                    </a:cubicBezTo>
                    <a:lnTo>
                      <a:pt x="1688" y="2873"/>
                    </a:lnTo>
                    <a:lnTo>
                      <a:pt x="874" y="313"/>
                    </a:lnTo>
                    <a:cubicBezTo>
                      <a:pt x="815" y="124"/>
                      <a:pt x="641" y="1"/>
                      <a:pt x="447" y="1"/>
                    </a:cubicBezTo>
                    <a:cubicBezTo>
                      <a:pt x="424" y="1"/>
                      <a:pt x="401" y="2"/>
                      <a:pt x="378" y="6"/>
                    </a:cubicBezTo>
                    <a:cubicBezTo>
                      <a:pt x="159" y="41"/>
                      <a:pt x="0" y="227"/>
                      <a:pt x="0" y="449"/>
                    </a:cubicBezTo>
                    <a:lnTo>
                      <a:pt x="0" y="4662"/>
                    </a:lnTo>
                    <a:cubicBezTo>
                      <a:pt x="0" y="4829"/>
                      <a:pt x="135" y="4964"/>
                      <a:pt x="301" y="4964"/>
                    </a:cubicBezTo>
                    <a:cubicBezTo>
                      <a:pt x="469" y="4964"/>
                      <a:pt x="603" y="4829"/>
                      <a:pt x="603" y="4662"/>
                    </a:cubicBezTo>
                    <a:lnTo>
                      <a:pt x="603" y="1454"/>
                    </a:lnTo>
                    <a:lnTo>
                      <a:pt x="1235" y="3438"/>
                    </a:lnTo>
                    <a:cubicBezTo>
                      <a:pt x="1300" y="3637"/>
                      <a:pt x="1481" y="3771"/>
                      <a:pt x="1690" y="3771"/>
                    </a:cubicBezTo>
                    <a:cubicBezTo>
                      <a:pt x="1899" y="3771"/>
                      <a:pt x="2081" y="3637"/>
                      <a:pt x="2144" y="3438"/>
                    </a:cubicBezTo>
                    <a:lnTo>
                      <a:pt x="2775" y="1454"/>
                    </a:lnTo>
                    <a:lnTo>
                      <a:pt x="2775" y="4662"/>
                    </a:lnTo>
                    <a:cubicBezTo>
                      <a:pt x="2775" y="4829"/>
                      <a:pt x="2909" y="4964"/>
                      <a:pt x="3077" y="4964"/>
                    </a:cubicBezTo>
                    <a:cubicBezTo>
                      <a:pt x="3243" y="4964"/>
                      <a:pt x="3378" y="4829"/>
                      <a:pt x="3377" y="4662"/>
                    </a:cubicBezTo>
                    <a:lnTo>
                      <a:pt x="3377" y="449"/>
                    </a:lnTo>
                    <a:cubicBezTo>
                      <a:pt x="3377" y="226"/>
                      <a:pt x="3217" y="41"/>
                      <a:pt x="2998" y="6"/>
                    </a:cubicBezTo>
                    <a:cubicBezTo>
                      <a:pt x="2974" y="2"/>
                      <a:pt x="2950" y="0"/>
                      <a:pt x="29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1"/>
              <p:cNvSpPr/>
              <p:nvPr/>
            </p:nvSpPr>
            <p:spPr>
              <a:xfrm>
                <a:off x="2587525" y="1606775"/>
                <a:ext cx="84525" cy="124125"/>
              </a:xfrm>
              <a:custGeom>
                <a:rect b="b" l="l" r="r" t="t"/>
                <a:pathLst>
                  <a:path extrusionOk="0" h="4965" w="3381">
                    <a:moveTo>
                      <a:pt x="2927" y="0"/>
                    </a:moveTo>
                    <a:cubicBezTo>
                      <a:pt x="2733" y="0"/>
                      <a:pt x="2563" y="124"/>
                      <a:pt x="2503" y="313"/>
                    </a:cubicBezTo>
                    <a:lnTo>
                      <a:pt x="1690" y="2873"/>
                    </a:lnTo>
                    <a:lnTo>
                      <a:pt x="875" y="313"/>
                    </a:lnTo>
                    <a:cubicBezTo>
                      <a:pt x="814" y="124"/>
                      <a:pt x="642" y="1"/>
                      <a:pt x="449" y="1"/>
                    </a:cubicBezTo>
                    <a:cubicBezTo>
                      <a:pt x="426" y="1"/>
                      <a:pt x="403" y="2"/>
                      <a:pt x="380" y="6"/>
                    </a:cubicBezTo>
                    <a:cubicBezTo>
                      <a:pt x="160" y="41"/>
                      <a:pt x="1" y="227"/>
                      <a:pt x="1" y="449"/>
                    </a:cubicBezTo>
                    <a:lnTo>
                      <a:pt x="1" y="4662"/>
                    </a:lnTo>
                    <a:cubicBezTo>
                      <a:pt x="1" y="4829"/>
                      <a:pt x="135" y="4964"/>
                      <a:pt x="303" y="4964"/>
                    </a:cubicBezTo>
                    <a:cubicBezTo>
                      <a:pt x="469" y="4964"/>
                      <a:pt x="604" y="4829"/>
                      <a:pt x="604" y="4662"/>
                    </a:cubicBezTo>
                    <a:lnTo>
                      <a:pt x="604" y="1454"/>
                    </a:lnTo>
                    <a:lnTo>
                      <a:pt x="1234" y="3438"/>
                    </a:lnTo>
                    <a:cubicBezTo>
                      <a:pt x="1299" y="3637"/>
                      <a:pt x="1481" y="3771"/>
                      <a:pt x="1690" y="3771"/>
                    </a:cubicBezTo>
                    <a:cubicBezTo>
                      <a:pt x="1898" y="3771"/>
                      <a:pt x="2081" y="3637"/>
                      <a:pt x="2144" y="3438"/>
                    </a:cubicBezTo>
                    <a:lnTo>
                      <a:pt x="2775" y="1454"/>
                    </a:lnTo>
                    <a:lnTo>
                      <a:pt x="2775" y="4662"/>
                    </a:lnTo>
                    <a:cubicBezTo>
                      <a:pt x="2775" y="4829"/>
                      <a:pt x="2910" y="4964"/>
                      <a:pt x="3077" y="4964"/>
                    </a:cubicBezTo>
                    <a:cubicBezTo>
                      <a:pt x="3246" y="4964"/>
                      <a:pt x="3380" y="4829"/>
                      <a:pt x="3377" y="4662"/>
                    </a:cubicBezTo>
                    <a:lnTo>
                      <a:pt x="3377" y="449"/>
                    </a:lnTo>
                    <a:cubicBezTo>
                      <a:pt x="3377" y="226"/>
                      <a:pt x="3218" y="41"/>
                      <a:pt x="2999" y="6"/>
                    </a:cubicBezTo>
                    <a:cubicBezTo>
                      <a:pt x="2975" y="2"/>
                      <a:pt x="2951" y="0"/>
                      <a:pt x="29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1"/>
              <p:cNvSpPr/>
              <p:nvPr/>
            </p:nvSpPr>
            <p:spPr>
              <a:xfrm>
                <a:off x="2444675" y="1613650"/>
                <a:ext cx="122475" cy="111100"/>
              </a:xfrm>
              <a:custGeom>
                <a:rect b="b" l="l" r="r" t="t"/>
                <a:pathLst>
                  <a:path extrusionOk="0" h="4444" w="4899">
                    <a:moveTo>
                      <a:pt x="1464" y="0"/>
                    </a:moveTo>
                    <a:cubicBezTo>
                      <a:pt x="657" y="0"/>
                      <a:pt x="0" y="655"/>
                      <a:pt x="0" y="1464"/>
                    </a:cubicBezTo>
                    <a:cubicBezTo>
                      <a:pt x="0" y="2597"/>
                      <a:pt x="1524" y="3862"/>
                      <a:pt x="2178" y="4352"/>
                    </a:cubicBezTo>
                    <a:cubicBezTo>
                      <a:pt x="2259" y="4413"/>
                      <a:pt x="2355" y="4444"/>
                      <a:pt x="2448" y="4444"/>
                    </a:cubicBezTo>
                    <a:cubicBezTo>
                      <a:pt x="2543" y="4444"/>
                      <a:pt x="2637" y="4413"/>
                      <a:pt x="2717" y="4352"/>
                    </a:cubicBezTo>
                    <a:cubicBezTo>
                      <a:pt x="3373" y="3862"/>
                      <a:pt x="4895" y="2598"/>
                      <a:pt x="4895" y="1464"/>
                    </a:cubicBezTo>
                    <a:cubicBezTo>
                      <a:pt x="4898" y="657"/>
                      <a:pt x="4242" y="0"/>
                      <a:pt x="3434" y="0"/>
                    </a:cubicBezTo>
                    <a:cubicBezTo>
                      <a:pt x="3071" y="0"/>
                      <a:pt x="2719" y="140"/>
                      <a:pt x="2449" y="387"/>
                    </a:cubicBezTo>
                    <a:cubicBezTo>
                      <a:pt x="2180" y="140"/>
                      <a:pt x="1829" y="0"/>
                      <a:pt x="146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1"/>
              <p:cNvSpPr/>
              <p:nvPr/>
            </p:nvSpPr>
            <p:spPr>
              <a:xfrm>
                <a:off x="2309600" y="1458825"/>
                <a:ext cx="60450" cy="45350"/>
              </a:xfrm>
              <a:custGeom>
                <a:rect b="b" l="l" r="r" t="t"/>
                <a:pathLst>
                  <a:path extrusionOk="0" h="1814" w="2418">
                    <a:moveTo>
                      <a:pt x="0" y="1"/>
                    </a:moveTo>
                    <a:lnTo>
                      <a:pt x="0" y="908"/>
                    </a:lnTo>
                    <a:cubicBezTo>
                      <a:pt x="0" y="1407"/>
                      <a:pt x="408" y="1814"/>
                      <a:pt x="907" y="1814"/>
                    </a:cubicBezTo>
                    <a:lnTo>
                      <a:pt x="1512" y="1814"/>
                    </a:lnTo>
                    <a:cubicBezTo>
                      <a:pt x="2012" y="1814"/>
                      <a:pt x="2417" y="1407"/>
                      <a:pt x="2417" y="908"/>
                    </a:cubicBezTo>
                    <a:lnTo>
                      <a:pt x="2417"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1"/>
              <p:cNvSpPr/>
              <p:nvPr/>
            </p:nvSpPr>
            <p:spPr>
              <a:xfrm>
                <a:off x="2324700" y="1428675"/>
                <a:ext cx="30225" cy="60450"/>
              </a:xfrm>
              <a:custGeom>
                <a:rect b="b" l="l" r="r" t="t"/>
                <a:pathLst>
                  <a:path extrusionOk="0" h="2418" w="1209">
                    <a:moveTo>
                      <a:pt x="302" y="1"/>
                    </a:moveTo>
                    <a:cubicBezTo>
                      <a:pt x="135" y="1"/>
                      <a:pt x="0" y="137"/>
                      <a:pt x="0" y="303"/>
                    </a:cubicBezTo>
                    <a:lnTo>
                      <a:pt x="0" y="2115"/>
                    </a:lnTo>
                    <a:cubicBezTo>
                      <a:pt x="0" y="2281"/>
                      <a:pt x="135" y="2417"/>
                      <a:pt x="302" y="2417"/>
                    </a:cubicBezTo>
                    <a:lnTo>
                      <a:pt x="906" y="2417"/>
                    </a:lnTo>
                    <a:cubicBezTo>
                      <a:pt x="1074" y="2417"/>
                      <a:pt x="1208" y="2280"/>
                      <a:pt x="1208" y="2115"/>
                    </a:cubicBezTo>
                    <a:lnTo>
                      <a:pt x="1208" y="303"/>
                    </a:lnTo>
                    <a:cubicBezTo>
                      <a:pt x="1208" y="137"/>
                      <a:pt x="1074" y="1"/>
                      <a:pt x="906"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1"/>
              <p:cNvSpPr/>
              <p:nvPr/>
            </p:nvSpPr>
            <p:spPr>
              <a:xfrm>
                <a:off x="2339825" y="1428650"/>
                <a:ext cx="15100" cy="45325"/>
              </a:xfrm>
              <a:custGeom>
                <a:rect b="b" l="l" r="r" t="t"/>
                <a:pathLst>
                  <a:path extrusionOk="0" h="1813" w="604">
                    <a:moveTo>
                      <a:pt x="0" y="1"/>
                    </a:moveTo>
                    <a:lnTo>
                      <a:pt x="0" y="1511"/>
                    </a:lnTo>
                    <a:cubicBezTo>
                      <a:pt x="0" y="1678"/>
                      <a:pt x="135" y="1813"/>
                      <a:pt x="301" y="1813"/>
                    </a:cubicBezTo>
                    <a:lnTo>
                      <a:pt x="603" y="1813"/>
                    </a:lnTo>
                    <a:lnTo>
                      <a:pt x="603" y="303"/>
                    </a:lnTo>
                    <a:cubicBezTo>
                      <a:pt x="603" y="136"/>
                      <a:pt x="469" y="1"/>
                      <a:pt x="301"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1"/>
              <p:cNvSpPr/>
              <p:nvPr/>
            </p:nvSpPr>
            <p:spPr>
              <a:xfrm>
                <a:off x="2641775" y="1458825"/>
                <a:ext cx="60450" cy="45350"/>
              </a:xfrm>
              <a:custGeom>
                <a:rect b="b" l="l" r="r" t="t"/>
                <a:pathLst>
                  <a:path extrusionOk="0" h="1814" w="2418">
                    <a:moveTo>
                      <a:pt x="0" y="1"/>
                    </a:moveTo>
                    <a:lnTo>
                      <a:pt x="0" y="908"/>
                    </a:lnTo>
                    <a:cubicBezTo>
                      <a:pt x="1" y="1407"/>
                      <a:pt x="409" y="1814"/>
                      <a:pt x="907" y="1814"/>
                    </a:cubicBezTo>
                    <a:lnTo>
                      <a:pt x="1512" y="1814"/>
                    </a:lnTo>
                    <a:cubicBezTo>
                      <a:pt x="2012" y="1814"/>
                      <a:pt x="2417" y="1407"/>
                      <a:pt x="2417" y="908"/>
                    </a:cubicBezTo>
                    <a:lnTo>
                      <a:pt x="2417"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1"/>
              <p:cNvSpPr/>
              <p:nvPr/>
            </p:nvSpPr>
            <p:spPr>
              <a:xfrm>
                <a:off x="2656900" y="1428675"/>
                <a:ext cx="30225" cy="60450"/>
              </a:xfrm>
              <a:custGeom>
                <a:rect b="b" l="l" r="r" t="t"/>
                <a:pathLst>
                  <a:path extrusionOk="0" h="2418" w="1209">
                    <a:moveTo>
                      <a:pt x="302" y="1"/>
                    </a:moveTo>
                    <a:cubicBezTo>
                      <a:pt x="135" y="1"/>
                      <a:pt x="0" y="137"/>
                      <a:pt x="0" y="303"/>
                    </a:cubicBezTo>
                    <a:lnTo>
                      <a:pt x="0" y="2115"/>
                    </a:lnTo>
                    <a:cubicBezTo>
                      <a:pt x="0" y="2281"/>
                      <a:pt x="135" y="2417"/>
                      <a:pt x="302" y="2417"/>
                    </a:cubicBezTo>
                    <a:lnTo>
                      <a:pt x="907" y="2417"/>
                    </a:lnTo>
                    <a:cubicBezTo>
                      <a:pt x="1074" y="2417"/>
                      <a:pt x="1208" y="2280"/>
                      <a:pt x="1208" y="2115"/>
                    </a:cubicBezTo>
                    <a:lnTo>
                      <a:pt x="1208" y="303"/>
                    </a:lnTo>
                    <a:cubicBezTo>
                      <a:pt x="1208" y="137"/>
                      <a:pt x="1074" y="1"/>
                      <a:pt x="90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1"/>
              <p:cNvSpPr/>
              <p:nvPr/>
            </p:nvSpPr>
            <p:spPr>
              <a:xfrm>
                <a:off x="2672025" y="1428650"/>
                <a:ext cx="15100" cy="45325"/>
              </a:xfrm>
              <a:custGeom>
                <a:rect b="b" l="l" r="r" t="t"/>
                <a:pathLst>
                  <a:path extrusionOk="0" h="1813" w="604">
                    <a:moveTo>
                      <a:pt x="0" y="1"/>
                    </a:moveTo>
                    <a:lnTo>
                      <a:pt x="0" y="1511"/>
                    </a:lnTo>
                    <a:cubicBezTo>
                      <a:pt x="0" y="1678"/>
                      <a:pt x="135" y="1813"/>
                      <a:pt x="302" y="1813"/>
                    </a:cubicBezTo>
                    <a:lnTo>
                      <a:pt x="603" y="1813"/>
                    </a:lnTo>
                    <a:lnTo>
                      <a:pt x="603" y="303"/>
                    </a:lnTo>
                    <a:cubicBezTo>
                      <a:pt x="603" y="136"/>
                      <a:pt x="469" y="1"/>
                      <a:pt x="30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1"/>
              <p:cNvSpPr/>
              <p:nvPr/>
            </p:nvSpPr>
            <p:spPr>
              <a:xfrm>
                <a:off x="2444675" y="1613975"/>
                <a:ext cx="69100" cy="110800"/>
              </a:xfrm>
              <a:custGeom>
                <a:rect b="b" l="l" r="r" t="t"/>
                <a:pathLst>
                  <a:path extrusionOk="0" h="4432" w="2764">
                    <a:moveTo>
                      <a:pt x="1333" y="0"/>
                    </a:moveTo>
                    <a:lnTo>
                      <a:pt x="1333" y="0"/>
                    </a:lnTo>
                    <a:cubicBezTo>
                      <a:pt x="588" y="69"/>
                      <a:pt x="0" y="689"/>
                      <a:pt x="0" y="1452"/>
                    </a:cubicBezTo>
                    <a:cubicBezTo>
                      <a:pt x="0" y="2586"/>
                      <a:pt x="1524" y="3850"/>
                      <a:pt x="2178" y="4340"/>
                    </a:cubicBezTo>
                    <a:cubicBezTo>
                      <a:pt x="2259" y="4401"/>
                      <a:pt x="2355" y="4432"/>
                      <a:pt x="2448" y="4432"/>
                    </a:cubicBezTo>
                    <a:cubicBezTo>
                      <a:pt x="2543" y="4432"/>
                      <a:pt x="2637" y="4401"/>
                      <a:pt x="2717" y="4340"/>
                    </a:cubicBezTo>
                    <a:cubicBezTo>
                      <a:pt x="2732" y="4330"/>
                      <a:pt x="2748" y="4318"/>
                      <a:pt x="2764" y="4307"/>
                    </a:cubicBezTo>
                    <a:cubicBezTo>
                      <a:pt x="2034" y="3626"/>
                      <a:pt x="876" y="2368"/>
                      <a:pt x="876" y="1226"/>
                    </a:cubicBezTo>
                    <a:cubicBezTo>
                      <a:pt x="876" y="744"/>
                      <a:pt x="1051" y="309"/>
                      <a:pt x="133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56" name="Google Shape;3256;p71"/>
          <p:cNvGrpSpPr/>
          <p:nvPr/>
        </p:nvGrpSpPr>
        <p:grpSpPr>
          <a:xfrm>
            <a:off x="3467617" y="1968874"/>
            <a:ext cx="341612" cy="512925"/>
            <a:chOff x="3558826" y="2055496"/>
            <a:chExt cx="341612" cy="512925"/>
          </a:xfrm>
        </p:grpSpPr>
        <p:sp>
          <p:nvSpPr>
            <p:cNvPr id="3257" name="Google Shape;3257;p71"/>
            <p:cNvSpPr/>
            <p:nvPr/>
          </p:nvSpPr>
          <p:spPr>
            <a:xfrm>
              <a:off x="3558826" y="2055496"/>
              <a:ext cx="341612" cy="512925"/>
            </a:xfrm>
            <a:custGeom>
              <a:rect b="b" l="l" r="r" t="t"/>
              <a:pathLst>
                <a:path extrusionOk="0" h="18725" w="12471">
                  <a:moveTo>
                    <a:pt x="6236" y="595"/>
                  </a:moveTo>
                  <a:cubicBezTo>
                    <a:pt x="7546" y="595"/>
                    <a:pt x="8614" y="1662"/>
                    <a:pt x="8614" y="2973"/>
                  </a:cubicBezTo>
                  <a:lnTo>
                    <a:pt x="8614" y="3865"/>
                  </a:lnTo>
                  <a:lnTo>
                    <a:pt x="3859" y="3865"/>
                  </a:lnTo>
                  <a:lnTo>
                    <a:pt x="3859" y="2973"/>
                  </a:lnTo>
                  <a:lnTo>
                    <a:pt x="3858" y="2973"/>
                  </a:lnTo>
                  <a:cubicBezTo>
                    <a:pt x="3858" y="1662"/>
                    <a:pt x="4925" y="595"/>
                    <a:pt x="6236" y="595"/>
                  </a:cubicBezTo>
                  <a:close/>
                  <a:moveTo>
                    <a:pt x="6236" y="0"/>
                  </a:moveTo>
                  <a:cubicBezTo>
                    <a:pt x="4597" y="0"/>
                    <a:pt x="3263" y="1333"/>
                    <a:pt x="3263" y="2973"/>
                  </a:cubicBezTo>
                  <a:lnTo>
                    <a:pt x="3263" y="3865"/>
                  </a:lnTo>
                  <a:lnTo>
                    <a:pt x="873" y="3865"/>
                  </a:lnTo>
                  <a:cubicBezTo>
                    <a:pt x="714" y="3865"/>
                    <a:pt x="584" y="3990"/>
                    <a:pt x="577" y="4149"/>
                  </a:cubicBezTo>
                  <a:lnTo>
                    <a:pt x="6" y="18415"/>
                  </a:lnTo>
                  <a:cubicBezTo>
                    <a:pt x="0" y="18583"/>
                    <a:pt x="135" y="18724"/>
                    <a:pt x="303" y="18724"/>
                  </a:cubicBezTo>
                  <a:lnTo>
                    <a:pt x="12168" y="18724"/>
                  </a:lnTo>
                  <a:cubicBezTo>
                    <a:pt x="12168" y="18724"/>
                    <a:pt x="12169" y="18724"/>
                    <a:pt x="12170" y="18724"/>
                  </a:cubicBezTo>
                  <a:cubicBezTo>
                    <a:pt x="12337" y="18724"/>
                    <a:pt x="12471" y="18585"/>
                    <a:pt x="12465" y="18416"/>
                  </a:cubicBezTo>
                  <a:lnTo>
                    <a:pt x="12441" y="17833"/>
                  </a:lnTo>
                  <a:lnTo>
                    <a:pt x="11894" y="4149"/>
                  </a:lnTo>
                  <a:cubicBezTo>
                    <a:pt x="11887" y="3990"/>
                    <a:pt x="11757" y="3865"/>
                    <a:pt x="11598" y="3865"/>
                  </a:cubicBezTo>
                  <a:lnTo>
                    <a:pt x="9208" y="3865"/>
                  </a:lnTo>
                  <a:lnTo>
                    <a:pt x="9208" y="2973"/>
                  </a:lnTo>
                  <a:cubicBezTo>
                    <a:pt x="9208" y="1335"/>
                    <a:pt x="7875" y="0"/>
                    <a:pt x="623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8" name="Google Shape;3258;p71"/>
            <p:cNvGrpSpPr/>
            <p:nvPr/>
          </p:nvGrpSpPr>
          <p:grpSpPr>
            <a:xfrm>
              <a:off x="3573732" y="2077884"/>
              <a:ext cx="311800" cy="468150"/>
              <a:chOff x="2876725" y="1398650"/>
              <a:chExt cx="311800" cy="468150"/>
            </a:xfrm>
          </p:grpSpPr>
          <p:sp>
            <p:nvSpPr>
              <p:cNvPr id="3259" name="Google Shape;3259;p71"/>
              <p:cNvSpPr/>
              <p:nvPr/>
            </p:nvSpPr>
            <p:spPr>
              <a:xfrm>
                <a:off x="2876725" y="1495275"/>
                <a:ext cx="311800" cy="371525"/>
              </a:xfrm>
              <a:custGeom>
                <a:rect b="b" l="l" r="r" t="t"/>
                <a:pathLst>
                  <a:path extrusionOk="0" h="14861" w="12472">
                    <a:moveTo>
                      <a:pt x="873" y="1"/>
                    </a:moveTo>
                    <a:cubicBezTo>
                      <a:pt x="714" y="1"/>
                      <a:pt x="583" y="126"/>
                      <a:pt x="577" y="285"/>
                    </a:cubicBezTo>
                    <a:lnTo>
                      <a:pt x="6" y="14551"/>
                    </a:lnTo>
                    <a:cubicBezTo>
                      <a:pt x="0" y="14720"/>
                      <a:pt x="135" y="14860"/>
                      <a:pt x="303" y="14860"/>
                    </a:cubicBezTo>
                    <a:lnTo>
                      <a:pt x="12168" y="14860"/>
                    </a:lnTo>
                    <a:cubicBezTo>
                      <a:pt x="12336" y="14860"/>
                      <a:pt x="12472" y="14721"/>
                      <a:pt x="12465" y="14551"/>
                    </a:cubicBezTo>
                    <a:lnTo>
                      <a:pt x="11893" y="285"/>
                    </a:lnTo>
                    <a:cubicBezTo>
                      <a:pt x="11886" y="126"/>
                      <a:pt x="11756" y="1"/>
                      <a:pt x="1159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1"/>
              <p:cNvSpPr/>
              <p:nvPr/>
            </p:nvSpPr>
            <p:spPr>
              <a:xfrm>
                <a:off x="2958250" y="1398650"/>
                <a:ext cx="148675" cy="133775"/>
              </a:xfrm>
              <a:custGeom>
                <a:rect b="b" l="l" r="r" t="t"/>
                <a:pathLst>
                  <a:path extrusionOk="0" h="5351" w="5947">
                    <a:moveTo>
                      <a:pt x="2974" y="0"/>
                    </a:moveTo>
                    <a:cubicBezTo>
                      <a:pt x="1334" y="0"/>
                      <a:pt x="1" y="1335"/>
                      <a:pt x="1" y="2973"/>
                    </a:cubicBezTo>
                    <a:lnTo>
                      <a:pt x="1" y="5351"/>
                    </a:lnTo>
                    <a:lnTo>
                      <a:pt x="595" y="5351"/>
                    </a:lnTo>
                    <a:lnTo>
                      <a:pt x="595" y="2973"/>
                    </a:lnTo>
                    <a:cubicBezTo>
                      <a:pt x="595" y="1662"/>
                      <a:pt x="1663" y="595"/>
                      <a:pt x="2974" y="595"/>
                    </a:cubicBezTo>
                    <a:cubicBezTo>
                      <a:pt x="4284" y="595"/>
                      <a:pt x="5352" y="1662"/>
                      <a:pt x="5352" y="2973"/>
                    </a:cubicBezTo>
                    <a:lnTo>
                      <a:pt x="5352" y="5351"/>
                    </a:lnTo>
                    <a:lnTo>
                      <a:pt x="5946" y="5351"/>
                    </a:lnTo>
                    <a:lnTo>
                      <a:pt x="5946" y="2973"/>
                    </a:lnTo>
                    <a:cubicBezTo>
                      <a:pt x="5946" y="1333"/>
                      <a:pt x="4612" y="0"/>
                      <a:pt x="297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1"/>
              <p:cNvSpPr/>
              <p:nvPr/>
            </p:nvSpPr>
            <p:spPr>
              <a:xfrm>
                <a:off x="2947875" y="1622300"/>
                <a:ext cx="169475" cy="151775"/>
              </a:xfrm>
              <a:custGeom>
                <a:rect b="b" l="l" r="r" t="t"/>
                <a:pathLst>
                  <a:path extrusionOk="0" h="6071" w="6779">
                    <a:moveTo>
                      <a:pt x="1939" y="0"/>
                    </a:moveTo>
                    <a:cubicBezTo>
                      <a:pt x="869" y="0"/>
                      <a:pt x="3" y="867"/>
                      <a:pt x="3" y="1937"/>
                    </a:cubicBezTo>
                    <a:cubicBezTo>
                      <a:pt x="1" y="3482"/>
                      <a:pt x="2158" y="5282"/>
                      <a:pt x="3030" y="5948"/>
                    </a:cubicBezTo>
                    <a:cubicBezTo>
                      <a:pt x="3137" y="6029"/>
                      <a:pt x="3263" y="6070"/>
                      <a:pt x="3390" y="6070"/>
                    </a:cubicBezTo>
                    <a:cubicBezTo>
                      <a:pt x="3516" y="6070"/>
                      <a:pt x="3643" y="6029"/>
                      <a:pt x="3749" y="5948"/>
                    </a:cubicBezTo>
                    <a:cubicBezTo>
                      <a:pt x="4621" y="5282"/>
                      <a:pt x="6778" y="3481"/>
                      <a:pt x="6778" y="1937"/>
                    </a:cubicBezTo>
                    <a:cubicBezTo>
                      <a:pt x="6778" y="867"/>
                      <a:pt x="5911" y="0"/>
                      <a:pt x="4842" y="0"/>
                    </a:cubicBezTo>
                    <a:cubicBezTo>
                      <a:pt x="4359" y="0"/>
                      <a:pt x="3922" y="180"/>
                      <a:pt x="3585" y="474"/>
                    </a:cubicBezTo>
                    <a:cubicBezTo>
                      <a:pt x="3529" y="523"/>
                      <a:pt x="3460" y="547"/>
                      <a:pt x="3390" y="547"/>
                    </a:cubicBezTo>
                    <a:cubicBezTo>
                      <a:pt x="3321" y="547"/>
                      <a:pt x="3252" y="523"/>
                      <a:pt x="3195" y="474"/>
                    </a:cubicBezTo>
                    <a:cubicBezTo>
                      <a:pt x="2858" y="180"/>
                      <a:pt x="2420" y="0"/>
                      <a:pt x="1939"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1"/>
              <p:cNvSpPr/>
              <p:nvPr/>
            </p:nvSpPr>
            <p:spPr>
              <a:xfrm>
                <a:off x="2950875" y="1524975"/>
                <a:ext cx="29750" cy="29725"/>
              </a:xfrm>
              <a:custGeom>
                <a:rect b="b" l="l" r="r" t="t"/>
                <a:pathLst>
                  <a:path extrusionOk="0" h="1189" w="1190">
                    <a:moveTo>
                      <a:pt x="595" y="0"/>
                    </a:moveTo>
                    <a:cubicBezTo>
                      <a:pt x="266" y="0"/>
                      <a:pt x="1" y="266"/>
                      <a:pt x="1" y="595"/>
                    </a:cubicBezTo>
                    <a:cubicBezTo>
                      <a:pt x="1" y="924"/>
                      <a:pt x="266" y="1189"/>
                      <a:pt x="595" y="1189"/>
                    </a:cubicBezTo>
                    <a:cubicBezTo>
                      <a:pt x="923" y="1189"/>
                      <a:pt x="1189" y="924"/>
                      <a:pt x="1189" y="595"/>
                    </a:cubicBezTo>
                    <a:cubicBezTo>
                      <a:pt x="1189" y="267"/>
                      <a:pt x="922" y="0"/>
                      <a:pt x="59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1"/>
              <p:cNvSpPr/>
              <p:nvPr/>
            </p:nvSpPr>
            <p:spPr>
              <a:xfrm>
                <a:off x="3084600" y="1524975"/>
                <a:ext cx="29775" cy="29725"/>
              </a:xfrm>
              <a:custGeom>
                <a:rect b="b" l="l" r="r" t="t"/>
                <a:pathLst>
                  <a:path extrusionOk="0" h="1189" w="1191">
                    <a:moveTo>
                      <a:pt x="595" y="0"/>
                    </a:moveTo>
                    <a:cubicBezTo>
                      <a:pt x="267" y="0"/>
                      <a:pt x="1" y="266"/>
                      <a:pt x="1" y="595"/>
                    </a:cubicBezTo>
                    <a:cubicBezTo>
                      <a:pt x="1" y="924"/>
                      <a:pt x="267" y="1189"/>
                      <a:pt x="595" y="1189"/>
                    </a:cubicBezTo>
                    <a:cubicBezTo>
                      <a:pt x="924" y="1189"/>
                      <a:pt x="1190" y="924"/>
                      <a:pt x="1190" y="595"/>
                    </a:cubicBezTo>
                    <a:cubicBezTo>
                      <a:pt x="1190" y="267"/>
                      <a:pt x="923" y="0"/>
                      <a:pt x="59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1"/>
              <p:cNvSpPr/>
              <p:nvPr/>
            </p:nvSpPr>
            <p:spPr>
              <a:xfrm>
                <a:off x="2876725" y="1495275"/>
                <a:ext cx="311775" cy="371525"/>
              </a:xfrm>
              <a:custGeom>
                <a:rect b="b" l="l" r="r" t="t"/>
                <a:pathLst>
                  <a:path extrusionOk="0" h="14861" w="12471">
                    <a:moveTo>
                      <a:pt x="873" y="1"/>
                    </a:moveTo>
                    <a:cubicBezTo>
                      <a:pt x="714" y="1"/>
                      <a:pt x="583" y="126"/>
                      <a:pt x="577" y="285"/>
                    </a:cubicBezTo>
                    <a:lnTo>
                      <a:pt x="6" y="14551"/>
                    </a:lnTo>
                    <a:cubicBezTo>
                      <a:pt x="0" y="14720"/>
                      <a:pt x="135" y="14860"/>
                      <a:pt x="303" y="14860"/>
                    </a:cubicBezTo>
                    <a:lnTo>
                      <a:pt x="12168" y="14860"/>
                    </a:lnTo>
                    <a:cubicBezTo>
                      <a:pt x="12336" y="14860"/>
                      <a:pt x="12471" y="14721"/>
                      <a:pt x="12465" y="14551"/>
                    </a:cubicBezTo>
                    <a:lnTo>
                      <a:pt x="12441" y="13968"/>
                    </a:lnTo>
                    <a:lnTo>
                      <a:pt x="4561" y="13968"/>
                    </a:lnTo>
                    <a:lnTo>
                      <a:pt x="4561" y="13970"/>
                    </a:lnTo>
                    <a:cubicBezTo>
                      <a:pt x="2872" y="13970"/>
                      <a:pt x="1525" y="12565"/>
                      <a:pt x="1591" y="10879"/>
                    </a:cubicBezTo>
                    <a:lnTo>
                      <a:pt x="2026"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65" name="Google Shape;3265;p71"/>
          <p:cNvGrpSpPr/>
          <p:nvPr/>
        </p:nvGrpSpPr>
        <p:grpSpPr>
          <a:xfrm>
            <a:off x="4099085" y="1977051"/>
            <a:ext cx="325669" cy="496571"/>
            <a:chOff x="4183362" y="2055049"/>
            <a:chExt cx="325669" cy="496571"/>
          </a:xfrm>
        </p:grpSpPr>
        <p:grpSp>
          <p:nvGrpSpPr>
            <p:cNvPr id="3266" name="Google Shape;3266;p71"/>
            <p:cNvGrpSpPr/>
            <p:nvPr/>
          </p:nvGrpSpPr>
          <p:grpSpPr>
            <a:xfrm>
              <a:off x="4183362" y="2055049"/>
              <a:ext cx="325669" cy="496571"/>
              <a:chOff x="3410675" y="1398250"/>
              <a:chExt cx="297225" cy="453200"/>
            </a:xfrm>
          </p:grpSpPr>
          <p:sp>
            <p:nvSpPr>
              <p:cNvPr id="3267" name="Google Shape;3267;p71"/>
              <p:cNvSpPr/>
              <p:nvPr/>
            </p:nvSpPr>
            <p:spPr>
              <a:xfrm>
                <a:off x="3529550" y="1398250"/>
                <a:ext cx="178350" cy="148650"/>
              </a:xfrm>
              <a:custGeom>
                <a:rect b="b" l="l" r="r" t="t"/>
                <a:pathLst>
                  <a:path extrusionOk="0" h="5946" w="7134">
                    <a:moveTo>
                      <a:pt x="902" y="4236"/>
                    </a:moveTo>
                    <a:cubicBezTo>
                      <a:pt x="935" y="4364"/>
                      <a:pt x="1051" y="4459"/>
                      <a:pt x="1190" y="4459"/>
                    </a:cubicBezTo>
                    <a:cubicBezTo>
                      <a:pt x="1328" y="4459"/>
                      <a:pt x="1444" y="4364"/>
                      <a:pt x="1477" y="4237"/>
                    </a:cubicBezTo>
                    <a:cubicBezTo>
                      <a:pt x="1659" y="4339"/>
                      <a:pt x="1784" y="4534"/>
                      <a:pt x="1784" y="4757"/>
                    </a:cubicBezTo>
                    <a:cubicBezTo>
                      <a:pt x="1784" y="5084"/>
                      <a:pt x="1516" y="5352"/>
                      <a:pt x="1190" y="5352"/>
                    </a:cubicBezTo>
                    <a:cubicBezTo>
                      <a:pt x="862" y="5352"/>
                      <a:pt x="595" y="5084"/>
                      <a:pt x="595" y="4757"/>
                    </a:cubicBezTo>
                    <a:cubicBezTo>
                      <a:pt x="595" y="4533"/>
                      <a:pt x="719" y="4338"/>
                      <a:pt x="902" y="4236"/>
                    </a:cubicBezTo>
                    <a:close/>
                    <a:moveTo>
                      <a:pt x="2527" y="1"/>
                    </a:moveTo>
                    <a:cubicBezTo>
                      <a:pt x="1626" y="1"/>
                      <a:pt x="893" y="734"/>
                      <a:pt x="893" y="1636"/>
                    </a:cubicBezTo>
                    <a:lnTo>
                      <a:pt x="893" y="3605"/>
                    </a:lnTo>
                    <a:cubicBezTo>
                      <a:pt x="380" y="3738"/>
                      <a:pt x="2" y="4204"/>
                      <a:pt x="2" y="4756"/>
                    </a:cubicBezTo>
                    <a:cubicBezTo>
                      <a:pt x="0" y="5412"/>
                      <a:pt x="533" y="5945"/>
                      <a:pt x="1190" y="5945"/>
                    </a:cubicBezTo>
                    <a:cubicBezTo>
                      <a:pt x="1846" y="5945"/>
                      <a:pt x="2378" y="5412"/>
                      <a:pt x="2378" y="4756"/>
                    </a:cubicBezTo>
                    <a:cubicBezTo>
                      <a:pt x="2378" y="4202"/>
                      <a:pt x="2000" y="3738"/>
                      <a:pt x="1488" y="3605"/>
                    </a:cubicBezTo>
                    <a:lnTo>
                      <a:pt x="1488" y="1636"/>
                    </a:lnTo>
                    <a:cubicBezTo>
                      <a:pt x="1488" y="1062"/>
                      <a:pt x="1954" y="595"/>
                      <a:pt x="2527" y="595"/>
                    </a:cubicBezTo>
                    <a:cubicBezTo>
                      <a:pt x="3101" y="595"/>
                      <a:pt x="3568" y="1062"/>
                      <a:pt x="3568" y="1636"/>
                    </a:cubicBezTo>
                    <a:lnTo>
                      <a:pt x="3568" y="2379"/>
                    </a:lnTo>
                    <a:cubicBezTo>
                      <a:pt x="3568" y="3855"/>
                      <a:pt x="4769" y="5054"/>
                      <a:pt x="6243" y="5054"/>
                    </a:cubicBezTo>
                    <a:lnTo>
                      <a:pt x="6836" y="5054"/>
                    </a:lnTo>
                    <a:cubicBezTo>
                      <a:pt x="7001" y="5054"/>
                      <a:pt x="7133" y="4920"/>
                      <a:pt x="7133" y="4756"/>
                    </a:cubicBezTo>
                    <a:cubicBezTo>
                      <a:pt x="7133" y="4591"/>
                      <a:pt x="7000" y="4459"/>
                      <a:pt x="6835" y="4459"/>
                    </a:cubicBezTo>
                    <a:lnTo>
                      <a:pt x="6243" y="4459"/>
                    </a:lnTo>
                    <a:cubicBezTo>
                      <a:pt x="5095" y="4459"/>
                      <a:pt x="4163" y="3526"/>
                      <a:pt x="4163" y="2379"/>
                    </a:cubicBezTo>
                    <a:lnTo>
                      <a:pt x="4163" y="1636"/>
                    </a:lnTo>
                    <a:cubicBezTo>
                      <a:pt x="4163" y="734"/>
                      <a:pt x="3429" y="1"/>
                      <a:pt x="2527"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1"/>
              <p:cNvSpPr/>
              <p:nvPr/>
            </p:nvSpPr>
            <p:spPr>
              <a:xfrm>
                <a:off x="3410675" y="1554325"/>
                <a:ext cx="297225" cy="297125"/>
              </a:xfrm>
              <a:custGeom>
                <a:rect b="b" l="l" r="r" t="t"/>
                <a:pathLst>
                  <a:path extrusionOk="0" h="11885" w="11889">
                    <a:moveTo>
                      <a:pt x="5945" y="0"/>
                    </a:moveTo>
                    <a:cubicBezTo>
                      <a:pt x="2955" y="0"/>
                      <a:pt x="481" y="2207"/>
                      <a:pt x="63" y="5082"/>
                    </a:cubicBezTo>
                    <a:cubicBezTo>
                      <a:pt x="50" y="5173"/>
                      <a:pt x="38" y="5266"/>
                      <a:pt x="29" y="5358"/>
                    </a:cubicBezTo>
                    <a:cubicBezTo>
                      <a:pt x="29" y="5363"/>
                      <a:pt x="28" y="5369"/>
                      <a:pt x="28" y="5375"/>
                    </a:cubicBezTo>
                    <a:cubicBezTo>
                      <a:pt x="25" y="5399"/>
                      <a:pt x="24" y="5424"/>
                      <a:pt x="21" y="5448"/>
                    </a:cubicBezTo>
                    <a:cubicBezTo>
                      <a:pt x="21" y="5455"/>
                      <a:pt x="20" y="5461"/>
                      <a:pt x="20" y="5467"/>
                    </a:cubicBezTo>
                    <a:cubicBezTo>
                      <a:pt x="18" y="5496"/>
                      <a:pt x="16" y="5524"/>
                      <a:pt x="14" y="5550"/>
                    </a:cubicBezTo>
                    <a:lnTo>
                      <a:pt x="14" y="5555"/>
                    </a:lnTo>
                    <a:cubicBezTo>
                      <a:pt x="13" y="5585"/>
                      <a:pt x="10" y="5616"/>
                      <a:pt x="8" y="5646"/>
                    </a:cubicBezTo>
                    <a:cubicBezTo>
                      <a:pt x="8" y="5652"/>
                      <a:pt x="8" y="5660"/>
                      <a:pt x="7" y="5666"/>
                    </a:cubicBezTo>
                    <a:cubicBezTo>
                      <a:pt x="5" y="5689"/>
                      <a:pt x="4" y="5712"/>
                      <a:pt x="4" y="5734"/>
                    </a:cubicBezTo>
                    <a:cubicBezTo>
                      <a:pt x="4" y="5743"/>
                      <a:pt x="4" y="5754"/>
                      <a:pt x="3" y="5763"/>
                    </a:cubicBezTo>
                    <a:cubicBezTo>
                      <a:pt x="3" y="5783"/>
                      <a:pt x="2" y="5805"/>
                      <a:pt x="2" y="5826"/>
                    </a:cubicBezTo>
                    <a:lnTo>
                      <a:pt x="2" y="5852"/>
                    </a:lnTo>
                    <a:cubicBezTo>
                      <a:pt x="2" y="5882"/>
                      <a:pt x="0" y="5912"/>
                      <a:pt x="0" y="5941"/>
                    </a:cubicBezTo>
                    <a:cubicBezTo>
                      <a:pt x="0" y="9224"/>
                      <a:pt x="2663" y="11884"/>
                      <a:pt x="5945" y="11884"/>
                    </a:cubicBezTo>
                    <a:cubicBezTo>
                      <a:pt x="9228" y="11884"/>
                      <a:pt x="11888" y="9223"/>
                      <a:pt x="11888" y="5941"/>
                    </a:cubicBezTo>
                    <a:cubicBezTo>
                      <a:pt x="11888" y="2660"/>
                      <a:pt x="9228" y="0"/>
                      <a:pt x="5945"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71"/>
            <p:cNvGrpSpPr/>
            <p:nvPr/>
          </p:nvGrpSpPr>
          <p:grpSpPr>
            <a:xfrm>
              <a:off x="4190160" y="2076685"/>
              <a:ext cx="312075" cy="453300"/>
              <a:chOff x="3410700" y="1398250"/>
              <a:chExt cx="312075" cy="453300"/>
            </a:xfrm>
          </p:grpSpPr>
          <p:sp>
            <p:nvSpPr>
              <p:cNvPr id="3270" name="Google Shape;3270;p71"/>
              <p:cNvSpPr/>
              <p:nvPr/>
            </p:nvSpPr>
            <p:spPr>
              <a:xfrm>
                <a:off x="3529550" y="1487425"/>
                <a:ext cx="59475" cy="59475"/>
              </a:xfrm>
              <a:custGeom>
                <a:rect b="b" l="l" r="r" t="t"/>
                <a:pathLst>
                  <a:path extrusionOk="0" h="2379" w="2379">
                    <a:moveTo>
                      <a:pt x="1190" y="594"/>
                    </a:moveTo>
                    <a:cubicBezTo>
                      <a:pt x="1517" y="594"/>
                      <a:pt x="1785" y="861"/>
                      <a:pt x="1785" y="1189"/>
                    </a:cubicBezTo>
                    <a:cubicBezTo>
                      <a:pt x="1785" y="1516"/>
                      <a:pt x="1517" y="1784"/>
                      <a:pt x="1190" y="1784"/>
                    </a:cubicBezTo>
                    <a:cubicBezTo>
                      <a:pt x="862" y="1784"/>
                      <a:pt x="595" y="1516"/>
                      <a:pt x="595" y="1189"/>
                    </a:cubicBezTo>
                    <a:cubicBezTo>
                      <a:pt x="595" y="861"/>
                      <a:pt x="862" y="594"/>
                      <a:pt x="1190" y="594"/>
                    </a:cubicBezTo>
                    <a:close/>
                    <a:moveTo>
                      <a:pt x="1190" y="0"/>
                    </a:moveTo>
                    <a:cubicBezTo>
                      <a:pt x="533" y="0"/>
                      <a:pt x="0" y="534"/>
                      <a:pt x="0" y="1189"/>
                    </a:cubicBezTo>
                    <a:cubicBezTo>
                      <a:pt x="0" y="1845"/>
                      <a:pt x="533" y="2378"/>
                      <a:pt x="1190" y="2378"/>
                    </a:cubicBezTo>
                    <a:cubicBezTo>
                      <a:pt x="1846" y="2378"/>
                      <a:pt x="2378" y="1845"/>
                      <a:pt x="2378" y="1189"/>
                    </a:cubicBezTo>
                    <a:cubicBezTo>
                      <a:pt x="2378" y="532"/>
                      <a:pt x="1846" y="0"/>
                      <a:pt x="119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1"/>
              <p:cNvSpPr/>
              <p:nvPr/>
            </p:nvSpPr>
            <p:spPr>
              <a:xfrm>
                <a:off x="3722750" y="1702900"/>
                <a:ext cx="25" cy="25"/>
              </a:xfrm>
              <a:custGeom>
                <a:rect b="b" l="l" r="r" t="t"/>
                <a:pathLst>
                  <a:path extrusionOk="0" h="1" w="1">
                    <a:moveTo>
                      <a:pt x="0" y="1"/>
                    </a:move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1"/>
              <p:cNvSpPr/>
              <p:nvPr/>
            </p:nvSpPr>
            <p:spPr>
              <a:xfrm>
                <a:off x="3410700" y="1554325"/>
                <a:ext cx="297200" cy="297200"/>
              </a:xfrm>
              <a:custGeom>
                <a:rect b="b" l="l" r="r" t="t"/>
                <a:pathLst>
                  <a:path extrusionOk="0" h="11888" w="11888">
                    <a:moveTo>
                      <a:pt x="5944" y="0"/>
                    </a:moveTo>
                    <a:cubicBezTo>
                      <a:pt x="2662" y="0"/>
                      <a:pt x="0" y="2661"/>
                      <a:pt x="0" y="5944"/>
                    </a:cubicBezTo>
                    <a:cubicBezTo>
                      <a:pt x="0" y="9226"/>
                      <a:pt x="2661" y="11887"/>
                      <a:pt x="5944" y="11887"/>
                    </a:cubicBezTo>
                    <a:cubicBezTo>
                      <a:pt x="9226" y="11887"/>
                      <a:pt x="11887" y="9227"/>
                      <a:pt x="11887" y="5944"/>
                    </a:cubicBezTo>
                    <a:cubicBezTo>
                      <a:pt x="11887" y="2660"/>
                      <a:pt x="9227" y="0"/>
                      <a:pt x="594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1"/>
              <p:cNvSpPr/>
              <p:nvPr/>
            </p:nvSpPr>
            <p:spPr>
              <a:xfrm>
                <a:off x="3633600" y="1792075"/>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1"/>
              <p:cNvSpPr/>
              <p:nvPr/>
            </p:nvSpPr>
            <p:spPr>
              <a:xfrm>
                <a:off x="3410725" y="1578600"/>
                <a:ext cx="272925" cy="272950"/>
              </a:xfrm>
              <a:custGeom>
                <a:rect b="b" l="l" r="r" t="t"/>
                <a:pathLst>
                  <a:path extrusionOk="0" h="10918" w="10917">
                    <a:moveTo>
                      <a:pt x="2693" y="1"/>
                    </a:moveTo>
                    <a:lnTo>
                      <a:pt x="2693" y="1"/>
                    </a:lnTo>
                    <a:cubicBezTo>
                      <a:pt x="1073" y="1062"/>
                      <a:pt x="0" y="2892"/>
                      <a:pt x="0" y="4974"/>
                    </a:cubicBezTo>
                    <a:cubicBezTo>
                      <a:pt x="0" y="8257"/>
                      <a:pt x="2662" y="10917"/>
                      <a:pt x="5944" y="10917"/>
                    </a:cubicBezTo>
                    <a:cubicBezTo>
                      <a:pt x="8025" y="10917"/>
                      <a:pt x="9855" y="9845"/>
                      <a:pt x="10917" y="8225"/>
                    </a:cubicBezTo>
                    <a:lnTo>
                      <a:pt x="10917" y="8225"/>
                    </a:lnTo>
                    <a:cubicBezTo>
                      <a:pt x="10285" y="8426"/>
                      <a:pt x="9614" y="8539"/>
                      <a:pt x="8916" y="8539"/>
                    </a:cubicBezTo>
                    <a:cubicBezTo>
                      <a:pt x="5305" y="8539"/>
                      <a:pt x="2377" y="5612"/>
                      <a:pt x="2377" y="2001"/>
                    </a:cubicBezTo>
                    <a:cubicBezTo>
                      <a:pt x="2377" y="1302"/>
                      <a:pt x="2488" y="632"/>
                      <a:pt x="269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1"/>
              <p:cNvSpPr/>
              <p:nvPr/>
            </p:nvSpPr>
            <p:spPr>
              <a:xfrm>
                <a:off x="3425550" y="1569150"/>
                <a:ext cx="267525" cy="267550"/>
              </a:xfrm>
              <a:custGeom>
                <a:rect b="b" l="l" r="r" t="t"/>
                <a:pathLst>
                  <a:path extrusionOk="0" h="10702" w="10701">
                    <a:moveTo>
                      <a:pt x="5350" y="1"/>
                    </a:moveTo>
                    <a:cubicBezTo>
                      <a:pt x="2395" y="1"/>
                      <a:pt x="0" y="2396"/>
                      <a:pt x="0" y="5351"/>
                    </a:cubicBezTo>
                    <a:cubicBezTo>
                      <a:pt x="0" y="8306"/>
                      <a:pt x="2395" y="10701"/>
                      <a:pt x="5350" y="10701"/>
                    </a:cubicBezTo>
                    <a:cubicBezTo>
                      <a:pt x="8305" y="10701"/>
                      <a:pt x="10701" y="8305"/>
                      <a:pt x="10701" y="5351"/>
                    </a:cubicBezTo>
                    <a:cubicBezTo>
                      <a:pt x="10701" y="2396"/>
                      <a:pt x="8304" y="1"/>
                      <a:pt x="5350"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1"/>
              <p:cNvSpPr/>
              <p:nvPr/>
            </p:nvSpPr>
            <p:spPr>
              <a:xfrm>
                <a:off x="3440400" y="1584025"/>
                <a:ext cx="237775" cy="237775"/>
              </a:xfrm>
              <a:custGeom>
                <a:rect b="b" l="l" r="r" t="t"/>
                <a:pathLst>
                  <a:path extrusionOk="0" h="9511" w="9511">
                    <a:moveTo>
                      <a:pt x="4756" y="1"/>
                    </a:moveTo>
                    <a:cubicBezTo>
                      <a:pt x="2130" y="1"/>
                      <a:pt x="1" y="2130"/>
                      <a:pt x="1" y="4756"/>
                    </a:cubicBezTo>
                    <a:cubicBezTo>
                      <a:pt x="1" y="7381"/>
                      <a:pt x="2130" y="9511"/>
                      <a:pt x="4756" y="9511"/>
                    </a:cubicBezTo>
                    <a:cubicBezTo>
                      <a:pt x="7381" y="9511"/>
                      <a:pt x="9511" y="7381"/>
                      <a:pt x="9511" y="4756"/>
                    </a:cubicBezTo>
                    <a:cubicBezTo>
                      <a:pt x="9511" y="2130"/>
                      <a:pt x="7381" y="1"/>
                      <a:pt x="475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1"/>
              <p:cNvSpPr/>
              <p:nvPr/>
            </p:nvSpPr>
            <p:spPr>
              <a:xfrm>
                <a:off x="3551850" y="1398250"/>
                <a:ext cx="156075" cy="126350"/>
              </a:xfrm>
              <a:custGeom>
                <a:rect b="b" l="l" r="r" t="t"/>
                <a:pathLst>
                  <a:path extrusionOk="0" h="5054" w="6243">
                    <a:moveTo>
                      <a:pt x="1635" y="1"/>
                    </a:moveTo>
                    <a:cubicBezTo>
                      <a:pt x="734" y="1"/>
                      <a:pt x="1" y="734"/>
                      <a:pt x="1" y="1635"/>
                    </a:cubicBezTo>
                    <a:lnTo>
                      <a:pt x="1" y="4161"/>
                    </a:lnTo>
                    <a:cubicBezTo>
                      <a:pt x="1" y="4325"/>
                      <a:pt x="134" y="4459"/>
                      <a:pt x="299" y="4459"/>
                    </a:cubicBezTo>
                    <a:cubicBezTo>
                      <a:pt x="462" y="4459"/>
                      <a:pt x="596" y="4325"/>
                      <a:pt x="596" y="4161"/>
                    </a:cubicBezTo>
                    <a:lnTo>
                      <a:pt x="596" y="1635"/>
                    </a:lnTo>
                    <a:cubicBezTo>
                      <a:pt x="596" y="1062"/>
                      <a:pt x="1062" y="595"/>
                      <a:pt x="1635" y="595"/>
                    </a:cubicBezTo>
                    <a:cubicBezTo>
                      <a:pt x="2209" y="595"/>
                      <a:pt x="2676" y="1062"/>
                      <a:pt x="2676" y="1635"/>
                    </a:cubicBezTo>
                    <a:lnTo>
                      <a:pt x="2676" y="2379"/>
                    </a:lnTo>
                    <a:cubicBezTo>
                      <a:pt x="2676" y="3853"/>
                      <a:pt x="3875" y="5054"/>
                      <a:pt x="5351" y="5054"/>
                    </a:cubicBezTo>
                    <a:lnTo>
                      <a:pt x="5944" y="5054"/>
                    </a:lnTo>
                    <a:cubicBezTo>
                      <a:pt x="6109" y="5054"/>
                      <a:pt x="6241" y="4920"/>
                      <a:pt x="6242" y="4756"/>
                    </a:cubicBezTo>
                    <a:cubicBezTo>
                      <a:pt x="6242" y="4592"/>
                      <a:pt x="6109" y="4459"/>
                      <a:pt x="5944" y="4459"/>
                    </a:cubicBezTo>
                    <a:lnTo>
                      <a:pt x="5351" y="4459"/>
                    </a:lnTo>
                    <a:cubicBezTo>
                      <a:pt x="4203" y="4459"/>
                      <a:pt x="3271" y="3526"/>
                      <a:pt x="3271" y="2379"/>
                    </a:cubicBezTo>
                    <a:lnTo>
                      <a:pt x="3271" y="1635"/>
                    </a:lnTo>
                    <a:cubicBezTo>
                      <a:pt x="3271" y="734"/>
                      <a:pt x="2537" y="1"/>
                      <a:pt x="163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1"/>
              <p:cNvSpPr/>
              <p:nvPr/>
            </p:nvSpPr>
            <p:spPr>
              <a:xfrm>
                <a:off x="3497450" y="1769725"/>
                <a:ext cx="123675" cy="66925"/>
              </a:xfrm>
              <a:custGeom>
                <a:rect b="b" l="l" r="r" t="t"/>
                <a:pathLst>
                  <a:path extrusionOk="0" h="2677" w="4947">
                    <a:moveTo>
                      <a:pt x="1582" y="0"/>
                    </a:moveTo>
                    <a:lnTo>
                      <a:pt x="1582" y="822"/>
                    </a:lnTo>
                    <a:cubicBezTo>
                      <a:pt x="1582" y="1047"/>
                      <a:pt x="1456" y="1254"/>
                      <a:pt x="1253" y="1354"/>
                    </a:cubicBezTo>
                    <a:lnTo>
                      <a:pt x="292" y="1836"/>
                    </a:lnTo>
                    <a:cubicBezTo>
                      <a:pt x="178" y="1894"/>
                      <a:pt x="79" y="1973"/>
                      <a:pt x="0" y="2068"/>
                    </a:cubicBezTo>
                    <a:cubicBezTo>
                      <a:pt x="742" y="2456"/>
                      <a:pt x="1581" y="2676"/>
                      <a:pt x="2474" y="2676"/>
                    </a:cubicBezTo>
                    <a:cubicBezTo>
                      <a:pt x="3366" y="2676"/>
                      <a:pt x="4206" y="2455"/>
                      <a:pt x="4946" y="2068"/>
                    </a:cubicBezTo>
                    <a:cubicBezTo>
                      <a:pt x="4868" y="1973"/>
                      <a:pt x="4771" y="1894"/>
                      <a:pt x="4657" y="1836"/>
                    </a:cubicBezTo>
                    <a:lnTo>
                      <a:pt x="3695" y="1354"/>
                    </a:lnTo>
                    <a:cubicBezTo>
                      <a:pt x="3493" y="1254"/>
                      <a:pt x="3366" y="1047"/>
                      <a:pt x="3366" y="822"/>
                    </a:cubicBezTo>
                    <a:lnTo>
                      <a:pt x="336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1"/>
              <p:cNvSpPr/>
              <p:nvPr/>
            </p:nvSpPr>
            <p:spPr>
              <a:xfrm>
                <a:off x="3536075" y="1769750"/>
                <a:ext cx="46500" cy="29775"/>
              </a:xfrm>
              <a:custGeom>
                <a:rect b="b" l="l" r="r" t="t"/>
                <a:pathLst>
                  <a:path extrusionOk="0" h="1191" w="1860">
                    <a:moveTo>
                      <a:pt x="37" y="1"/>
                    </a:moveTo>
                    <a:lnTo>
                      <a:pt x="37" y="822"/>
                    </a:lnTo>
                    <a:cubicBezTo>
                      <a:pt x="37" y="892"/>
                      <a:pt x="22" y="958"/>
                      <a:pt x="0" y="1021"/>
                    </a:cubicBezTo>
                    <a:cubicBezTo>
                      <a:pt x="291" y="1128"/>
                      <a:pt x="602" y="1190"/>
                      <a:pt x="930" y="1190"/>
                    </a:cubicBezTo>
                    <a:cubicBezTo>
                      <a:pt x="1257" y="1190"/>
                      <a:pt x="1570" y="1128"/>
                      <a:pt x="1859" y="1021"/>
                    </a:cubicBezTo>
                    <a:cubicBezTo>
                      <a:pt x="1838" y="958"/>
                      <a:pt x="1822" y="892"/>
                      <a:pt x="1822" y="822"/>
                    </a:cubicBezTo>
                    <a:lnTo>
                      <a:pt x="1822"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1"/>
              <p:cNvSpPr/>
              <p:nvPr/>
            </p:nvSpPr>
            <p:spPr>
              <a:xfrm>
                <a:off x="3507275" y="1673175"/>
                <a:ext cx="104025" cy="111475"/>
              </a:xfrm>
              <a:custGeom>
                <a:rect b="b" l="l" r="r" t="t"/>
                <a:pathLst>
                  <a:path extrusionOk="0" h="4459" w="4161">
                    <a:moveTo>
                      <a:pt x="1" y="0"/>
                    </a:moveTo>
                    <a:lnTo>
                      <a:pt x="1" y="2378"/>
                    </a:lnTo>
                    <a:cubicBezTo>
                      <a:pt x="1" y="3528"/>
                      <a:pt x="931" y="4458"/>
                      <a:pt x="2081" y="4458"/>
                    </a:cubicBezTo>
                    <a:cubicBezTo>
                      <a:pt x="3230" y="4458"/>
                      <a:pt x="4161" y="3528"/>
                      <a:pt x="4161" y="2378"/>
                    </a:cubicBezTo>
                    <a:lnTo>
                      <a:pt x="416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1"/>
              <p:cNvSpPr/>
              <p:nvPr/>
            </p:nvSpPr>
            <p:spPr>
              <a:xfrm>
                <a:off x="3507275" y="1673175"/>
                <a:ext cx="104025" cy="111525"/>
              </a:xfrm>
              <a:custGeom>
                <a:rect b="b" l="l" r="r" t="t"/>
                <a:pathLst>
                  <a:path extrusionOk="0" h="4461" w="4161">
                    <a:moveTo>
                      <a:pt x="1" y="0"/>
                    </a:moveTo>
                    <a:lnTo>
                      <a:pt x="1" y="2273"/>
                    </a:lnTo>
                    <a:cubicBezTo>
                      <a:pt x="1" y="3330"/>
                      <a:pt x="581" y="4094"/>
                      <a:pt x="1481" y="4373"/>
                    </a:cubicBezTo>
                    <a:cubicBezTo>
                      <a:pt x="1679" y="4434"/>
                      <a:pt x="1874" y="4460"/>
                      <a:pt x="2063" y="4460"/>
                    </a:cubicBezTo>
                    <a:cubicBezTo>
                      <a:pt x="2223" y="4460"/>
                      <a:pt x="2378" y="4442"/>
                      <a:pt x="2527" y="4409"/>
                    </a:cubicBezTo>
                    <a:cubicBezTo>
                      <a:pt x="1592" y="4205"/>
                      <a:pt x="891" y="3373"/>
                      <a:pt x="891" y="2377"/>
                    </a:cubicBezTo>
                    <a:lnTo>
                      <a:pt x="891" y="1283"/>
                    </a:lnTo>
                    <a:cubicBezTo>
                      <a:pt x="891" y="1042"/>
                      <a:pt x="1089" y="869"/>
                      <a:pt x="1308" y="869"/>
                    </a:cubicBezTo>
                    <a:cubicBezTo>
                      <a:pt x="1370" y="869"/>
                      <a:pt x="1434" y="883"/>
                      <a:pt x="1495" y="913"/>
                    </a:cubicBezTo>
                    <a:cubicBezTo>
                      <a:pt x="1955" y="1139"/>
                      <a:pt x="2406" y="1282"/>
                      <a:pt x="2799" y="1405"/>
                    </a:cubicBezTo>
                    <a:cubicBezTo>
                      <a:pt x="3045" y="1482"/>
                      <a:pt x="3277" y="1555"/>
                      <a:pt x="3477" y="1637"/>
                    </a:cubicBezTo>
                    <a:cubicBezTo>
                      <a:pt x="3535" y="1661"/>
                      <a:pt x="3566" y="1720"/>
                      <a:pt x="3566" y="1784"/>
                    </a:cubicBezTo>
                    <a:cubicBezTo>
                      <a:pt x="3566" y="2166"/>
                      <a:pt x="3809" y="2489"/>
                      <a:pt x="4147" y="2616"/>
                    </a:cubicBezTo>
                    <a:cubicBezTo>
                      <a:pt x="4156" y="2537"/>
                      <a:pt x="4161" y="2458"/>
                      <a:pt x="4161" y="2378"/>
                    </a:cubicBezTo>
                    <a:lnTo>
                      <a:pt x="416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1"/>
              <p:cNvSpPr/>
              <p:nvPr/>
            </p:nvSpPr>
            <p:spPr>
              <a:xfrm>
                <a:off x="3536050" y="1740050"/>
                <a:ext cx="46450" cy="22325"/>
              </a:xfrm>
              <a:custGeom>
                <a:rect b="b" l="l" r="r" t="t"/>
                <a:pathLst>
                  <a:path extrusionOk="0" h="893" w="1858">
                    <a:moveTo>
                      <a:pt x="334" y="1"/>
                    </a:moveTo>
                    <a:cubicBezTo>
                      <a:pt x="269" y="1"/>
                      <a:pt x="203" y="22"/>
                      <a:pt x="148" y="67"/>
                    </a:cubicBezTo>
                    <a:cubicBezTo>
                      <a:pt x="21" y="171"/>
                      <a:pt x="0" y="359"/>
                      <a:pt x="104" y="486"/>
                    </a:cubicBezTo>
                    <a:cubicBezTo>
                      <a:pt x="314" y="744"/>
                      <a:pt x="615" y="893"/>
                      <a:pt x="930" y="893"/>
                    </a:cubicBezTo>
                    <a:cubicBezTo>
                      <a:pt x="1244" y="893"/>
                      <a:pt x="1545" y="744"/>
                      <a:pt x="1754" y="486"/>
                    </a:cubicBezTo>
                    <a:cubicBezTo>
                      <a:pt x="1857" y="357"/>
                      <a:pt x="1837" y="171"/>
                      <a:pt x="1710" y="67"/>
                    </a:cubicBezTo>
                    <a:cubicBezTo>
                      <a:pt x="1655" y="22"/>
                      <a:pt x="1589" y="1"/>
                      <a:pt x="1523" y="1"/>
                    </a:cubicBezTo>
                    <a:cubicBezTo>
                      <a:pt x="1437" y="1"/>
                      <a:pt x="1351" y="38"/>
                      <a:pt x="1292" y="110"/>
                    </a:cubicBezTo>
                    <a:cubicBezTo>
                      <a:pt x="1194" y="231"/>
                      <a:pt x="1062" y="292"/>
                      <a:pt x="929" y="292"/>
                    </a:cubicBezTo>
                    <a:cubicBezTo>
                      <a:pt x="796" y="292"/>
                      <a:pt x="663" y="231"/>
                      <a:pt x="565" y="110"/>
                    </a:cubicBezTo>
                    <a:cubicBezTo>
                      <a:pt x="507" y="38"/>
                      <a:pt x="421" y="1"/>
                      <a:pt x="33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1"/>
              <p:cNvSpPr/>
              <p:nvPr/>
            </p:nvSpPr>
            <p:spPr>
              <a:xfrm>
                <a:off x="3529600" y="1710350"/>
                <a:ext cx="14875" cy="22300"/>
              </a:xfrm>
              <a:custGeom>
                <a:rect b="b" l="l" r="r" t="t"/>
                <a:pathLst>
                  <a:path extrusionOk="0" h="892" w="595">
                    <a:moveTo>
                      <a:pt x="296" y="1"/>
                    </a:moveTo>
                    <a:cubicBezTo>
                      <a:pt x="134" y="1"/>
                      <a:pt x="0" y="132"/>
                      <a:pt x="0" y="296"/>
                    </a:cubicBezTo>
                    <a:lnTo>
                      <a:pt x="0" y="594"/>
                    </a:lnTo>
                    <a:cubicBezTo>
                      <a:pt x="0" y="758"/>
                      <a:pt x="132" y="891"/>
                      <a:pt x="296" y="891"/>
                    </a:cubicBezTo>
                    <a:cubicBezTo>
                      <a:pt x="461" y="891"/>
                      <a:pt x="593" y="758"/>
                      <a:pt x="594" y="594"/>
                    </a:cubicBezTo>
                    <a:lnTo>
                      <a:pt x="594" y="296"/>
                    </a:lnTo>
                    <a:cubicBezTo>
                      <a:pt x="594" y="134"/>
                      <a:pt x="461" y="1"/>
                      <a:pt x="29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1"/>
              <p:cNvSpPr/>
              <p:nvPr/>
            </p:nvSpPr>
            <p:spPr>
              <a:xfrm>
                <a:off x="3574100" y="1710350"/>
                <a:ext cx="14925" cy="22300"/>
              </a:xfrm>
              <a:custGeom>
                <a:rect b="b" l="l" r="r" t="t"/>
                <a:pathLst>
                  <a:path extrusionOk="0" h="892" w="597">
                    <a:moveTo>
                      <a:pt x="298" y="1"/>
                    </a:moveTo>
                    <a:cubicBezTo>
                      <a:pt x="134" y="1"/>
                      <a:pt x="0" y="132"/>
                      <a:pt x="0" y="296"/>
                    </a:cubicBezTo>
                    <a:lnTo>
                      <a:pt x="0" y="594"/>
                    </a:lnTo>
                    <a:cubicBezTo>
                      <a:pt x="0" y="758"/>
                      <a:pt x="134" y="891"/>
                      <a:pt x="298" y="891"/>
                    </a:cubicBezTo>
                    <a:cubicBezTo>
                      <a:pt x="463" y="891"/>
                      <a:pt x="596" y="758"/>
                      <a:pt x="595" y="594"/>
                    </a:cubicBezTo>
                    <a:lnTo>
                      <a:pt x="595" y="296"/>
                    </a:lnTo>
                    <a:cubicBezTo>
                      <a:pt x="595" y="134"/>
                      <a:pt x="463" y="1"/>
                      <a:pt x="29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1"/>
              <p:cNvSpPr/>
              <p:nvPr/>
            </p:nvSpPr>
            <p:spPr>
              <a:xfrm>
                <a:off x="3492400" y="1635475"/>
                <a:ext cx="66900" cy="66625"/>
              </a:xfrm>
              <a:custGeom>
                <a:rect b="b" l="l" r="r" t="t"/>
                <a:pathLst>
                  <a:path extrusionOk="0" h="2665" w="2676">
                    <a:moveTo>
                      <a:pt x="1028" y="0"/>
                    </a:moveTo>
                    <a:cubicBezTo>
                      <a:pt x="405" y="489"/>
                      <a:pt x="1" y="1249"/>
                      <a:pt x="1" y="2104"/>
                    </a:cubicBezTo>
                    <a:lnTo>
                      <a:pt x="1" y="2108"/>
                    </a:lnTo>
                    <a:cubicBezTo>
                      <a:pt x="1" y="2445"/>
                      <a:pt x="275" y="2665"/>
                      <a:pt x="560" y="2665"/>
                    </a:cubicBezTo>
                    <a:cubicBezTo>
                      <a:pt x="705" y="2665"/>
                      <a:pt x="851" y="2609"/>
                      <a:pt x="966" y="2483"/>
                    </a:cubicBezTo>
                    <a:lnTo>
                      <a:pt x="2676" y="618"/>
                    </a:lnTo>
                    <a:lnTo>
                      <a:pt x="1028"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1"/>
              <p:cNvSpPr/>
              <p:nvPr/>
            </p:nvSpPr>
            <p:spPr>
              <a:xfrm>
                <a:off x="3508450" y="1621200"/>
                <a:ext cx="117725" cy="104050"/>
              </a:xfrm>
              <a:custGeom>
                <a:rect b="b" l="l" r="r" t="t"/>
                <a:pathLst>
                  <a:path extrusionOk="0" h="4162" w="4709">
                    <a:moveTo>
                      <a:pt x="2030" y="0"/>
                    </a:moveTo>
                    <a:cubicBezTo>
                      <a:pt x="1217" y="0"/>
                      <a:pt x="491" y="365"/>
                      <a:pt x="1" y="938"/>
                    </a:cubicBezTo>
                    <a:cubicBezTo>
                      <a:pt x="1059" y="2613"/>
                      <a:pt x="2594" y="2739"/>
                      <a:pt x="3642" y="3162"/>
                    </a:cubicBezTo>
                    <a:cubicBezTo>
                      <a:pt x="3928" y="3278"/>
                      <a:pt x="4114" y="3556"/>
                      <a:pt x="4114" y="3864"/>
                    </a:cubicBezTo>
                    <a:cubicBezTo>
                      <a:pt x="4114" y="4029"/>
                      <a:pt x="4247" y="4161"/>
                      <a:pt x="4412" y="4161"/>
                    </a:cubicBezTo>
                    <a:cubicBezTo>
                      <a:pt x="4576" y="4161"/>
                      <a:pt x="4709" y="4028"/>
                      <a:pt x="4709" y="3864"/>
                    </a:cubicBezTo>
                    <a:lnTo>
                      <a:pt x="4709" y="2770"/>
                    </a:lnTo>
                    <a:cubicBezTo>
                      <a:pt x="4709" y="1303"/>
                      <a:pt x="3569" y="38"/>
                      <a:pt x="2103" y="1"/>
                    </a:cubicBezTo>
                    <a:cubicBezTo>
                      <a:pt x="2078" y="0"/>
                      <a:pt x="2054" y="0"/>
                      <a:pt x="203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1"/>
              <p:cNvSpPr/>
              <p:nvPr/>
            </p:nvSpPr>
            <p:spPr>
              <a:xfrm>
                <a:off x="3518425" y="1609550"/>
                <a:ext cx="81750" cy="31125"/>
              </a:xfrm>
              <a:custGeom>
                <a:rect b="b" l="l" r="r" t="t"/>
                <a:pathLst>
                  <a:path extrusionOk="0" h="1245" w="3270">
                    <a:moveTo>
                      <a:pt x="297" y="0"/>
                    </a:moveTo>
                    <a:cubicBezTo>
                      <a:pt x="140" y="0"/>
                      <a:pt x="0" y="127"/>
                      <a:pt x="0" y="297"/>
                    </a:cubicBezTo>
                    <a:lnTo>
                      <a:pt x="0" y="947"/>
                    </a:lnTo>
                    <a:cubicBezTo>
                      <a:pt x="0" y="1117"/>
                      <a:pt x="140" y="1244"/>
                      <a:pt x="297" y="1244"/>
                    </a:cubicBezTo>
                    <a:cubicBezTo>
                      <a:pt x="333" y="1244"/>
                      <a:pt x="370" y="1237"/>
                      <a:pt x="406" y="1223"/>
                    </a:cubicBezTo>
                    <a:lnTo>
                      <a:pt x="1416" y="825"/>
                    </a:lnTo>
                    <a:cubicBezTo>
                      <a:pt x="1486" y="797"/>
                      <a:pt x="1561" y="784"/>
                      <a:pt x="1635" y="784"/>
                    </a:cubicBezTo>
                    <a:cubicBezTo>
                      <a:pt x="1709" y="784"/>
                      <a:pt x="1783" y="797"/>
                      <a:pt x="1853" y="825"/>
                    </a:cubicBezTo>
                    <a:lnTo>
                      <a:pt x="2863" y="1223"/>
                    </a:lnTo>
                    <a:cubicBezTo>
                      <a:pt x="2900" y="1237"/>
                      <a:pt x="2937" y="1244"/>
                      <a:pt x="2973" y="1244"/>
                    </a:cubicBezTo>
                    <a:cubicBezTo>
                      <a:pt x="3130" y="1244"/>
                      <a:pt x="3269" y="1117"/>
                      <a:pt x="3269" y="947"/>
                    </a:cubicBezTo>
                    <a:lnTo>
                      <a:pt x="3269" y="297"/>
                    </a:lnTo>
                    <a:cubicBezTo>
                      <a:pt x="3269" y="127"/>
                      <a:pt x="3129" y="1"/>
                      <a:pt x="2972" y="1"/>
                    </a:cubicBezTo>
                    <a:cubicBezTo>
                      <a:pt x="2936" y="1"/>
                      <a:pt x="2899" y="7"/>
                      <a:pt x="2863" y="21"/>
                    </a:cubicBezTo>
                    <a:lnTo>
                      <a:pt x="1853" y="419"/>
                    </a:lnTo>
                    <a:cubicBezTo>
                      <a:pt x="1783" y="447"/>
                      <a:pt x="1709" y="460"/>
                      <a:pt x="1635" y="460"/>
                    </a:cubicBezTo>
                    <a:cubicBezTo>
                      <a:pt x="1561" y="460"/>
                      <a:pt x="1486" y="447"/>
                      <a:pt x="1416" y="419"/>
                    </a:cubicBezTo>
                    <a:lnTo>
                      <a:pt x="406" y="21"/>
                    </a:lnTo>
                    <a:cubicBezTo>
                      <a:pt x="370" y="7"/>
                      <a:pt x="333"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1"/>
              <p:cNvSpPr/>
              <p:nvPr/>
            </p:nvSpPr>
            <p:spPr>
              <a:xfrm>
                <a:off x="3559250" y="1809975"/>
                <a:ext cx="61850" cy="26725"/>
              </a:xfrm>
              <a:custGeom>
                <a:rect b="b" l="l" r="r" t="t"/>
                <a:pathLst>
                  <a:path extrusionOk="0" h="1069" w="2474">
                    <a:moveTo>
                      <a:pt x="1728" y="0"/>
                    </a:moveTo>
                    <a:cubicBezTo>
                      <a:pt x="1410" y="633"/>
                      <a:pt x="758" y="1068"/>
                      <a:pt x="1" y="1068"/>
                    </a:cubicBezTo>
                    <a:cubicBezTo>
                      <a:pt x="892" y="1068"/>
                      <a:pt x="1733" y="846"/>
                      <a:pt x="2473" y="459"/>
                    </a:cubicBezTo>
                    <a:cubicBezTo>
                      <a:pt x="2396" y="363"/>
                      <a:pt x="2298" y="284"/>
                      <a:pt x="2184" y="227"/>
                    </a:cubicBezTo>
                    <a:lnTo>
                      <a:pt x="17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1"/>
              <p:cNvSpPr/>
              <p:nvPr/>
            </p:nvSpPr>
            <p:spPr>
              <a:xfrm>
                <a:off x="3497425" y="1809925"/>
                <a:ext cx="61875" cy="26725"/>
              </a:xfrm>
              <a:custGeom>
                <a:rect b="b" l="l" r="r" t="t"/>
                <a:pathLst>
                  <a:path extrusionOk="0" h="1069" w="2475">
                    <a:moveTo>
                      <a:pt x="748" y="0"/>
                    </a:moveTo>
                    <a:lnTo>
                      <a:pt x="292" y="228"/>
                    </a:lnTo>
                    <a:cubicBezTo>
                      <a:pt x="178" y="286"/>
                      <a:pt x="78" y="365"/>
                      <a:pt x="0" y="460"/>
                    </a:cubicBezTo>
                    <a:cubicBezTo>
                      <a:pt x="743" y="848"/>
                      <a:pt x="1582" y="1068"/>
                      <a:pt x="2475" y="1068"/>
                    </a:cubicBezTo>
                    <a:cubicBezTo>
                      <a:pt x="1719" y="1068"/>
                      <a:pt x="1066" y="634"/>
                      <a:pt x="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0" name="Google Shape;3290;p71"/>
          <p:cNvGrpSpPr/>
          <p:nvPr/>
        </p:nvGrpSpPr>
        <p:grpSpPr>
          <a:xfrm>
            <a:off x="4714611" y="1968915"/>
            <a:ext cx="248231" cy="512842"/>
            <a:chOff x="4767271" y="2055441"/>
            <a:chExt cx="248231" cy="512842"/>
          </a:xfrm>
        </p:grpSpPr>
        <p:sp>
          <p:nvSpPr>
            <p:cNvPr id="3291" name="Google Shape;3291;p71"/>
            <p:cNvSpPr/>
            <p:nvPr/>
          </p:nvSpPr>
          <p:spPr>
            <a:xfrm>
              <a:off x="4767271" y="2055441"/>
              <a:ext cx="248231" cy="512842"/>
            </a:xfrm>
            <a:custGeom>
              <a:rect b="b" l="l" r="r" t="t"/>
              <a:pathLst>
                <a:path extrusionOk="0" h="18722" w="9062">
                  <a:moveTo>
                    <a:pt x="1812" y="0"/>
                  </a:moveTo>
                  <a:cubicBezTo>
                    <a:pt x="1478" y="0"/>
                    <a:pt x="1209" y="271"/>
                    <a:pt x="1209" y="603"/>
                  </a:cubicBezTo>
                  <a:lnTo>
                    <a:pt x="1209" y="4227"/>
                  </a:lnTo>
                  <a:cubicBezTo>
                    <a:pt x="1209" y="4561"/>
                    <a:pt x="1480" y="4830"/>
                    <a:pt x="1812" y="4830"/>
                  </a:cubicBezTo>
                  <a:lnTo>
                    <a:pt x="3322" y="4830"/>
                  </a:lnTo>
                  <a:lnTo>
                    <a:pt x="3322" y="5434"/>
                  </a:lnTo>
                  <a:lnTo>
                    <a:pt x="3322" y="6037"/>
                  </a:lnTo>
                  <a:lnTo>
                    <a:pt x="604" y="6037"/>
                  </a:lnTo>
                  <a:cubicBezTo>
                    <a:pt x="270" y="6037"/>
                    <a:pt x="1" y="6308"/>
                    <a:pt x="1" y="6641"/>
                  </a:cubicBezTo>
                  <a:lnTo>
                    <a:pt x="1" y="18117"/>
                  </a:lnTo>
                  <a:cubicBezTo>
                    <a:pt x="1" y="18451"/>
                    <a:pt x="270" y="18721"/>
                    <a:pt x="604" y="18721"/>
                  </a:cubicBezTo>
                  <a:lnTo>
                    <a:pt x="8457" y="18721"/>
                  </a:lnTo>
                  <a:cubicBezTo>
                    <a:pt x="8791" y="18721"/>
                    <a:pt x="9061" y="18450"/>
                    <a:pt x="9061" y="18117"/>
                  </a:cubicBezTo>
                  <a:lnTo>
                    <a:pt x="9061" y="6641"/>
                  </a:lnTo>
                  <a:cubicBezTo>
                    <a:pt x="9061" y="6307"/>
                    <a:pt x="8791" y="6037"/>
                    <a:pt x="8457" y="6037"/>
                  </a:cubicBezTo>
                  <a:lnTo>
                    <a:pt x="5739" y="6037"/>
                  </a:lnTo>
                  <a:lnTo>
                    <a:pt x="5739" y="5434"/>
                  </a:lnTo>
                  <a:lnTo>
                    <a:pt x="5739" y="4830"/>
                  </a:lnTo>
                  <a:lnTo>
                    <a:pt x="7249" y="4830"/>
                  </a:lnTo>
                  <a:cubicBezTo>
                    <a:pt x="7583" y="4830"/>
                    <a:pt x="7852" y="4560"/>
                    <a:pt x="7852" y="4227"/>
                  </a:cubicBezTo>
                  <a:lnTo>
                    <a:pt x="7852" y="603"/>
                  </a:lnTo>
                  <a:cubicBezTo>
                    <a:pt x="7852" y="269"/>
                    <a:pt x="7581" y="0"/>
                    <a:pt x="7249"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2" name="Google Shape;3292;p71"/>
            <p:cNvGrpSpPr/>
            <p:nvPr/>
          </p:nvGrpSpPr>
          <p:grpSpPr>
            <a:xfrm>
              <a:off x="4778111" y="2077825"/>
              <a:ext cx="226550" cy="468075"/>
              <a:chOff x="3972700" y="1398575"/>
              <a:chExt cx="226550" cy="468075"/>
            </a:xfrm>
          </p:grpSpPr>
          <p:sp>
            <p:nvSpPr>
              <p:cNvPr id="3293" name="Google Shape;3293;p71"/>
              <p:cNvSpPr/>
              <p:nvPr/>
            </p:nvSpPr>
            <p:spPr>
              <a:xfrm>
                <a:off x="4002900" y="1398575"/>
                <a:ext cx="166125" cy="120775"/>
              </a:xfrm>
              <a:custGeom>
                <a:rect b="b" l="l" r="r" t="t"/>
                <a:pathLst>
                  <a:path extrusionOk="0" h="4831" w="6645">
                    <a:moveTo>
                      <a:pt x="604" y="0"/>
                    </a:moveTo>
                    <a:cubicBezTo>
                      <a:pt x="272" y="0"/>
                      <a:pt x="1" y="269"/>
                      <a:pt x="1" y="603"/>
                    </a:cubicBezTo>
                    <a:lnTo>
                      <a:pt x="1" y="4227"/>
                    </a:lnTo>
                    <a:cubicBezTo>
                      <a:pt x="1" y="4559"/>
                      <a:pt x="270" y="4830"/>
                      <a:pt x="604" y="4830"/>
                    </a:cubicBezTo>
                    <a:lnTo>
                      <a:pt x="6041" y="4830"/>
                    </a:lnTo>
                    <a:cubicBezTo>
                      <a:pt x="6375" y="4830"/>
                      <a:pt x="6644" y="4559"/>
                      <a:pt x="6644" y="4227"/>
                    </a:cubicBezTo>
                    <a:lnTo>
                      <a:pt x="6644" y="603"/>
                    </a:lnTo>
                    <a:cubicBezTo>
                      <a:pt x="6644" y="270"/>
                      <a:pt x="6375" y="0"/>
                      <a:pt x="604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1"/>
              <p:cNvSpPr/>
              <p:nvPr/>
            </p:nvSpPr>
            <p:spPr>
              <a:xfrm>
                <a:off x="4002900" y="1398575"/>
                <a:ext cx="52850" cy="120775"/>
              </a:xfrm>
              <a:custGeom>
                <a:rect b="b" l="l" r="r" t="t"/>
                <a:pathLst>
                  <a:path extrusionOk="0" h="4831" w="2114">
                    <a:moveTo>
                      <a:pt x="604" y="0"/>
                    </a:moveTo>
                    <a:cubicBezTo>
                      <a:pt x="270" y="0"/>
                      <a:pt x="1" y="270"/>
                      <a:pt x="1" y="603"/>
                    </a:cubicBezTo>
                    <a:lnTo>
                      <a:pt x="1" y="4227"/>
                    </a:lnTo>
                    <a:cubicBezTo>
                      <a:pt x="1" y="4561"/>
                      <a:pt x="272" y="4830"/>
                      <a:pt x="604" y="4830"/>
                    </a:cubicBezTo>
                    <a:lnTo>
                      <a:pt x="2114" y="4830"/>
                    </a:lnTo>
                    <a:cubicBezTo>
                      <a:pt x="1782" y="4830"/>
                      <a:pt x="1511" y="4559"/>
                      <a:pt x="1511" y="4227"/>
                    </a:cubicBezTo>
                    <a:lnTo>
                      <a:pt x="1511" y="603"/>
                    </a:lnTo>
                    <a:cubicBezTo>
                      <a:pt x="1511" y="269"/>
                      <a:pt x="1780" y="0"/>
                      <a:pt x="2114"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1"/>
              <p:cNvSpPr/>
              <p:nvPr/>
            </p:nvSpPr>
            <p:spPr>
              <a:xfrm>
                <a:off x="4018050" y="1413650"/>
                <a:ext cx="135900" cy="90625"/>
              </a:xfrm>
              <a:custGeom>
                <a:rect b="b" l="l" r="r" t="t"/>
                <a:pathLst>
                  <a:path extrusionOk="0" h="3625" w="5436">
                    <a:moveTo>
                      <a:pt x="301" y="0"/>
                    </a:moveTo>
                    <a:cubicBezTo>
                      <a:pt x="135" y="0"/>
                      <a:pt x="0" y="135"/>
                      <a:pt x="0" y="302"/>
                    </a:cubicBezTo>
                    <a:lnTo>
                      <a:pt x="0" y="3322"/>
                    </a:lnTo>
                    <a:cubicBezTo>
                      <a:pt x="0" y="3488"/>
                      <a:pt x="135" y="3624"/>
                      <a:pt x="301" y="3624"/>
                    </a:cubicBezTo>
                    <a:lnTo>
                      <a:pt x="5133" y="3624"/>
                    </a:lnTo>
                    <a:cubicBezTo>
                      <a:pt x="5300" y="3624"/>
                      <a:pt x="5435" y="3487"/>
                      <a:pt x="5435" y="3322"/>
                    </a:cubicBezTo>
                    <a:lnTo>
                      <a:pt x="5435" y="302"/>
                    </a:lnTo>
                    <a:cubicBezTo>
                      <a:pt x="5435" y="135"/>
                      <a:pt x="5300" y="0"/>
                      <a:pt x="513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1"/>
              <p:cNvSpPr/>
              <p:nvPr/>
            </p:nvSpPr>
            <p:spPr>
              <a:xfrm>
                <a:off x="4055800" y="1519325"/>
                <a:ext cx="60425" cy="37775"/>
              </a:xfrm>
              <a:custGeom>
                <a:rect b="b" l="l" r="r" t="t"/>
                <a:pathLst>
                  <a:path extrusionOk="0" h="1511" w="2417">
                    <a:moveTo>
                      <a:pt x="0" y="0"/>
                    </a:moveTo>
                    <a:lnTo>
                      <a:pt x="0" y="1510"/>
                    </a:lnTo>
                    <a:lnTo>
                      <a:pt x="2416" y="1510"/>
                    </a:lnTo>
                    <a:lnTo>
                      <a:pt x="241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1"/>
              <p:cNvSpPr/>
              <p:nvPr/>
            </p:nvSpPr>
            <p:spPr>
              <a:xfrm>
                <a:off x="4055800" y="1519325"/>
                <a:ext cx="60425" cy="15100"/>
              </a:xfrm>
              <a:custGeom>
                <a:rect b="b" l="l" r="r" t="t"/>
                <a:pathLst>
                  <a:path extrusionOk="0" h="604" w="2417">
                    <a:moveTo>
                      <a:pt x="0" y="0"/>
                    </a:moveTo>
                    <a:lnTo>
                      <a:pt x="0" y="603"/>
                    </a:lnTo>
                    <a:lnTo>
                      <a:pt x="2416" y="603"/>
                    </a:lnTo>
                    <a:lnTo>
                      <a:pt x="241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1"/>
              <p:cNvSpPr/>
              <p:nvPr/>
            </p:nvSpPr>
            <p:spPr>
              <a:xfrm>
                <a:off x="3972750" y="1549525"/>
                <a:ext cx="226500" cy="317125"/>
              </a:xfrm>
              <a:custGeom>
                <a:rect b="b" l="l" r="r" t="t"/>
                <a:pathLst>
                  <a:path extrusionOk="0" h="12685" w="9060">
                    <a:moveTo>
                      <a:pt x="603" y="0"/>
                    </a:moveTo>
                    <a:cubicBezTo>
                      <a:pt x="271" y="0"/>
                      <a:pt x="0" y="270"/>
                      <a:pt x="0" y="604"/>
                    </a:cubicBezTo>
                    <a:lnTo>
                      <a:pt x="0" y="12080"/>
                    </a:lnTo>
                    <a:cubicBezTo>
                      <a:pt x="0" y="12413"/>
                      <a:pt x="269" y="12684"/>
                      <a:pt x="603" y="12684"/>
                    </a:cubicBezTo>
                    <a:lnTo>
                      <a:pt x="8455" y="12684"/>
                    </a:lnTo>
                    <a:cubicBezTo>
                      <a:pt x="8789" y="12684"/>
                      <a:pt x="9059" y="12413"/>
                      <a:pt x="9059" y="12080"/>
                    </a:cubicBezTo>
                    <a:lnTo>
                      <a:pt x="9059" y="604"/>
                    </a:lnTo>
                    <a:cubicBezTo>
                      <a:pt x="9059" y="271"/>
                      <a:pt x="8789" y="0"/>
                      <a:pt x="8455"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1"/>
              <p:cNvSpPr/>
              <p:nvPr/>
            </p:nvSpPr>
            <p:spPr>
              <a:xfrm>
                <a:off x="3972700" y="1549525"/>
                <a:ext cx="75525" cy="317125"/>
              </a:xfrm>
              <a:custGeom>
                <a:rect b="b" l="l" r="r" t="t"/>
                <a:pathLst>
                  <a:path extrusionOk="0" h="12685" w="3021">
                    <a:moveTo>
                      <a:pt x="604" y="0"/>
                    </a:moveTo>
                    <a:cubicBezTo>
                      <a:pt x="270" y="0"/>
                      <a:pt x="1" y="271"/>
                      <a:pt x="1" y="604"/>
                    </a:cubicBezTo>
                    <a:lnTo>
                      <a:pt x="1" y="12080"/>
                    </a:lnTo>
                    <a:cubicBezTo>
                      <a:pt x="1" y="12414"/>
                      <a:pt x="271" y="12684"/>
                      <a:pt x="604" y="12684"/>
                    </a:cubicBezTo>
                    <a:lnTo>
                      <a:pt x="3021" y="12684"/>
                    </a:lnTo>
                    <a:cubicBezTo>
                      <a:pt x="2687" y="12684"/>
                      <a:pt x="2417" y="12413"/>
                      <a:pt x="2417" y="12080"/>
                    </a:cubicBezTo>
                    <a:lnTo>
                      <a:pt x="2417" y="604"/>
                    </a:lnTo>
                    <a:cubicBezTo>
                      <a:pt x="2417" y="270"/>
                      <a:pt x="2688" y="0"/>
                      <a:pt x="302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1"/>
              <p:cNvSpPr/>
              <p:nvPr/>
            </p:nvSpPr>
            <p:spPr>
              <a:xfrm>
                <a:off x="3987800" y="1564625"/>
                <a:ext cx="196350" cy="279350"/>
              </a:xfrm>
              <a:custGeom>
                <a:rect b="b" l="l" r="r" t="t"/>
                <a:pathLst>
                  <a:path extrusionOk="0" h="11174" w="7854">
                    <a:moveTo>
                      <a:pt x="605" y="0"/>
                    </a:moveTo>
                    <a:cubicBezTo>
                      <a:pt x="272" y="0"/>
                      <a:pt x="1" y="269"/>
                      <a:pt x="1" y="603"/>
                    </a:cubicBezTo>
                    <a:lnTo>
                      <a:pt x="1" y="10570"/>
                    </a:lnTo>
                    <a:cubicBezTo>
                      <a:pt x="1" y="10904"/>
                      <a:pt x="271" y="11173"/>
                      <a:pt x="605" y="11173"/>
                    </a:cubicBezTo>
                    <a:lnTo>
                      <a:pt x="7248" y="11173"/>
                    </a:lnTo>
                    <a:cubicBezTo>
                      <a:pt x="7582" y="11173"/>
                      <a:pt x="7853" y="10904"/>
                      <a:pt x="7852" y="10570"/>
                    </a:cubicBezTo>
                    <a:lnTo>
                      <a:pt x="7852" y="603"/>
                    </a:lnTo>
                    <a:cubicBezTo>
                      <a:pt x="7852" y="271"/>
                      <a:pt x="7582" y="0"/>
                      <a:pt x="7248"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1"/>
              <p:cNvSpPr/>
              <p:nvPr/>
            </p:nvSpPr>
            <p:spPr>
              <a:xfrm>
                <a:off x="3987800" y="1564650"/>
                <a:ext cx="45325" cy="279350"/>
              </a:xfrm>
              <a:custGeom>
                <a:rect b="b" l="l" r="r" t="t"/>
                <a:pathLst>
                  <a:path extrusionOk="0" h="11174" w="1813">
                    <a:moveTo>
                      <a:pt x="603" y="0"/>
                    </a:moveTo>
                    <a:cubicBezTo>
                      <a:pt x="270" y="0"/>
                      <a:pt x="1" y="270"/>
                      <a:pt x="1" y="603"/>
                    </a:cubicBezTo>
                    <a:lnTo>
                      <a:pt x="1" y="10570"/>
                    </a:lnTo>
                    <a:cubicBezTo>
                      <a:pt x="1" y="10904"/>
                      <a:pt x="272" y="11173"/>
                      <a:pt x="605" y="11173"/>
                    </a:cubicBezTo>
                    <a:lnTo>
                      <a:pt x="1813" y="11173"/>
                    </a:lnTo>
                    <a:lnTo>
                      <a:pt x="1813" y="0"/>
                    </a:lnTo>
                    <a:lnTo>
                      <a:pt x="605" y="0"/>
                    </a:lnTo>
                    <a:cubicBezTo>
                      <a:pt x="604" y="0"/>
                      <a:pt x="604" y="0"/>
                      <a:pt x="60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1"/>
              <p:cNvSpPr/>
              <p:nvPr/>
            </p:nvSpPr>
            <p:spPr>
              <a:xfrm>
                <a:off x="4055775" y="1436275"/>
                <a:ext cx="60425" cy="45325"/>
              </a:xfrm>
              <a:custGeom>
                <a:rect b="b" l="l" r="r" t="t"/>
                <a:pathLst>
                  <a:path extrusionOk="0" h="1813" w="2417">
                    <a:moveTo>
                      <a:pt x="302" y="0"/>
                    </a:moveTo>
                    <a:cubicBezTo>
                      <a:pt x="136" y="0"/>
                      <a:pt x="0" y="136"/>
                      <a:pt x="0" y="302"/>
                    </a:cubicBezTo>
                    <a:lnTo>
                      <a:pt x="0" y="1510"/>
                    </a:lnTo>
                    <a:cubicBezTo>
                      <a:pt x="0" y="1677"/>
                      <a:pt x="136" y="1812"/>
                      <a:pt x="302" y="1812"/>
                    </a:cubicBezTo>
                    <a:lnTo>
                      <a:pt x="2114" y="1812"/>
                    </a:lnTo>
                    <a:cubicBezTo>
                      <a:pt x="2280" y="1812"/>
                      <a:pt x="2416" y="1677"/>
                      <a:pt x="2416" y="1510"/>
                    </a:cubicBezTo>
                    <a:lnTo>
                      <a:pt x="2416" y="302"/>
                    </a:lnTo>
                    <a:cubicBezTo>
                      <a:pt x="2416" y="136"/>
                      <a:pt x="2280" y="0"/>
                      <a:pt x="2114"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1"/>
              <p:cNvSpPr/>
              <p:nvPr/>
            </p:nvSpPr>
            <p:spPr>
              <a:xfrm>
                <a:off x="4078475" y="1451400"/>
                <a:ext cx="15150" cy="15125"/>
              </a:xfrm>
              <a:custGeom>
                <a:rect b="b" l="l" r="r" t="t"/>
                <a:pathLst>
                  <a:path extrusionOk="0" h="605" w="606">
                    <a:moveTo>
                      <a:pt x="301" y="0"/>
                    </a:moveTo>
                    <a:cubicBezTo>
                      <a:pt x="134" y="0"/>
                      <a:pt x="0" y="135"/>
                      <a:pt x="0" y="302"/>
                    </a:cubicBezTo>
                    <a:cubicBezTo>
                      <a:pt x="0" y="468"/>
                      <a:pt x="137" y="604"/>
                      <a:pt x="303" y="604"/>
                    </a:cubicBezTo>
                    <a:cubicBezTo>
                      <a:pt x="471" y="604"/>
                      <a:pt x="605" y="467"/>
                      <a:pt x="605" y="302"/>
                    </a:cubicBezTo>
                    <a:cubicBezTo>
                      <a:pt x="605" y="135"/>
                      <a:pt x="471" y="0"/>
                      <a:pt x="303"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1"/>
              <p:cNvSpPr/>
              <p:nvPr/>
            </p:nvSpPr>
            <p:spPr>
              <a:xfrm>
                <a:off x="4070875" y="1564625"/>
                <a:ext cx="30225" cy="271825"/>
              </a:xfrm>
              <a:custGeom>
                <a:rect b="b" l="l" r="r" t="t"/>
                <a:pathLst>
                  <a:path extrusionOk="0" h="10873" w="1209">
                    <a:moveTo>
                      <a:pt x="302" y="0"/>
                    </a:moveTo>
                    <a:lnTo>
                      <a:pt x="302" y="9748"/>
                    </a:lnTo>
                    <a:cubicBezTo>
                      <a:pt x="122" y="9853"/>
                      <a:pt x="0" y="10046"/>
                      <a:pt x="0" y="10268"/>
                    </a:cubicBezTo>
                    <a:lnTo>
                      <a:pt x="0" y="10570"/>
                    </a:lnTo>
                    <a:cubicBezTo>
                      <a:pt x="0" y="10737"/>
                      <a:pt x="135" y="10872"/>
                      <a:pt x="302" y="10872"/>
                    </a:cubicBezTo>
                    <a:lnTo>
                      <a:pt x="906" y="10872"/>
                    </a:lnTo>
                    <a:cubicBezTo>
                      <a:pt x="1073" y="10872"/>
                      <a:pt x="1208" y="10737"/>
                      <a:pt x="1208" y="10570"/>
                    </a:cubicBezTo>
                    <a:lnTo>
                      <a:pt x="1208" y="10268"/>
                    </a:lnTo>
                    <a:cubicBezTo>
                      <a:pt x="1208" y="10045"/>
                      <a:pt x="1085" y="9852"/>
                      <a:pt x="906" y="9748"/>
                    </a:cubicBezTo>
                    <a:lnTo>
                      <a:pt x="906"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1"/>
              <p:cNvSpPr/>
              <p:nvPr/>
            </p:nvSpPr>
            <p:spPr>
              <a:xfrm>
                <a:off x="4018075" y="1636425"/>
                <a:ext cx="135875" cy="122725"/>
              </a:xfrm>
              <a:custGeom>
                <a:rect b="b" l="l" r="r" t="t"/>
                <a:pathLst>
                  <a:path extrusionOk="0" h="4909" w="5435">
                    <a:moveTo>
                      <a:pt x="1552" y="0"/>
                    </a:moveTo>
                    <a:cubicBezTo>
                      <a:pt x="694" y="0"/>
                      <a:pt x="0" y="695"/>
                      <a:pt x="0" y="1552"/>
                    </a:cubicBezTo>
                    <a:cubicBezTo>
                      <a:pt x="1" y="2860"/>
                      <a:pt x="1930" y="4397"/>
                      <a:pt x="2537" y="4849"/>
                    </a:cubicBezTo>
                    <a:cubicBezTo>
                      <a:pt x="2591" y="4889"/>
                      <a:pt x="2655" y="4909"/>
                      <a:pt x="2718" y="4909"/>
                    </a:cubicBezTo>
                    <a:cubicBezTo>
                      <a:pt x="2782" y="4909"/>
                      <a:pt x="2845" y="4889"/>
                      <a:pt x="2899" y="4849"/>
                    </a:cubicBezTo>
                    <a:cubicBezTo>
                      <a:pt x="3506" y="4397"/>
                      <a:pt x="5434" y="2860"/>
                      <a:pt x="5434" y="1552"/>
                    </a:cubicBezTo>
                    <a:cubicBezTo>
                      <a:pt x="5434" y="695"/>
                      <a:pt x="4739" y="0"/>
                      <a:pt x="3882" y="0"/>
                    </a:cubicBezTo>
                    <a:cubicBezTo>
                      <a:pt x="3512" y="0"/>
                      <a:pt x="3176" y="132"/>
                      <a:pt x="2911" y="348"/>
                    </a:cubicBezTo>
                    <a:cubicBezTo>
                      <a:pt x="2854" y="395"/>
                      <a:pt x="2785" y="419"/>
                      <a:pt x="2717" y="419"/>
                    </a:cubicBezTo>
                    <a:cubicBezTo>
                      <a:pt x="2648" y="419"/>
                      <a:pt x="2580" y="395"/>
                      <a:pt x="2523" y="348"/>
                    </a:cubicBezTo>
                    <a:cubicBezTo>
                      <a:pt x="2258" y="132"/>
                      <a:pt x="1922" y="0"/>
                      <a:pt x="155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1"/>
              <p:cNvSpPr/>
              <p:nvPr/>
            </p:nvSpPr>
            <p:spPr>
              <a:xfrm>
                <a:off x="4078425" y="1549525"/>
                <a:ext cx="15075" cy="15125"/>
              </a:xfrm>
              <a:custGeom>
                <a:rect b="b" l="l" r="r" t="t"/>
                <a:pathLst>
                  <a:path extrusionOk="0" h="605" w="603">
                    <a:moveTo>
                      <a:pt x="0" y="0"/>
                    </a:moveTo>
                    <a:lnTo>
                      <a:pt x="0" y="604"/>
                    </a:lnTo>
                    <a:lnTo>
                      <a:pt x="603" y="604"/>
                    </a:lnTo>
                    <a:lnTo>
                      <a:pt x="603"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1"/>
              <p:cNvSpPr/>
              <p:nvPr/>
            </p:nvSpPr>
            <p:spPr>
              <a:xfrm>
                <a:off x="4017975" y="1413625"/>
                <a:ext cx="22675" cy="90600"/>
              </a:xfrm>
              <a:custGeom>
                <a:rect b="b" l="l" r="r" t="t"/>
                <a:pathLst>
                  <a:path extrusionOk="0" h="3624" w="907">
                    <a:moveTo>
                      <a:pt x="303" y="0"/>
                    </a:moveTo>
                    <a:cubicBezTo>
                      <a:pt x="138" y="0"/>
                      <a:pt x="1" y="135"/>
                      <a:pt x="1" y="302"/>
                    </a:cubicBezTo>
                    <a:lnTo>
                      <a:pt x="1" y="3322"/>
                    </a:lnTo>
                    <a:cubicBezTo>
                      <a:pt x="1" y="3488"/>
                      <a:pt x="137" y="3623"/>
                      <a:pt x="303" y="3623"/>
                    </a:cubicBezTo>
                    <a:lnTo>
                      <a:pt x="907" y="3623"/>
                    </a:lnTo>
                    <a:lnTo>
                      <a:pt x="907"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1"/>
              <p:cNvSpPr/>
              <p:nvPr/>
            </p:nvSpPr>
            <p:spPr>
              <a:xfrm>
                <a:off x="4070875" y="1481575"/>
                <a:ext cx="30225" cy="22700"/>
              </a:xfrm>
              <a:custGeom>
                <a:rect b="b" l="l" r="r" t="t"/>
                <a:pathLst>
                  <a:path extrusionOk="0" h="908" w="1209">
                    <a:moveTo>
                      <a:pt x="0" y="0"/>
                    </a:moveTo>
                    <a:lnTo>
                      <a:pt x="0" y="907"/>
                    </a:lnTo>
                    <a:lnTo>
                      <a:pt x="1208" y="907"/>
                    </a:lnTo>
                    <a:lnTo>
                      <a:pt x="1208"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1"/>
              <p:cNvSpPr/>
              <p:nvPr/>
            </p:nvSpPr>
            <p:spPr>
              <a:xfrm>
                <a:off x="4070875" y="1504200"/>
                <a:ext cx="30225" cy="15125"/>
              </a:xfrm>
              <a:custGeom>
                <a:rect b="b" l="l" r="r" t="t"/>
                <a:pathLst>
                  <a:path extrusionOk="0" h="605" w="1209">
                    <a:moveTo>
                      <a:pt x="0" y="0"/>
                    </a:moveTo>
                    <a:lnTo>
                      <a:pt x="0" y="604"/>
                    </a:lnTo>
                    <a:lnTo>
                      <a:pt x="1208" y="604"/>
                    </a:lnTo>
                    <a:lnTo>
                      <a:pt x="1208"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1"/>
              <p:cNvSpPr/>
              <p:nvPr/>
            </p:nvSpPr>
            <p:spPr>
              <a:xfrm>
                <a:off x="4018100" y="1636800"/>
                <a:ext cx="77550" cy="122325"/>
              </a:xfrm>
              <a:custGeom>
                <a:rect b="b" l="l" r="r" t="t"/>
                <a:pathLst>
                  <a:path extrusionOk="0" h="4893" w="3102">
                    <a:moveTo>
                      <a:pt x="1398" y="1"/>
                    </a:moveTo>
                    <a:lnTo>
                      <a:pt x="1398" y="1"/>
                    </a:lnTo>
                    <a:cubicBezTo>
                      <a:pt x="615" y="79"/>
                      <a:pt x="0" y="733"/>
                      <a:pt x="0" y="1537"/>
                    </a:cubicBezTo>
                    <a:cubicBezTo>
                      <a:pt x="0" y="2845"/>
                      <a:pt x="1927" y="4382"/>
                      <a:pt x="2534" y="4834"/>
                    </a:cubicBezTo>
                    <a:cubicBezTo>
                      <a:pt x="2588" y="4873"/>
                      <a:pt x="2652" y="4893"/>
                      <a:pt x="2716" y="4893"/>
                    </a:cubicBezTo>
                    <a:cubicBezTo>
                      <a:pt x="2779" y="4893"/>
                      <a:pt x="2843" y="4873"/>
                      <a:pt x="2897" y="4834"/>
                    </a:cubicBezTo>
                    <a:cubicBezTo>
                      <a:pt x="2953" y="4792"/>
                      <a:pt x="3024" y="4737"/>
                      <a:pt x="3101" y="4679"/>
                    </a:cubicBezTo>
                    <a:cubicBezTo>
                      <a:pt x="2314" y="3969"/>
                      <a:pt x="907" y="2528"/>
                      <a:pt x="907" y="1272"/>
                    </a:cubicBezTo>
                    <a:cubicBezTo>
                      <a:pt x="907" y="770"/>
                      <a:pt x="1096" y="319"/>
                      <a:pt x="139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1" name="Google Shape;3311;p71"/>
          <p:cNvGrpSpPr/>
          <p:nvPr/>
        </p:nvGrpSpPr>
        <p:grpSpPr>
          <a:xfrm>
            <a:off x="5252699" y="1968860"/>
            <a:ext cx="412915" cy="512952"/>
            <a:chOff x="5348658" y="2055387"/>
            <a:chExt cx="412915" cy="512952"/>
          </a:xfrm>
        </p:grpSpPr>
        <p:sp>
          <p:nvSpPr>
            <p:cNvPr id="3312" name="Google Shape;3312;p71"/>
            <p:cNvSpPr/>
            <p:nvPr/>
          </p:nvSpPr>
          <p:spPr>
            <a:xfrm>
              <a:off x="5348658" y="2055387"/>
              <a:ext cx="412915" cy="512952"/>
            </a:xfrm>
            <a:custGeom>
              <a:rect b="b" l="l" r="r" t="t"/>
              <a:pathLst>
                <a:path extrusionOk="0" h="18726" w="15074">
                  <a:moveTo>
                    <a:pt x="7544" y="0"/>
                  </a:moveTo>
                  <a:cubicBezTo>
                    <a:pt x="3385" y="0"/>
                    <a:pt x="15" y="3371"/>
                    <a:pt x="15" y="7530"/>
                  </a:cubicBezTo>
                  <a:cubicBezTo>
                    <a:pt x="15" y="9469"/>
                    <a:pt x="747" y="11237"/>
                    <a:pt x="1952" y="12572"/>
                  </a:cubicBezTo>
                  <a:lnTo>
                    <a:pt x="102" y="16381"/>
                  </a:lnTo>
                  <a:cubicBezTo>
                    <a:pt x="1" y="16588"/>
                    <a:pt x="156" y="16823"/>
                    <a:pt x="378" y="16823"/>
                  </a:cubicBezTo>
                  <a:cubicBezTo>
                    <a:pt x="388" y="16823"/>
                    <a:pt x="398" y="16823"/>
                    <a:pt x="408" y="16822"/>
                  </a:cubicBezTo>
                  <a:lnTo>
                    <a:pt x="2745" y="16588"/>
                  </a:lnTo>
                  <a:lnTo>
                    <a:pt x="3976" y="18579"/>
                  </a:lnTo>
                  <a:cubicBezTo>
                    <a:pt x="4036" y="18678"/>
                    <a:pt x="4136" y="18726"/>
                    <a:pt x="4237" y="18726"/>
                  </a:cubicBezTo>
                  <a:cubicBezTo>
                    <a:pt x="4348" y="18726"/>
                    <a:pt x="4458" y="18667"/>
                    <a:pt x="4513" y="18553"/>
                  </a:cubicBezTo>
                  <a:lnTo>
                    <a:pt x="5985" y="15523"/>
                  </a:lnTo>
                  <a:lnTo>
                    <a:pt x="6262" y="14950"/>
                  </a:lnTo>
                  <a:cubicBezTo>
                    <a:pt x="6678" y="15022"/>
                    <a:pt x="7107" y="15060"/>
                    <a:pt x="7543" y="15060"/>
                  </a:cubicBezTo>
                  <a:cubicBezTo>
                    <a:pt x="7977" y="15060"/>
                    <a:pt x="8400" y="15022"/>
                    <a:pt x="8812" y="14953"/>
                  </a:cubicBezTo>
                  <a:lnTo>
                    <a:pt x="9089" y="15523"/>
                  </a:lnTo>
                  <a:lnTo>
                    <a:pt x="10560" y="18552"/>
                  </a:lnTo>
                  <a:cubicBezTo>
                    <a:pt x="10615" y="18667"/>
                    <a:pt x="10726" y="18725"/>
                    <a:pt x="10837" y="18725"/>
                  </a:cubicBezTo>
                  <a:cubicBezTo>
                    <a:pt x="10937" y="18725"/>
                    <a:pt x="11037" y="18677"/>
                    <a:pt x="11097" y="18579"/>
                  </a:cubicBezTo>
                  <a:lnTo>
                    <a:pt x="12328" y="16588"/>
                  </a:lnTo>
                  <a:lnTo>
                    <a:pt x="14665" y="16821"/>
                  </a:lnTo>
                  <a:cubicBezTo>
                    <a:pt x="14676" y="16822"/>
                    <a:pt x="14687" y="16822"/>
                    <a:pt x="14698" y="16822"/>
                  </a:cubicBezTo>
                  <a:cubicBezTo>
                    <a:pt x="14919" y="16822"/>
                    <a:pt x="15072" y="16588"/>
                    <a:pt x="14972" y="16381"/>
                  </a:cubicBezTo>
                  <a:lnTo>
                    <a:pt x="13127" y="12582"/>
                  </a:lnTo>
                  <a:cubicBezTo>
                    <a:pt x="14336" y="11247"/>
                    <a:pt x="15074" y="9475"/>
                    <a:pt x="15074" y="7530"/>
                  </a:cubicBezTo>
                  <a:cubicBezTo>
                    <a:pt x="15074" y="3371"/>
                    <a:pt x="11702" y="0"/>
                    <a:pt x="754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3" name="Google Shape;3313;p71"/>
            <p:cNvGrpSpPr/>
            <p:nvPr/>
          </p:nvGrpSpPr>
          <p:grpSpPr>
            <a:xfrm>
              <a:off x="5366677" y="2077788"/>
              <a:ext cx="376875" cy="468150"/>
              <a:chOff x="4424050" y="1398550"/>
              <a:chExt cx="376875" cy="468150"/>
            </a:xfrm>
          </p:grpSpPr>
          <p:sp>
            <p:nvSpPr>
              <p:cNvPr id="3314" name="Google Shape;3314;p71"/>
              <p:cNvSpPr/>
              <p:nvPr/>
            </p:nvSpPr>
            <p:spPr>
              <a:xfrm>
                <a:off x="4640175" y="1688625"/>
                <a:ext cx="160725" cy="178075"/>
              </a:xfrm>
              <a:custGeom>
                <a:rect b="b" l="l" r="r" t="t"/>
                <a:pathLst>
                  <a:path extrusionOk="0" h="7123" w="6429">
                    <a:moveTo>
                      <a:pt x="4007" y="1"/>
                    </a:moveTo>
                    <a:lnTo>
                      <a:pt x="0" y="3005"/>
                    </a:lnTo>
                    <a:lnTo>
                      <a:pt x="1916" y="6950"/>
                    </a:lnTo>
                    <a:cubicBezTo>
                      <a:pt x="1971" y="7064"/>
                      <a:pt x="2082" y="7123"/>
                      <a:pt x="2193" y="7123"/>
                    </a:cubicBezTo>
                    <a:cubicBezTo>
                      <a:pt x="2293" y="7123"/>
                      <a:pt x="2394" y="7075"/>
                      <a:pt x="2454" y="6976"/>
                    </a:cubicBezTo>
                    <a:lnTo>
                      <a:pt x="3684" y="4985"/>
                    </a:lnTo>
                    <a:lnTo>
                      <a:pt x="6021" y="5219"/>
                    </a:lnTo>
                    <a:cubicBezTo>
                      <a:pt x="6031" y="5220"/>
                      <a:pt x="6041" y="5220"/>
                      <a:pt x="6051" y="5220"/>
                    </a:cubicBezTo>
                    <a:cubicBezTo>
                      <a:pt x="6275" y="5220"/>
                      <a:pt x="6428" y="4985"/>
                      <a:pt x="6328" y="4778"/>
                    </a:cubicBezTo>
                    <a:lnTo>
                      <a:pt x="4007"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1"/>
              <p:cNvSpPr/>
              <p:nvPr/>
            </p:nvSpPr>
            <p:spPr>
              <a:xfrm>
                <a:off x="4640175" y="1688625"/>
                <a:ext cx="119100" cy="108600"/>
              </a:xfrm>
              <a:custGeom>
                <a:rect b="b" l="l" r="r" t="t"/>
                <a:pathLst>
                  <a:path extrusionOk="0" h="4344" w="4764">
                    <a:moveTo>
                      <a:pt x="4007" y="1"/>
                    </a:moveTo>
                    <a:lnTo>
                      <a:pt x="0" y="3005"/>
                    </a:lnTo>
                    <a:lnTo>
                      <a:pt x="444" y="3920"/>
                    </a:lnTo>
                    <a:cubicBezTo>
                      <a:pt x="920" y="3828"/>
                      <a:pt x="1381" y="3693"/>
                      <a:pt x="1823" y="3521"/>
                    </a:cubicBezTo>
                    <a:cubicBezTo>
                      <a:pt x="1895" y="3492"/>
                      <a:pt x="1970" y="3479"/>
                      <a:pt x="2044" y="3479"/>
                    </a:cubicBezTo>
                    <a:cubicBezTo>
                      <a:pt x="2270" y="3479"/>
                      <a:pt x="2486" y="3605"/>
                      <a:pt x="2593" y="3820"/>
                    </a:cubicBezTo>
                    <a:lnTo>
                      <a:pt x="2725" y="4087"/>
                    </a:lnTo>
                    <a:cubicBezTo>
                      <a:pt x="2806" y="4250"/>
                      <a:pt x="2969" y="4344"/>
                      <a:pt x="3139" y="4344"/>
                    </a:cubicBezTo>
                    <a:cubicBezTo>
                      <a:pt x="3220" y="4344"/>
                      <a:pt x="3300" y="4323"/>
                      <a:pt x="3376" y="4279"/>
                    </a:cubicBezTo>
                    <a:cubicBezTo>
                      <a:pt x="3586" y="4154"/>
                      <a:pt x="3647" y="3871"/>
                      <a:pt x="3538" y="3652"/>
                    </a:cubicBezTo>
                    <a:lnTo>
                      <a:pt x="3386" y="3345"/>
                    </a:lnTo>
                    <a:cubicBezTo>
                      <a:pt x="3254" y="3075"/>
                      <a:pt x="3334" y="2748"/>
                      <a:pt x="3579" y="2576"/>
                    </a:cubicBezTo>
                    <a:cubicBezTo>
                      <a:pt x="4007" y="2276"/>
                      <a:pt x="4403" y="1937"/>
                      <a:pt x="4764" y="1560"/>
                    </a:cubicBezTo>
                    <a:lnTo>
                      <a:pt x="4007"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1"/>
              <p:cNvSpPr/>
              <p:nvPr/>
            </p:nvSpPr>
            <p:spPr>
              <a:xfrm>
                <a:off x="4424050" y="1688625"/>
                <a:ext cx="160725" cy="178075"/>
              </a:xfrm>
              <a:custGeom>
                <a:rect b="b" l="l" r="r" t="t"/>
                <a:pathLst>
                  <a:path extrusionOk="0" h="7123" w="6429">
                    <a:moveTo>
                      <a:pt x="2423" y="1"/>
                    </a:moveTo>
                    <a:lnTo>
                      <a:pt x="101" y="4778"/>
                    </a:lnTo>
                    <a:cubicBezTo>
                      <a:pt x="1" y="4985"/>
                      <a:pt x="155" y="5220"/>
                      <a:pt x="378" y="5220"/>
                    </a:cubicBezTo>
                    <a:cubicBezTo>
                      <a:pt x="388" y="5220"/>
                      <a:pt x="398" y="5220"/>
                      <a:pt x="408" y="5219"/>
                    </a:cubicBezTo>
                    <a:lnTo>
                      <a:pt x="2745" y="4985"/>
                    </a:lnTo>
                    <a:lnTo>
                      <a:pt x="3976" y="6976"/>
                    </a:lnTo>
                    <a:cubicBezTo>
                      <a:pt x="4036" y="7075"/>
                      <a:pt x="4136" y="7123"/>
                      <a:pt x="4237" y="7123"/>
                    </a:cubicBezTo>
                    <a:cubicBezTo>
                      <a:pt x="4348" y="7123"/>
                      <a:pt x="4458" y="7064"/>
                      <a:pt x="4513" y="6950"/>
                    </a:cubicBezTo>
                    <a:lnTo>
                      <a:pt x="6429" y="3005"/>
                    </a:lnTo>
                    <a:lnTo>
                      <a:pt x="242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1"/>
              <p:cNvSpPr/>
              <p:nvPr/>
            </p:nvSpPr>
            <p:spPr>
              <a:xfrm>
                <a:off x="4465675" y="1688625"/>
                <a:ext cx="119100" cy="108600"/>
              </a:xfrm>
              <a:custGeom>
                <a:rect b="b" l="l" r="r" t="t"/>
                <a:pathLst>
                  <a:path extrusionOk="0" h="4344" w="4764">
                    <a:moveTo>
                      <a:pt x="758" y="1"/>
                    </a:moveTo>
                    <a:lnTo>
                      <a:pt x="0" y="1560"/>
                    </a:lnTo>
                    <a:cubicBezTo>
                      <a:pt x="361" y="1937"/>
                      <a:pt x="758" y="2276"/>
                      <a:pt x="1186" y="2576"/>
                    </a:cubicBezTo>
                    <a:cubicBezTo>
                      <a:pt x="1430" y="2748"/>
                      <a:pt x="1510" y="3075"/>
                      <a:pt x="1378" y="3345"/>
                    </a:cubicBezTo>
                    <a:lnTo>
                      <a:pt x="1227" y="3652"/>
                    </a:lnTo>
                    <a:cubicBezTo>
                      <a:pt x="1117" y="3871"/>
                      <a:pt x="1178" y="4154"/>
                      <a:pt x="1388" y="4279"/>
                    </a:cubicBezTo>
                    <a:cubicBezTo>
                      <a:pt x="1464" y="4323"/>
                      <a:pt x="1545" y="4344"/>
                      <a:pt x="1626" y="4344"/>
                    </a:cubicBezTo>
                    <a:cubicBezTo>
                      <a:pt x="1795" y="4344"/>
                      <a:pt x="1958" y="4250"/>
                      <a:pt x="2040" y="4087"/>
                    </a:cubicBezTo>
                    <a:lnTo>
                      <a:pt x="2172" y="3820"/>
                    </a:lnTo>
                    <a:cubicBezTo>
                      <a:pt x="2277" y="3605"/>
                      <a:pt x="2493" y="3479"/>
                      <a:pt x="2720" y="3479"/>
                    </a:cubicBezTo>
                    <a:cubicBezTo>
                      <a:pt x="2794" y="3479"/>
                      <a:pt x="2870" y="3492"/>
                      <a:pt x="2942" y="3521"/>
                    </a:cubicBezTo>
                    <a:cubicBezTo>
                      <a:pt x="3384" y="3693"/>
                      <a:pt x="3844" y="3828"/>
                      <a:pt x="4320" y="3920"/>
                    </a:cubicBezTo>
                    <a:lnTo>
                      <a:pt x="4764" y="3005"/>
                    </a:lnTo>
                    <a:lnTo>
                      <a:pt x="758"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1"/>
              <p:cNvSpPr/>
              <p:nvPr/>
            </p:nvSpPr>
            <p:spPr>
              <a:xfrm>
                <a:off x="4424425" y="1398550"/>
                <a:ext cx="376500" cy="376500"/>
              </a:xfrm>
              <a:custGeom>
                <a:rect b="b" l="l" r="r" t="t"/>
                <a:pathLst>
                  <a:path extrusionOk="0" h="15060" w="15060">
                    <a:moveTo>
                      <a:pt x="7530" y="0"/>
                    </a:moveTo>
                    <a:cubicBezTo>
                      <a:pt x="3371" y="0"/>
                      <a:pt x="1" y="3371"/>
                      <a:pt x="1" y="7530"/>
                    </a:cubicBezTo>
                    <a:cubicBezTo>
                      <a:pt x="1" y="11689"/>
                      <a:pt x="3371" y="15059"/>
                      <a:pt x="7530" y="15059"/>
                    </a:cubicBezTo>
                    <a:cubicBezTo>
                      <a:pt x="11688" y="15059"/>
                      <a:pt x="15060" y="11689"/>
                      <a:pt x="15060" y="7530"/>
                    </a:cubicBezTo>
                    <a:cubicBezTo>
                      <a:pt x="15060" y="3372"/>
                      <a:pt x="11688" y="0"/>
                      <a:pt x="753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1"/>
              <p:cNvSpPr/>
              <p:nvPr/>
            </p:nvSpPr>
            <p:spPr>
              <a:xfrm>
                <a:off x="4447475" y="1421600"/>
                <a:ext cx="330400" cy="330400"/>
              </a:xfrm>
              <a:custGeom>
                <a:rect b="b" l="l" r="r" t="t"/>
                <a:pathLst>
                  <a:path extrusionOk="0" h="13216" w="13216">
                    <a:moveTo>
                      <a:pt x="6608" y="616"/>
                    </a:moveTo>
                    <a:cubicBezTo>
                      <a:pt x="9912" y="616"/>
                      <a:pt x="12600" y="3304"/>
                      <a:pt x="12600" y="6608"/>
                    </a:cubicBezTo>
                    <a:cubicBezTo>
                      <a:pt x="12600" y="9912"/>
                      <a:pt x="9912" y="12600"/>
                      <a:pt x="6608" y="12600"/>
                    </a:cubicBezTo>
                    <a:cubicBezTo>
                      <a:pt x="3304" y="12600"/>
                      <a:pt x="615" y="9913"/>
                      <a:pt x="615" y="6608"/>
                    </a:cubicBezTo>
                    <a:cubicBezTo>
                      <a:pt x="615" y="3304"/>
                      <a:pt x="3304" y="616"/>
                      <a:pt x="6608" y="616"/>
                    </a:cubicBezTo>
                    <a:close/>
                    <a:moveTo>
                      <a:pt x="6608" y="0"/>
                    </a:moveTo>
                    <a:cubicBezTo>
                      <a:pt x="2964" y="0"/>
                      <a:pt x="0" y="2965"/>
                      <a:pt x="0" y="6608"/>
                    </a:cubicBezTo>
                    <a:cubicBezTo>
                      <a:pt x="0" y="10252"/>
                      <a:pt x="2964" y="13216"/>
                      <a:pt x="6608" y="13216"/>
                    </a:cubicBezTo>
                    <a:cubicBezTo>
                      <a:pt x="10251" y="13216"/>
                      <a:pt x="13214" y="10252"/>
                      <a:pt x="13215" y="6608"/>
                    </a:cubicBezTo>
                    <a:cubicBezTo>
                      <a:pt x="13215" y="2964"/>
                      <a:pt x="10252" y="0"/>
                      <a:pt x="6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1"/>
              <p:cNvSpPr/>
              <p:nvPr/>
            </p:nvSpPr>
            <p:spPr>
              <a:xfrm>
                <a:off x="4660650" y="1727025"/>
                <a:ext cx="25" cy="25"/>
              </a:xfrm>
              <a:custGeom>
                <a:rect b="b" l="l" r="r" t="t"/>
                <a:pathLst>
                  <a:path extrusionOk="0" h="1" w="1">
                    <a:moveTo>
                      <a:pt x="0"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1"/>
              <p:cNvSpPr/>
              <p:nvPr/>
            </p:nvSpPr>
            <p:spPr>
              <a:xfrm>
                <a:off x="4612675" y="1751975"/>
                <a:ext cx="25" cy="25"/>
              </a:xfrm>
              <a:custGeom>
                <a:rect b="b" l="l" r="r" t="t"/>
                <a:pathLst>
                  <a:path extrusionOk="0" h="1" w="1">
                    <a:moveTo>
                      <a:pt x="0" y="1"/>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1"/>
              <p:cNvSpPr/>
              <p:nvPr/>
            </p:nvSpPr>
            <p:spPr>
              <a:xfrm>
                <a:off x="4489725" y="1541900"/>
                <a:ext cx="65850" cy="94625"/>
              </a:xfrm>
              <a:custGeom>
                <a:rect b="b" l="l" r="r" t="t"/>
                <a:pathLst>
                  <a:path extrusionOk="0" h="3785" w="2634">
                    <a:moveTo>
                      <a:pt x="2218" y="0"/>
                    </a:moveTo>
                    <a:cubicBezTo>
                      <a:pt x="2040" y="0"/>
                      <a:pt x="1881" y="114"/>
                      <a:pt x="1826" y="289"/>
                    </a:cubicBezTo>
                    <a:lnTo>
                      <a:pt x="1318" y="1887"/>
                    </a:lnTo>
                    <a:lnTo>
                      <a:pt x="809" y="290"/>
                    </a:lnTo>
                    <a:cubicBezTo>
                      <a:pt x="753" y="115"/>
                      <a:pt x="595" y="1"/>
                      <a:pt x="418" y="1"/>
                    </a:cubicBezTo>
                    <a:cubicBezTo>
                      <a:pt x="396" y="1"/>
                      <a:pt x="374" y="3"/>
                      <a:pt x="352" y="6"/>
                    </a:cubicBezTo>
                    <a:cubicBezTo>
                      <a:pt x="149" y="37"/>
                      <a:pt x="1" y="210"/>
                      <a:pt x="1" y="415"/>
                    </a:cubicBezTo>
                    <a:lnTo>
                      <a:pt x="1" y="3477"/>
                    </a:lnTo>
                    <a:cubicBezTo>
                      <a:pt x="1" y="3647"/>
                      <a:pt x="139" y="3784"/>
                      <a:pt x="308" y="3784"/>
                    </a:cubicBezTo>
                    <a:cubicBezTo>
                      <a:pt x="478" y="3784"/>
                      <a:pt x="615" y="3647"/>
                      <a:pt x="615" y="3477"/>
                    </a:cubicBezTo>
                    <a:lnTo>
                      <a:pt x="615" y="1711"/>
                    </a:lnTo>
                    <a:lnTo>
                      <a:pt x="903" y="2614"/>
                    </a:lnTo>
                    <a:cubicBezTo>
                      <a:pt x="960" y="2795"/>
                      <a:pt x="1126" y="2917"/>
                      <a:pt x="1316" y="2917"/>
                    </a:cubicBezTo>
                    <a:cubicBezTo>
                      <a:pt x="1506" y="2917"/>
                      <a:pt x="1672" y="2795"/>
                      <a:pt x="1730" y="2614"/>
                    </a:cubicBezTo>
                    <a:lnTo>
                      <a:pt x="2017" y="1711"/>
                    </a:lnTo>
                    <a:lnTo>
                      <a:pt x="2017" y="3477"/>
                    </a:lnTo>
                    <a:cubicBezTo>
                      <a:pt x="2017" y="3647"/>
                      <a:pt x="2154" y="3784"/>
                      <a:pt x="2325" y="3784"/>
                    </a:cubicBezTo>
                    <a:cubicBezTo>
                      <a:pt x="2494" y="3784"/>
                      <a:pt x="2631" y="3647"/>
                      <a:pt x="2634" y="3476"/>
                    </a:cubicBezTo>
                    <a:lnTo>
                      <a:pt x="2634" y="413"/>
                    </a:lnTo>
                    <a:cubicBezTo>
                      <a:pt x="2634" y="207"/>
                      <a:pt x="2486" y="36"/>
                      <a:pt x="2283" y="5"/>
                    </a:cubicBezTo>
                    <a:cubicBezTo>
                      <a:pt x="2262" y="2"/>
                      <a:pt x="2240" y="0"/>
                      <a:pt x="2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1"/>
              <p:cNvSpPr/>
              <p:nvPr/>
            </p:nvSpPr>
            <p:spPr>
              <a:xfrm>
                <a:off x="4669825" y="1541900"/>
                <a:ext cx="65825" cy="94625"/>
              </a:xfrm>
              <a:custGeom>
                <a:rect b="b" l="l" r="r" t="t"/>
                <a:pathLst>
                  <a:path extrusionOk="0" h="3785" w="2633">
                    <a:moveTo>
                      <a:pt x="2217" y="0"/>
                    </a:moveTo>
                    <a:cubicBezTo>
                      <a:pt x="2040" y="0"/>
                      <a:pt x="1880" y="114"/>
                      <a:pt x="1825" y="289"/>
                    </a:cubicBezTo>
                    <a:lnTo>
                      <a:pt x="1317" y="1887"/>
                    </a:lnTo>
                    <a:lnTo>
                      <a:pt x="808" y="290"/>
                    </a:lnTo>
                    <a:cubicBezTo>
                      <a:pt x="752" y="115"/>
                      <a:pt x="593" y="1"/>
                      <a:pt x="416" y="1"/>
                    </a:cubicBezTo>
                    <a:cubicBezTo>
                      <a:pt x="395" y="1"/>
                      <a:pt x="373" y="3"/>
                      <a:pt x="351" y="6"/>
                    </a:cubicBezTo>
                    <a:cubicBezTo>
                      <a:pt x="149" y="37"/>
                      <a:pt x="1" y="210"/>
                      <a:pt x="1" y="415"/>
                    </a:cubicBezTo>
                    <a:lnTo>
                      <a:pt x="1" y="3477"/>
                    </a:lnTo>
                    <a:cubicBezTo>
                      <a:pt x="1" y="3647"/>
                      <a:pt x="139" y="3784"/>
                      <a:pt x="308" y="3784"/>
                    </a:cubicBezTo>
                    <a:cubicBezTo>
                      <a:pt x="478" y="3784"/>
                      <a:pt x="614" y="3647"/>
                      <a:pt x="614" y="3477"/>
                    </a:cubicBezTo>
                    <a:lnTo>
                      <a:pt x="614" y="1711"/>
                    </a:lnTo>
                    <a:lnTo>
                      <a:pt x="902" y="2614"/>
                    </a:lnTo>
                    <a:cubicBezTo>
                      <a:pt x="960" y="2795"/>
                      <a:pt x="1126" y="2917"/>
                      <a:pt x="1316" y="2917"/>
                    </a:cubicBezTo>
                    <a:cubicBezTo>
                      <a:pt x="1506" y="2917"/>
                      <a:pt x="1671" y="2795"/>
                      <a:pt x="1729" y="2614"/>
                    </a:cubicBezTo>
                    <a:lnTo>
                      <a:pt x="2016" y="1711"/>
                    </a:lnTo>
                    <a:lnTo>
                      <a:pt x="2016" y="3477"/>
                    </a:lnTo>
                    <a:cubicBezTo>
                      <a:pt x="2016" y="3647"/>
                      <a:pt x="2154" y="3784"/>
                      <a:pt x="2323" y="3784"/>
                    </a:cubicBezTo>
                    <a:cubicBezTo>
                      <a:pt x="2493" y="3784"/>
                      <a:pt x="2631" y="3647"/>
                      <a:pt x="2633" y="3476"/>
                    </a:cubicBezTo>
                    <a:lnTo>
                      <a:pt x="2633" y="413"/>
                    </a:lnTo>
                    <a:cubicBezTo>
                      <a:pt x="2633" y="207"/>
                      <a:pt x="2486" y="36"/>
                      <a:pt x="2282" y="5"/>
                    </a:cubicBezTo>
                    <a:cubicBezTo>
                      <a:pt x="2261" y="2"/>
                      <a:pt x="2239"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1"/>
              <p:cNvSpPr/>
              <p:nvPr/>
            </p:nvSpPr>
            <p:spPr>
              <a:xfrm>
                <a:off x="4567075" y="1544550"/>
                <a:ext cx="91200" cy="91125"/>
              </a:xfrm>
              <a:custGeom>
                <a:rect b="b" l="l" r="r" t="t"/>
                <a:pathLst>
                  <a:path extrusionOk="0" h="3645" w="3648">
                    <a:moveTo>
                      <a:pt x="1108" y="1"/>
                    </a:moveTo>
                    <a:cubicBezTo>
                      <a:pt x="497" y="1"/>
                      <a:pt x="1" y="538"/>
                      <a:pt x="1" y="1199"/>
                    </a:cubicBezTo>
                    <a:cubicBezTo>
                      <a:pt x="1" y="2305"/>
                      <a:pt x="1666" y="3561"/>
                      <a:pt x="1737" y="3615"/>
                    </a:cubicBezTo>
                    <a:cubicBezTo>
                      <a:pt x="1764" y="3634"/>
                      <a:pt x="1793" y="3644"/>
                      <a:pt x="1824" y="3644"/>
                    </a:cubicBezTo>
                    <a:cubicBezTo>
                      <a:pt x="1855" y="3644"/>
                      <a:pt x="1884" y="3634"/>
                      <a:pt x="1912" y="3615"/>
                    </a:cubicBezTo>
                    <a:cubicBezTo>
                      <a:pt x="1981" y="3562"/>
                      <a:pt x="3648" y="2305"/>
                      <a:pt x="3648" y="1199"/>
                    </a:cubicBezTo>
                    <a:cubicBezTo>
                      <a:pt x="3648" y="537"/>
                      <a:pt x="3150" y="1"/>
                      <a:pt x="2539" y="1"/>
                    </a:cubicBezTo>
                    <a:cubicBezTo>
                      <a:pt x="2344" y="1"/>
                      <a:pt x="2155" y="57"/>
                      <a:pt x="1989" y="162"/>
                    </a:cubicBezTo>
                    <a:cubicBezTo>
                      <a:pt x="1938" y="194"/>
                      <a:pt x="1881" y="211"/>
                      <a:pt x="1824" y="211"/>
                    </a:cubicBezTo>
                    <a:cubicBezTo>
                      <a:pt x="1767" y="211"/>
                      <a:pt x="1710" y="194"/>
                      <a:pt x="1660" y="162"/>
                    </a:cubicBezTo>
                    <a:cubicBezTo>
                      <a:pt x="1492" y="57"/>
                      <a:pt x="1302" y="1"/>
                      <a:pt x="110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1"/>
              <p:cNvSpPr/>
              <p:nvPr/>
            </p:nvSpPr>
            <p:spPr>
              <a:xfrm>
                <a:off x="4582925" y="1567525"/>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6" name="Google Shape;3326;p71"/>
          <p:cNvGrpSpPr/>
          <p:nvPr/>
        </p:nvGrpSpPr>
        <p:grpSpPr>
          <a:xfrm>
            <a:off x="5955470" y="1968888"/>
            <a:ext cx="414092" cy="512897"/>
            <a:chOff x="5987376" y="2055902"/>
            <a:chExt cx="414092" cy="512897"/>
          </a:xfrm>
        </p:grpSpPr>
        <p:sp>
          <p:nvSpPr>
            <p:cNvPr id="3327" name="Google Shape;3327;p71"/>
            <p:cNvSpPr/>
            <p:nvPr/>
          </p:nvSpPr>
          <p:spPr>
            <a:xfrm>
              <a:off x="5987376" y="2055902"/>
              <a:ext cx="414092" cy="512897"/>
            </a:xfrm>
            <a:custGeom>
              <a:rect b="b" l="l" r="r" t="t"/>
              <a:pathLst>
                <a:path extrusionOk="0" h="18724" w="15117">
                  <a:moveTo>
                    <a:pt x="0" y="1"/>
                  </a:moveTo>
                  <a:lnTo>
                    <a:pt x="0" y="18724"/>
                  </a:lnTo>
                  <a:lnTo>
                    <a:pt x="15117" y="18724"/>
                  </a:lnTo>
                  <a:lnTo>
                    <a:pt x="15117" y="1"/>
                  </a:ln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8" name="Google Shape;3328;p71"/>
            <p:cNvGrpSpPr/>
            <p:nvPr/>
          </p:nvGrpSpPr>
          <p:grpSpPr>
            <a:xfrm>
              <a:off x="6004909" y="2078275"/>
              <a:ext cx="379025" cy="468150"/>
              <a:chOff x="4950575" y="1398300"/>
              <a:chExt cx="379025" cy="468150"/>
            </a:xfrm>
          </p:grpSpPr>
          <p:sp>
            <p:nvSpPr>
              <p:cNvPr id="3329" name="Google Shape;3329;p71"/>
              <p:cNvSpPr/>
              <p:nvPr/>
            </p:nvSpPr>
            <p:spPr>
              <a:xfrm>
                <a:off x="5292200" y="1841200"/>
                <a:ext cx="35325" cy="25250"/>
              </a:xfrm>
              <a:custGeom>
                <a:rect b="b" l="l" r="r" t="t"/>
                <a:pathLst>
                  <a:path extrusionOk="0" h="1010" w="1413">
                    <a:moveTo>
                      <a:pt x="428" y="0"/>
                    </a:moveTo>
                    <a:lnTo>
                      <a:pt x="1" y="428"/>
                    </a:lnTo>
                    <a:lnTo>
                      <a:pt x="405" y="832"/>
                    </a:lnTo>
                    <a:cubicBezTo>
                      <a:pt x="523" y="950"/>
                      <a:pt x="678" y="1009"/>
                      <a:pt x="832" y="1009"/>
                    </a:cubicBezTo>
                    <a:cubicBezTo>
                      <a:pt x="986" y="1009"/>
                      <a:pt x="1141" y="950"/>
                      <a:pt x="1259" y="832"/>
                    </a:cubicBezTo>
                    <a:cubicBezTo>
                      <a:pt x="1337" y="753"/>
                      <a:pt x="1387" y="659"/>
                      <a:pt x="1413" y="558"/>
                    </a:cubicBezTo>
                    <a:lnTo>
                      <a:pt x="1413" y="558"/>
                    </a:lnTo>
                    <a:cubicBezTo>
                      <a:pt x="1362" y="572"/>
                      <a:pt x="1309" y="579"/>
                      <a:pt x="1256" y="579"/>
                    </a:cubicBezTo>
                    <a:cubicBezTo>
                      <a:pt x="1102" y="579"/>
                      <a:pt x="949" y="521"/>
                      <a:pt x="833" y="404"/>
                    </a:cubicBezTo>
                    <a:lnTo>
                      <a:pt x="428"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0" name="Google Shape;3330;p71"/>
              <p:cNvGrpSpPr/>
              <p:nvPr/>
            </p:nvGrpSpPr>
            <p:grpSpPr>
              <a:xfrm>
                <a:off x="4950575" y="1398300"/>
                <a:ext cx="379025" cy="468150"/>
                <a:chOff x="4950575" y="1398300"/>
                <a:chExt cx="379025" cy="468150"/>
              </a:xfrm>
            </p:grpSpPr>
            <p:sp>
              <p:nvSpPr>
                <p:cNvPr id="3331" name="Google Shape;3331;p71"/>
                <p:cNvSpPr/>
                <p:nvPr/>
              </p:nvSpPr>
              <p:spPr>
                <a:xfrm>
                  <a:off x="4950575" y="1398300"/>
                  <a:ext cx="317125" cy="407700"/>
                </a:xfrm>
                <a:custGeom>
                  <a:rect b="b" l="l" r="r" t="t"/>
                  <a:pathLst>
                    <a:path extrusionOk="0" h="16308" w="12685">
                      <a:moveTo>
                        <a:pt x="302" y="1"/>
                      </a:moveTo>
                      <a:cubicBezTo>
                        <a:pt x="136" y="1"/>
                        <a:pt x="0" y="135"/>
                        <a:pt x="0" y="302"/>
                      </a:cubicBezTo>
                      <a:lnTo>
                        <a:pt x="0" y="16006"/>
                      </a:lnTo>
                      <a:cubicBezTo>
                        <a:pt x="0" y="16172"/>
                        <a:pt x="136" y="16308"/>
                        <a:pt x="302" y="16308"/>
                      </a:cubicBezTo>
                      <a:lnTo>
                        <a:pt x="12383" y="16308"/>
                      </a:lnTo>
                      <a:cubicBezTo>
                        <a:pt x="12549" y="16308"/>
                        <a:pt x="12685" y="16172"/>
                        <a:pt x="12685" y="16006"/>
                      </a:cubicBezTo>
                      <a:lnTo>
                        <a:pt x="12685" y="3269"/>
                      </a:lnTo>
                      <a:cubicBezTo>
                        <a:pt x="12685" y="3109"/>
                        <a:pt x="12620" y="2956"/>
                        <a:pt x="12507" y="2842"/>
                      </a:cubicBezTo>
                      <a:lnTo>
                        <a:pt x="9841" y="176"/>
                      </a:lnTo>
                      <a:cubicBezTo>
                        <a:pt x="9728" y="64"/>
                        <a:pt x="9574" y="1"/>
                        <a:pt x="94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1"/>
                <p:cNvSpPr/>
                <p:nvPr/>
              </p:nvSpPr>
              <p:spPr>
                <a:xfrm>
                  <a:off x="4950625" y="1398325"/>
                  <a:ext cx="317100" cy="407700"/>
                </a:xfrm>
                <a:custGeom>
                  <a:rect b="b" l="l" r="r" t="t"/>
                  <a:pathLst>
                    <a:path extrusionOk="0" h="16308" w="12684">
                      <a:moveTo>
                        <a:pt x="301" y="1"/>
                      </a:moveTo>
                      <a:cubicBezTo>
                        <a:pt x="135" y="1"/>
                        <a:pt x="0" y="135"/>
                        <a:pt x="0" y="303"/>
                      </a:cubicBezTo>
                      <a:lnTo>
                        <a:pt x="0" y="16006"/>
                      </a:lnTo>
                      <a:cubicBezTo>
                        <a:pt x="0" y="16173"/>
                        <a:pt x="135" y="16308"/>
                        <a:pt x="301" y="16308"/>
                      </a:cubicBezTo>
                      <a:lnTo>
                        <a:pt x="12382" y="16308"/>
                      </a:lnTo>
                      <a:cubicBezTo>
                        <a:pt x="12549" y="16308"/>
                        <a:pt x="12684" y="16173"/>
                        <a:pt x="12684" y="16006"/>
                      </a:cubicBezTo>
                      <a:lnTo>
                        <a:pt x="12684" y="15403"/>
                      </a:lnTo>
                      <a:lnTo>
                        <a:pt x="4528" y="15403"/>
                      </a:lnTo>
                      <a:cubicBezTo>
                        <a:pt x="2527" y="15403"/>
                        <a:pt x="905" y="13780"/>
                        <a:pt x="905" y="11779"/>
                      </a:cubicBezTo>
                      <a:lnTo>
                        <a:pt x="90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1"/>
                <p:cNvSpPr/>
                <p:nvPr/>
              </p:nvSpPr>
              <p:spPr>
                <a:xfrm>
                  <a:off x="5172100" y="1711275"/>
                  <a:ext cx="157500" cy="155175"/>
                </a:xfrm>
                <a:custGeom>
                  <a:rect b="b" l="l" r="r" t="t"/>
                  <a:pathLst>
                    <a:path extrusionOk="0" h="6207" w="6300">
                      <a:moveTo>
                        <a:pt x="183" y="1"/>
                      </a:moveTo>
                      <a:cubicBezTo>
                        <a:pt x="82" y="1"/>
                        <a:pt x="1" y="106"/>
                        <a:pt x="45" y="211"/>
                      </a:cubicBezTo>
                      <a:lnTo>
                        <a:pt x="446" y="1145"/>
                      </a:lnTo>
                      <a:cubicBezTo>
                        <a:pt x="508" y="1286"/>
                        <a:pt x="594" y="1414"/>
                        <a:pt x="703" y="1524"/>
                      </a:cubicBezTo>
                      <a:lnTo>
                        <a:pt x="5209" y="6029"/>
                      </a:lnTo>
                      <a:cubicBezTo>
                        <a:pt x="5326" y="6147"/>
                        <a:pt x="5481" y="6206"/>
                        <a:pt x="5635" y="6206"/>
                      </a:cubicBezTo>
                      <a:cubicBezTo>
                        <a:pt x="5790" y="6206"/>
                        <a:pt x="5945" y="6147"/>
                        <a:pt x="6063" y="6029"/>
                      </a:cubicBezTo>
                      <a:cubicBezTo>
                        <a:pt x="6299" y="5793"/>
                        <a:pt x="6299" y="5410"/>
                        <a:pt x="6062" y="5177"/>
                      </a:cubicBezTo>
                      <a:lnTo>
                        <a:pt x="1555" y="671"/>
                      </a:lnTo>
                      <a:cubicBezTo>
                        <a:pt x="1447" y="561"/>
                        <a:pt x="1318" y="474"/>
                        <a:pt x="1177" y="415"/>
                      </a:cubicBezTo>
                      <a:lnTo>
                        <a:pt x="244" y="14"/>
                      </a:lnTo>
                      <a:cubicBezTo>
                        <a:pt x="223" y="5"/>
                        <a:pt x="203" y="1"/>
                        <a:pt x="18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1"/>
                <p:cNvSpPr/>
                <p:nvPr/>
              </p:nvSpPr>
              <p:spPr>
                <a:xfrm>
                  <a:off x="5025000" y="1556800"/>
                  <a:ext cx="168250" cy="60475"/>
                </a:xfrm>
                <a:custGeom>
                  <a:rect b="b" l="l" r="r" t="t"/>
                  <a:pathLst>
                    <a:path extrusionOk="0" h="2419" w="6730">
                      <a:moveTo>
                        <a:pt x="3365" y="1"/>
                      </a:moveTo>
                      <a:cubicBezTo>
                        <a:pt x="3312" y="1"/>
                        <a:pt x="3258" y="15"/>
                        <a:pt x="3210" y="44"/>
                      </a:cubicBezTo>
                      <a:lnTo>
                        <a:pt x="190" y="1856"/>
                      </a:lnTo>
                      <a:cubicBezTo>
                        <a:pt x="47" y="1942"/>
                        <a:pt x="0" y="2128"/>
                        <a:pt x="87" y="2271"/>
                      </a:cubicBezTo>
                      <a:cubicBezTo>
                        <a:pt x="143" y="2366"/>
                        <a:pt x="243" y="2418"/>
                        <a:pt x="345" y="2418"/>
                      </a:cubicBezTo>
                      <a:cubicBezTo>
                        <a:pt x="398" y="2418"/>
                        <a:pt x="452" y="2404"/>
                        <a:pt x="501" y="2375"/>
                      </a:cubicBezTo>
                      <a:lnTo>
                        <a:pt x="3365" y="656"/>
                      </a:lnTo>
                      <a:lnTo>
                        <a:pt x="6230" y="2375"/>
                      </a:lnTo>
                      <a:cubicBezTo>
                        <a:pt x="6279" y="2404"/>
                        <a:pt x="6333" y="2419"/>
                        <a:pt x="6386" y="2419"/>
                      </a:cubicBezTo>
                      <a:cubicBezTo>
                        <a:pt x="6488" y="2419"/>
                        <a:pt x="6589" y="2368"/>
                        <a:pt x="6645" y="2271"/>
                      </a:cubicBezTo>
                      <a:cubicBezTo>
                        <a:pt x="6730" y="2127"/>
                        <a:pt x="6683" y="1942"/>
                        <a:pt x="6541" y="1856"/>
                      </a:cubicBezTo>
                      <a:lnTo>
                        <a:pt x="3521" y="44"/>
                      </a:lnTo>
                      <a:cubicBezTo>
                        <a:pt x="3473" y="15"/>
                        <a:pt x="3419" y="1"/>
                        <a:pt x="336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1"/>
                <p:cNvSpPr/>
                <p:nvPr/>
              </p:nvSpPr>
              <p:spPr>
                <a:xfrm>
                  <a:off x="5063825" y="1647475"/>
                  <a:ext cx="38150" cy="90600"/>
                </a:xfrm>
                <a:custGeom>
                  <a:rect b="b" l="l" r="r" t="t"/>
                  <a:pathLst>
                    <a:path extrusionOk="0" h="3624" w="1526">
                      <a:moveTo>
                        <a:pt x="1215" y="0"/>
                      </a:moveTo>
                      <a:cubicBezTo>
                        <a:pt x="1059" y="0"/>
                        <a:pt x="924" y="115"/>
                        <a:pt x="909" y="272"/>
                      </a:cubicBezTo>
                      <a:lnTo>
                        <a:pt x="634" y="3020"/>
                      </a:lnTo>
                      <a:lnTo>
                        <a:pt x="302" y="3020"/>
                      </a:lnTo>
                      <a:cubicBezTo>
                        <a:pt x="136" y="3020"/>
                        <a:pt x="0" y="3154"/>
                        <a:pt x="0" y="3322"/>
                      </a:cubicBezTo>
                      <a:cubicBezTo>
                        <a:pt x="0" y="3488"/>
                        <a:pt x="136" y="3624"/>
                        <a:pt x="302" y="3624"/>
                      </a:cubicBezTo>
                      <a:lnTo>
                        <a:pt x="906" y="3624"/>
                      </a:lnTo>
                      <a:cubicBezTo>
                        <a:pt x="1062" y="3624"/>
                        <a:pt x="1191" y="3507"/>
                        <a:pt x="1207" y="3353"/>
                      </a:cubicBezTo>
                      <a:lnTo>
                        <a:pt x="1509" y="333"/>
                      </a:lnTo>
                      <a:cubicBezTo>
                        <a:pt x="1526" y="165"/>
                        <a:pt x="1406" y="18"/>
                        <a:pt x="1239" y="1"/>
                      </a:cubicBezTo>
                      <a:cubicBezTo>
                        <a:pt x="1231" y="0"/>
                        <a:pt x="1223" y="0"/>
                        <a:pt x="121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1"/>
                <p:cNvSpPr/>
                <p:nvPr/>
              </p:nvSpPr>
              <p:spPr>
                <a:xfrm>
                  <a:off x="5116300" y="1647450"/>
                  <a:ext cx="38150" cy="90625"/>
                </a:xfrm>
                <a:custGeom>
                  <a:rect b="b" l="l" r="r" t="t"/>
                  <a:pathLst>
                    <a:path extrusionOk="0" h="3625" w="1526">
                      <a:moveTo>
                        <a:pt x="312" y="0"/>
                      </a:moveTo>
                      <a:cubicBezTo>
                        <a:pt x="304" y="0"/>
                        <a:pt x="296" y="0"/>
                        <a:pt x="288" y="1"/>
                      </a:cubicBezTo>
                      <a:cubicBezTo>
                        <a:pt x="120" y="17"/>
                        <a:pt x="0" y="166"/>
                        <a:pt x="17" y="333"/>
                      </a:cubicBezTo>
                      <a:lnTo>
                        <a:pt x="319" y="3353"/>
                      </a:lnTo>
                      <a:cubicBezTo>
                        <a:pt x="334" y="3507"/>
                        <a:pt x="463" y="3625"/>
                        <a:pt x="618" y="3625"/>
                      </a:cubicBezTo>
                      <a:lnTo>
                        <a:pt x="1224" y="3625"/>
                      </a:lnTo>
                      <a:cubicBezTo>
                        <a:pt x="1391" y="3625"/>
                        <a:pt x="1526" y="3488"/>
                        <a:pt x="1526" y="3322"/>
                      </a:cubicBezTo>
                      <a:cubicBezTo>
                        <a:pt x="1526" y="3154"/>
                        <a:pt x="1391" y="3020"/>
                        <a:pt x="1224" y="3020"/>
                      </a:cubicBezTo>
                      <a:lnTo>
                        <a:pt x="894" y="3020"/>
                      </a:lnTo>
                      <a:lnTo>
                        <a:pt x="618" y="272"/>
                      </a:lnTo>
                      <a:cubicBezTo>
                        <a:pt x="603" y="115"/>
                        <a:pt x="470" y="0"/>
                        <a:pt x="31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1"/>
                <p:cNvSpPr/>
                <p:nvPr/>
              </p:nvSpPr>
              <p:spPr>
                <a:xfrm>
                  <a:off x="5056250" y="1473825"/>
                  <a:ext cx="105775" cy="75500"/>
                </a:xfrm>
                <a:custGeom>
                  <a:rect b="b" l="l" r="r" t="t"/>
                  <a:pathLst>
                    <a:path extrusionOk="0" h="3020" w="4231">
                      <a:moveTo>
                        <a:pt x="2114" y="1"/>
                      </a:moveTo>
                      <a:cubicBezTo>
                        <a:pt x="950" y="1"/>
                        <a:pt x="0" y="948"/>
                        <a:pt x="0" y="2114"/>
                      </a:cubicBezTo>
                      <a:lnTo>
                        <a:pt x="0" y="2718"/>
                      </a:lnTo>
                      <a:cubicBezTo>
                        <a:pt x="0" y="2884"/>
                        <a:pt x="136" y="3020"/>
                        <a:pt x="302" y="3020"/>
                      </a:cubicBezTo>
                      <a:lnTo>
                        <a:pt x="1209" y="3020"/>
                      </a:lnTo>
                      <a:cubicBezTo>
                        <a:pt x="1376" y="3020"/>
                        <a:pt x="1510" y="2884"/>
                        <a:pt x="1510" y="2718"/>
                      </a:cubicBezTo>
                      <a:cubicBezTo>
                        <a:pt x="1510" y="2550"/>
                        <a:pt x="1376" y="2416"/>
                        <a:pt x="1209" y="2416"/>
                      </a:cubicBezTo>
                      <a:lnTo>
                        <a:pt x="605" y="2416"/>
                      </a:lnTo>
                      <a:lnTo>
                        <a:pt x="605" y="2114"/>
                      </a:lnTo>
                      <a:cubicBezTo>
                        <a:pt x="605" y="1282"/>
                        <a:pt x="1283" y="604"/>
                        <a:pt x="2115" y="604"/>
                      </a:cubicBezTo>
                      <a:cubicBezTo>
                        <a:pt x="2948" y="604"/>
                        <a:pt x="3626" y="1282"/>
                        <a:pt x="3626" y="2114"/>
                      </a:cubicBezTo>
                      <a:lnTo>
                        <a:pt x="3626" y="2416"/>
                      </a:lnTo>
                      <a:lnTo>
                        <a:pt x="3020" y="2416"/>
                      </a:lnTo>
                      <a:cubicBezTo>
                        <a:pt x="2854" y="2416"/>
                        <a:pt x="2719" y="2550"/>
                        <a:pt x="2719" y="2718"/>
                      </a:cubicBezTo>
                      <a:cubicBezTo>
                        <a:pt x="2719" y="2884"/>
                        <a:pt x="2854" y="3020"/>
                        <a:pt x="3020" y="3020"/>
                      </a:cubicBezTo>
                      <a:lnTo>
                        <a:pt x="3928" y="3020"/>
                      </a:lnTo>
                      <a:cubicBezTo>
                        <a:pt x="4094" y="3020"/>
                        <a:pt x="4231" y="2884"/>
                        <a:pt x="4227" y="2718"/>
                      </a:cubicBezTo>
                      <a:lnTo>
                        <a:pt x="4227" y="2114"/>
                      </a:lnTo>
                      <a:cubicBezTo>
                        <a:pt x="4227" y="948"/>
                        <a:pt x="3280" y="1"/>
                        <a:pt x="211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1"/>
                <p:cNvSpPr/>
                <p:nvPr/>
              </p:nvSpPr>
              <p:spPr>
                <a:xfrm>
                  <a:off x="4984000" y="1433500"/>
                  <a:ext cx="61025" cy="57300"/>
                </a:xfrm>
                <a:custGeom>
                  <a:rect b="b" l="l" r="r" t="t"/>
                  <a:pathLst>
                    <a:path extrusionOk="0" h="2292" w="2441">
                      <a:moveTo>
                        <a:pt x="1547" y="0"/>
                      </a:moveTo>
                      <a:cubicBezTo>
                        <a:pt x="1364" y="0"/>
                        <a:pt x="1180" y="70"/>
                        <a:pt x="1040" y="211"/>
                      </a:cubicBezTo>
                      <a:cubicBezTo>
                        <a:pt x="887" y="363"/>
                        <a:pt x="823" y="566"/>
                        <a:pt x="835" y="764"/>
                      </a:cubicBezTo>
                      <a:cubicBezTo>
                        <a:pt x="818" y="763"/>
                        <a:pt x="802" y="763"/>
                        <a:pt x="785" y="763"/>
                      </a:cubicBezTo>
                      <a:cubicBezTo>
                        <a:pt x="602" y="763"/>
                        <a:pt x="420" y="830"/>
                        <a:pt x="280" y="970"/>
                      </a:cubicBezTo>
                      <a:cubicBezTo>
                        <a:pt x="1" y="1250"/>
                        <a:pt x="1" y="1704"/>
                        <a:pt x="280" y="1985"/>
                      </a:cubicBezTo>
                      <a:cubicBezTo>
                        <a:pt x="524" y="2228"/>
                        <a:pt x="998" y="2291"/>
                        <a:pt x="1423" y="2291"/>
                      </a:cubicBezTo>
                      <a:cubicBezTo>
                        <a:pt x="1669" y="2291"/>
                        <a:pt x="1899" y="2270"/>
                        <a:pt x="2060" y="2251"/>
                      </a:cubicBezTo>
                      <a:cubicBezTo>
                        <a:pt x="2196" y="2234"/>
                        <a:pt x="2304" y="2127"/>
                        <a:pt x="2320" y="1990"/>
                      </a:cubicBezTo>
                      <a:cubicBezTo>
                        <a:pt x="2375" y="1551"/>
                        <a:pt x="2441" y="596"/>
                        <a:pt x="2055" y="211"/>
                      </a:cubicBezTo>
                      <a:cubicBezTo>
                        <a:pt x="1915" y="70"/>
                        <a:pt x="1731" y="0"/>
                        <a:pt x="1547"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1"/>
                <p:cNvSpPr/>
                <p:nvPr/>
              </p:nvSpPr>
              <p:spPr>
                <a:xfrm>
                  <a:off x="5184625" y="1398325"/>
                  <a:ext cx="83075" cy="83075"/>
                </a:xfrm>
                <a:custGeom>
                  <a:rect b="b" l="l" r="r" t="t"/>
                  <a:pathLst>
                    <a:path extrusionOk="0" h="3323" w="3323">
                      <a:moveTo>
                        <a:pt x="1" y="1"/>
                      </a:moveTo>
                      <a:lnTo>
                        <a:pt x="1" y="2719"/>
                      </a:lnTo>
                      <a:cubicBezTo>
                        <a:pt x="1" y="3052"/>
                        <a:pt x="272" y="3323"/>
                        <a:pt x="605" y="3323"/>
                      </a:cubicBezTo>
                      <a:lnTo>
                        <a:pt x="3323" y="3323"/>
                      </a:lnTo>
                      <a:lnTo>
                        <a:pt x="3323" y="3271"/>
                      </a:lnTo>
                      <a:cubicBezTo>
                        <a:pt x="3323" y="3110"/>
                        <a:pt x="3258" y="2958"/>
                        <a:pt x="3145" y="2843"/>
                      </a:cubicBezTo>
                      <a:lnTo>
                        <a:pt x="3021" y="2719"/>
                      </a:lnTo>
                      <a:lnTo>
                        <a:pt x="605" y="2719"/>
                      </a:lnTo>
                      <a:lnTo>
                        <a:pt x="605" y="303"/>
                      </a:lnTo>
                      <a:lnTo>
                        <a:pt x="479" y="178"/>
                      </a:lnTo>
                      <a:cubicBezTo>
                        <a:pt x="366" y="65"/>
                        <a:pt x="212" y="1"/>
                        <a:pt x="5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1"/>
                <p:cNvSpPr/>
                <p:nvPr/>
              </p:nvSpPr>
              <p:spPr>
                <a:xfrm>
                  <a:off x="5292200" y="1830525"/>
                  <a:ext cx="37400" cy="35925"/>
                </a:xfrm>
                <a:custGeom>
                  <a:rect b="b" l="l" r="r" t="t"/>
                  <a:pathLst>
                    <a:path extrusionOk="0" h="1437" w="1496">
                      <a:moveTo>
                        <a:pt x="854" y="1"/>
                      </a:moveTo>
                      <a:lnTo>
                        <a:pt x="1" y="855"/>
                      </a:lnTo>
                      <a:lnTo>
                        <a:pt x="405" y="1259"/>
                      </a:lnTo>
                      <a:cubicBezTo>
                        <a:pt x="523" y="1377"/>
                        <a:pt x="678" y="1436"/>
                        <a:pt x="832" y="1436"/>
                      </a:cubicBezTo>
                      <a:cubicBezTo>
                        <a:pt x="987" y="1436"/>
                        <a:pt x="1141" y="1377"/>
                        <a:pt x="1259" y="1259"/>
                      </a:cubicBezTo>
                      <a:cubicBezTo>
                        <a:pt x="1495" y="1023"/>
                        <a:pt x="1495" y="640"/>
                        <a:pt x="1259" y="406"/>
                      </a:cubicBezTo>
                      <a:lnTo>
                        <a:pt x="854"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1"/>
                <p:cNvSpPr/>
                <p:nvPr/>
              </p:nvSpPr>
              <p:spPr>
                <a:xfrm>
                  <a:off x="5191625" y="1729950"/>
                  <a:ext cx="121950" cy="121950"/>
                </a:xfrm>
                <a:custGeom>
                  <a:rect b="b" l="l" r="r" t="t"/>
                  <a:pathLst>
                    <a:path extrusionOk="0" h="4878" w="4878">
                      <a:moveTo>
                        <a:pt x="855" y="0"/>
                      </a:moveTo>
                      <a:lnTo>
                        <a:pt x="1" y="855"/>
                      </a:lnTo>
                      <a:lnTo>
                        <a:pt x="4024" y="4878"/>
                      </a:lnTo>
                      <a:lnTo>
                        <a:pt x="4877" y="4024"/>
                      </a:lnTo>
                      <a:lnTo>
                        <a:pt x="855"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1"/>
                <p:cNvSpPr/>
                <p:nvPr/>
              </p:nvSpPr>
              <p:spPr>
                <a:xfrm>
                  <a:off x="5191575" y="1740600"/>
                  <a:ext cx="111300" cy="111300"/>
                </a:xfrm>
                <a:custGeom>
                  <a:rect b="b" l="l" r="r" t="t"/>
                  <a:pathLst>
                    <a:path extrusionOk="0" h="4452" w="4452">
                      <a:moveTo>
                        <a:pt x="429" y="1"/>
                      </a:moveTo>
                      <a:lnTo>
                        <a:pt x="1" y="429"/>
                      </a:lnTo>
                      <a:lnTo>
                        <a:pt x="4025" y="4452"/>
                      </a:lnTo>
                      <a:lnTo>
                        <a:pt x="4452" y="4024"/>
                      </a:lnTo>
                      <a:lnTo>
                        <a:pt x="429"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1"/>
                <p:cNvSpPr/>
                <p:nvPr/>
              </p:nvSpPr>
              <p:spPr>
                <a:xfrm>
                  <a:off x="4984000" y="1456000"/>
                  <a:ext cx="58350" cy="34800"/>
                </a:xfrm>
                <a:custGeom>
                  <a:rect b="b" l="l" r="r" t="t"/>
                  <a:pathLst>
                    <a:path extrusionOk="0" h="1392" w="2334">
                      <a:moveTo>
                        <a:pt x="367" y="1"/>
                      </a:moveTo>
                      <a:cubicBezTo>
                        <a:pt x="337" y="23"/>
                        <a:pt x="307" y="43"/>
                        <a:pt x="280" y="71"/>
                      </a:cubicBezTo>
                      <a:cubicBezTo>
                        <a:pt x="1" y="350"/>
                        <a:pt x="1" y="805"/>
                        <a:pt x="280" y="1085"/>
                      </a:cubicBezTo>
                      <a:cubicBezTo>
                        <a:pt x="524" y="1328"/>
                        <a:pt x="998" y="1391"/>
                        <a:pt x="1423" y="1391"/>
                      </a:cubicBezTo>
                      <a:cubicBezTo>
                        <a:pt x="1669" y="1391"/>
                        <a:pt x="1899" y="1370"/>
                        <a:pt x="2060" y="1351"/>
                      </a:cubicBezTo>
                      <a:cubicBezTo>
                        <a:pt x="2196" y="1334"/>
                        <a:pt x="2304" y="1227"/>
                        <a:pt x="2320" y="1090"/>
                      </a:cubicBezTo>
                      <a:cubicBezTo>
                        <a:pt x="2324" y="1054"/>
                        <a:pt x="2330" y="1009"/>
                        <a:pt x="2334" y="967"/>
                      </a:cubicBezTo>
                      <a:lnTo>
                        <a:pt x="2334" y="967"/>
                      </a:lnTo>
                      <a:cubicBezTo>
                        <a:pt x="2293" y="987"/>
                        <a:pt x="2249" y="1001"/>
                        <a:pt x="2200" y="1001"/>
                      </a:cubicBezTo>
                      <a:cubicBezTo>
                        <a:pt x="2193" y="1001"/>
                        <a:pt x="2186" y="1001"/>
                        <a:pt x="2179" y="1000"/>
                      </a:cubicBezTo>
                      <a:cubicBezTo>
                        <a:pt x="1737" y="967"/>
                        <a:pt x="788" y="842"/>
                        <a:pt x="486" y="389"/>
                      </a:cubicBezTo>
                      <a:cubicBezTo>
                        <a:pt x="407" y="269"/>
                        <a:pt x="369" y="134"/>
                        <a:pt x="36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1"/>
                <p:cNvSpPr/>
                <p:nvPr/>
              </p:nvSpPr>
              <p:spPr>
                <a:xfrm>
                  <a:off x="5172125" y="1711250"/>
                  <a:ext cx="21725" cy="20875"/>
                </a:xfrm>
                <a:custGeom>
                  <a:rect b="b" l="l" r="r" t="t"/>
                  <a:pathLst>
                    <a:path extrusionOk="0" h="835" w="869">
                      <a:moveTo>
                        <a:pt x="184" y="0"/>
                      </a:moveTo>
                      <a:cubicBezTo>
                        <a:pt x="82" y="0"/>
                        <a:pt x="1" y="107"/>
                        <a:pt x="46" y="211"/>
                      </a:cubicBezTo>
                      <a:lnTo>
                        <a:pt x="314" y="835"/>
                      </a:lnTo>
                      <a:lnTo>
                        <a:pt x="868" y="280"/>
                      </a:lnTo>
                      <a:lnTo>
                        <a:pt x="244" y="13"/>
                      </a:lnTo>
                      <a:cubicBezTo>
                        <a:pt x="224" y="4"/>
                        <a:pt x="203" y="0"/>
                        <a:pt x="18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1"/>
                <p:cNvSpPr/>
                <p:nvPr/>
              </p:nvSpPr>
              <p:spPr>
                <a:xfrm>
                  <a:off x="5063425" y="1556825"/>
                  <a:ext cx="91400" cy="105725"/>
                </a:xfrm>
                <a:custGeom>
                  <a:rect b="b" l="l" r="r" t="t"/>
                  <a:pathLst>
                    <a:path extrusionOk="0" h="4229" w="3656">
                      <a:moveTo>
                        <a:pt x="1828" y="1089"/>
                      </a:moveTo>
                      <a:lnTo>
                        <a:pt x="2885" y="3626"/>
                      </a:lnTo>
                      <a:lnTo>
                        <a:pt x="771" y="3626"/>
                      </a:lnTo>
                      <a:lnTo>
                        <a:pt x="1828" y="1089"/>
                      </a:lnTo>
                      <a:close/>
                      <a:moveTo>
                        <a:pt x="1828" y="1"/>
                      </a:moveTo>
                      <a:cubicBezTo>
                        <a:pt x="1706" y="1"/>
                        <a:pt x="1597" y="74"/>
                        <a:pt x="1550" y="187"/>
                      </a:cubicBezTo>
                      <a:lnTo>
                        <a:pt x="40" y="3811"/>
                      </a:lnTo>
                      <a:cubicBezTo>
                        <a:pt x="0" y="3904"/>
                        <a:pt x="10" y="4011"/>
                        <a:pt x="67" y="4094"/>
                      </a:cubicBezTo>
                      <a:cubicBezTo>
                        <a:pt x="123" y="4180"/>
                        <a:pt x="217" y="4229"/>
                        <a:pt x="318" y="4229"/>
                      </a:cubicBezTo>
                      <a:lnTo>
                        <a:pt x="3339" y="4229"/>
                      </a:lnTo>
                      <a:cubicBezTo>
                        <a:pt x="3440" y="4229"/>
                        <a:pt x="3534" y="4180"/>
                        <a:pt x="3590" y="4094"/>
                      </a:cubicBezTo>
                      <a:cubicBezTo>
                        <a:pt x="3646" y="4010"/>
                        <a:pt x="3656" y="3904"/>
                        <a:pt x="3617" y="3811"/>
                      </a:cubicBezTo>
                      <a:lnTo>
                        <a:pt x="2107" y="187"/>
                      </a:lnTo>
                      <a:cubicBezTo>
                        <a:pt x="2060" y="74"/>
                        <a:pt x="1951" y="1"/>
                        <a:pt x="182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1"/>
                <p:cNvSpPr/>
                <p:nvPr/>
              </p:nvSpPr>
              <p:spPr>
                <a:xfrm>
                  <a:off x="5078925" y="1504000"/>
                  <a:ext cx="60425" cy="60425"/>
                </a:xfrm>
                <a:custGeom>
                  <a:rect b="b" l="l" r="r" t="t"/>
                  <a:pathLst>
                    <a:path extrusionOk="0" h="2417" w="2417">
                      <a:moveTo>
                        <a:pt x="606" y="659"/>
                      </a:moveTo>
                      <a:lnTo>
                        <a:pt x="1812" y="861"/>
                      </a:lnTo>
                      <a:lnTo>
                        <a:pt x="1812" y="1209"/>
                      </a:lnTo>
                      <a:cubicBezTo>
                        <a:pt x="1812" y="1542"/>
                        <a:pt x="1541" y="1813"/>
                        <a:pt x="1208" y="1813"/>
                      </a:cubicBezTo>
                      <a:cubicBezTo>
                        <a:pt x="876" y="1813"/>
                        <a:pt x="606" y="1542"/>
                        <a:pt x="606" y="1209"/>
                      </a:cubicBezTo>
                      <a:lnTo>
                        <a:pt x="606" y="659"/>
                      </a:lnTo>
                      <a:close/>
                      <a:moveTo>
                        <a:pt x="302" y="1"/>
                      </a:moveTo>
                      <a:cubicBezTo>
                        <a:pt x="231" y="1"/>
                        <a:pt x="162" y="26"/>
                        <a:pt x="107" y="73"/>
                      </a:cubicBezTo>
                      <a:cubicBezTo>
                        <a:pt x="38" y="129"/>
                        <a:pt x="0" y="213"/>
                        <a:pt x="0" y="303"/>
                      </a:cubicBezTo>
                      <a:lnTo>
                        <a:pt x="0" y="1209"/>
                      </a:lnTo>
                      <a:cubicBezTo>
                        <a:pt x="0" y="1876"/>
                        <a:pt x="542" y="2417"/>
                        <a:pt x="1208" y="2417"/>
                      </a:cubicBezTo>
                      <a:cubicBezTo>
                        <a:pt x="1875" y="2417"/>
                        <a:pt x="2416" y="1876"/>
                        <a:pt x="2416" y="1208"/>
                      </a:cubicBezTo>
                      <a:lnTo>
                        <a:pt x="2416" y="604"/>
                      </a:lnTo>
                      <a:cubicBezTo>
                        <a:pt x="2416" y="456"/>
                        <a:pt x="2309" y="331"/>
                        <a:pt x="2164" y="306"/>
                      </a:cubicBezTo>
                      <a:lnTo>
                        <a:pt x="352" y="5"/>
                      </a:lnTo>
                      <a:cubicBezTo>
                        <a:pt x="335" y="2"/>
                        <a:pt x="319" y="1"/>
                        <a:pt x="30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1"/>
                <p:cNvSpPr/>
                <p:nvPr/>
              </p:nvSpPr>
              <p:spPr>
                <a:xfrm>
                  <a:off x="5085700" y="1647475"/>
                  <a:ext cx="16275" cy="15125"/>
                </a:xfrm>
                <a:custGeom>
                  <a:rect b="b" l="l" r="r" t="t"/>
                  <a:pathLst>
                    <a:path extrusionOk="0" h="605" w="651">
                      <a:moveTo>
                        <a:pt x="341" y="0"/>
                      </a:moveTo>
                      <a:cubicBezTo>
                        <a:pt x="184" y="0"/>
                        <a:pt x="49" y="115"/>
                        <a:pt x="34" y="272"/>
                      </a:cubicBezTo>
                      <a:lnTo>
                        <a:pt x="1" y="605"/>
                      </a:lnTo>
                      <a:lnTo>
                        <a:pt x="608" y="605"/>
                      </a:lnTo>
                      <a:lnTo>
                        <a:pt x="634" y="333"/>
                      </a:lnTo>
                      <a:cubicBezTo>
                        <a:pt x="651" y="167"/>
                        <a:pt x="531" y="18"/>
                        <a:pt x="365" y="1"/>
                      </a:cubicBezTo>
                      <a:cubicBezTo>
                        <a:pt x="357" y="0"/>
                        <a:pt x="349" y="0"/>
                        <a:pt x="34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1"/>
                <p:cNvSpPr/>
                <p:nvPr/>
              </p:nvSpPr>
              <p:spPr>
                <a:xfrm>
                  <a:off x="5116300" y="1647475"/>
                  <a:ext cx="16300" cy="15125"/>
                </a:xfrm>
                <a:custGeom>
                  <a:rect b="b" l="l" r="r" t="t"/>
                  <a:pathLst>
                    <a:path extrusionOk="0" h="605" w="652">
                      <a:moveTo>
                        <a:pt x="310" y="0"/>
                      </a:moveTo>
                      <a:cubicBezTo>
                        <a:pt x="303" y="0"/>
                        <a:pt x="295" y="0"/>
                        <a:pt x="288" y="1"/>
                      </a:cubicBezTo>
                      <a:cubicBezTo>
                        <a:pt x="122" y="18"/>
                        <a:pt x="0" y="165"/>
                        <a:pt x="17" y="333"/>
                      </a:cubicBezTo>
                      <a:lnTo>
                        <a:pt x="43" y="605"/>
                      </a:lnTo>
                      <a:lnTo>
                        <a:pt x="651" y="605"/>
                      </a:lnTo>
                      <a:lnTo>
                        <a:pt x="618" y="272"/>
                      </a:lnTo>
                      <a:cubicBezTo>
                        <a:pt x="603" y="114"/>
                        <a:pt x="469" y="0"/>
                        <a:pt x="31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1"/>
                <p:cNvSpPr/>
                <p:nvPr/>
              </p:nvSpPr>
              <p:spPr>
                <a:xfrm>
                  <a:off x="5093325" y="1556875"/>
                  <a:ext cx="31625" cy="25850"/>
                </a:xfrm>
                <a:custGeom>
                  <a:rect b="b" l="l" r="r" t="t"/>
                  <a:pathLst>
                    <a:path extrusionOk="0" h="1034" w="1265">
                      <a:moveTo>
                        <a:pt x="623" y="1"/>
                      </a:moveTo>
                      <a:cubicBezTo>
                        <a:pt x="598" y="2"/>
                        <a:pt x="574" y="4"/>
                        <a:pt x="549" y="12"/>
                      </a:cubicBezTo>
                      <a:cubicBezTo>
                        <a:pt x="539" y="14"/>
                        <a:pt x="530" y="21"/>
                        <a:pt x="519" y="25"/>
                      </a:cubicBezTo>
                      <a:cubicBezTo>
                        <a:pt x="447" y="54"/>
                        <a:pt x="386" y="110"/>
                        <a:pt x="354" y="186"/>
                      </a:cubicBezTo>
                      <a:lnTo>
                        <a:pt x="1" y="1033"/>
                      </a:lnTo>
                      <a:lnTo>
                        <a:pt x="632" y="654"/>
                      </a:lnTo>
                      <a:lnTo>
                        <a:pt x="1264" y="1033"/>
                      </a:lnTo>
                      <a:lnTo>
                        <a:pt x="911" y="186"/>
                      </a:lnTo>
                      <a:cubicBezTo>
                        <a:pt x="880" y="111"/>
                        <a:pt x="818" y="55"/>
                        <a:pt x="747" y="25"/>
                      </a:cubicBezTo>
                      <a:cubicBezTo>
                        <a:pt x="736" y="21"/>
                        <a:pt x="728" y="14"/>
                        <a:pt x="718" y="12"/>
                      </a:cubicBezTo>
                      <a:cubicBezTo>
                        <a:pt x="693" y="6"/>
                        <a:pt x="668" y="2"/>
                        <a:pt x="64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1"/>
                <p:cNvSpPr/>
                <p:nvPr/>
              </p:nvSpPr>
              <p:spPr>
                <a:xfrm>
                  <a:off x="5078950" y="1534200"/>
                  <a:ext cx="15125" cy="15125"/>
                </a:xfrm>
                <a:custGeom>
                  <a:rect b="b" l="l" r="r" t="t"/>
                  <a:pathLst>
                    <a:path extrusionOk="0" h="605" w="605">
                      <a:moveTo>
                        <a:pt x="1" y="1"/>
                      </a:moveTo>
                      <a:cubicBezTo>
                        <a:pt x="1" y="222"/>
                        <a:pt x="65" y="426"/>
                        <a:pt x="169" y="605"/>
                      </a:cubicBezTo>
                      <a:lnTo>
                        <a:pt x="303" y="605"/>
                      </a:lnTo>
                      <a:cubicBezTo>
                        <a:pt x="469" y="605"/>
                        <a:pt x="605" y="469"/>
                        <a:pt x="605" y="303"/>
                      </a:cubicBezTo>
                      <a:cubicBezTo>
                        <a:pt x="605" y="135"/>
                        <a:pt x="469" y="1"/>
                        <a:pt x="3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1"/>
                <p:cNvSpPr/>
                <p:nvPr/>
              </p:nvSpPr>
              <p:spPr>
                <a:xfrm>
                  <a:off x="5124250" y="1534200"/>
                  <a:ext cx="15100" cy="15125"/>
                </a:xfrm>
                <a:custGeom>
                  <a:rect b="b" l="l" r="r" t="t"/>
                  <a:pathLst>
                    <a:path extrusionOk="0" h="605" w="604">
                      <a:moveTo>
                        <a:pt x="303" y="1"/>
                      </a:moveTo>
                      <a:cubicBezTo>
                        <a:pt x="135" y="1"/>
                        <a:pt x="1" y="135"/>
                        <a:pt x="1" y="303"/>
                      </a:cubicBezTo>
                      <a:cubicBezTo>
                        <a:pt x="1" y="469"/>
                        <a:pt x="135" y="605"/>
                        <a:pt x="303" y="605"/>
                      </a:cubicBezTo>
                      <a:lnTo>
                        <a:pt x="436" y="605"/>
                      </a:lnTo>
                      <a:cubicBezTo>
                        <a:pt x="540" y="426"/>
                        <a:pt x="603" y="222"/>
                        <a:pt x="6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52" name="Google Shape;3352;p71"/>
          <p:cNvGrpSpPr/>
          <p:nvPr/>
        </p:nvGrpSpPr>
        <p:grpSpPr>
          <a:xfrm>
            <a:off x="6659419" y="1968860"/>
            <a:ext cx="424063" cy="512952"/>
            <a:chOff x="6740707" y="2055496"/>
            <a:chExt cx="424063" cy="512952"/>
          </a:xfrm>
        </p:grpSpPr>
        <p:sp>
          <p:nvSpPr>
            <p:cNvPr id="3353" name="Google Shape;3353;p71"/>
            <p:cNvSpPr/>
            <p:nvPr/>
          </p:nvSpPr>
          <p:spPr>
            <a:xfrm>
              <a:off x="6740707" y="2055496"/>
              <a:ext cx="424063" cy="512952"/>
            </a:xfrm>
            <a:custGeom>
              <a:rect b="b" l="l" r="r" t="t"/>
              <a:pathLst>
                <a:path extrusionOk="0" h="18726" w="15481">
                  <a:moveTo>
                    <a:pt x="6274" y="0"/>
                  </a:moveTo>
                  <a:cubicBezTo>
                    <a:pt x="5447" y="0"/>
                    <a:pt x="4740" y="523"/>
                    <a:pt x="4468" y="1256"/>
                  </a:cubicBezTo>
                  <a:cubicBezTo>
                    <a:pt x="4468" y="1257"/>
                    <a:pt x="4467" y="1257"/>
                    <a:pt x="4467" y="1258"/>
                  </a:cubicBezTo>
                  <a:cubicBezTo>
                    <a:pt x="4462" y="1271"/>
                    <a:pt x="4458" y="1281"/>
                    <a:pt x="4455" y="1292"/>
                  </a:cubicBezTo>
                  <a:cubicBezTo>
                    <a:pt x="4453" y="1296"/>
                    <a:pt x="4452" y="1299"/>
                    <a:pt x="4451" y="1303"/>
                  </a:cubicBezTo>
                  <a:cubicBezTo>
                    <a:pt x="4447" y="1313"/>
                    <a:pt x="4445" y="1322"/>
                    <a:pt x="4441" y="1332"/>
                  </a:cubicBezTo>
                  <a:cubicBezTo>
                    <a:pt x="4440" y="1338"/>
                    <a:pt x="4438" y="1341"/>
                    <a:pt x="4436" y="1346"/>
                  </a:cubicBezTo>
                  <a:cubicBezTo>
                    <a:pt x="4433" y="1355"/>
                    <a:pt x="4431" y="1364"/>
                    <a:pt x="4427" y="1374"/>
                  </a:cubicBezTo>
                  <a:cubicBezTo>
                    <a:pt x="4425" y="1379"/>
                    <a:pt x="4422" y="1385"/>
                    <a:pt x="4421" y="1390"/>
                  </a:cubicBezTo>
                  <a:cubicBezTo>
                    <a:pt x="4419" y="1399"/>
                    <a:pt x="4416" y="1406"/>
                    <a:pt x="4414" y="1416"/>
                  </a:cubicBezTo>
                  <a:cubicBezTo>
                    <a:pt x="4412" y="1422"/>
                    <a:pt x="4410" y="1428"/>
                    <a:pt x="4409" y="1435"/>
                  </a:cubicBezTo>
                  <a:cubicBezTo>
                    <a:pt x="4406" y="1442"/>
                    <a:pt x="4405" y="1452"/>
                    <a:pt x="4402" y="1459"/>
                  </a:cubicBezTo>
                  <a:cubicBezTo>
                    <a:pt x="4401" y="1466"/>
                    <a:pt x="4399" y="1473"/>
                    <a:pt x="4397" y="1479"/>
                  </a:cubicBezTo>
                  <a:cubicBezTo>
                    <a:pt x="4396" y="1488"/>
                    <a:pt x="4394" y="1497"/>
                    <a:pt x="4392" y="1504"/>
                  </a:cubicBezTo>
                  <a:cubicBezTo>
                    <a:pt x="4391" y="1512"/>
                    <a:pt x="4390" y="1518"/>
                    <a:pt x="4386" y="1526"/>
                  </a:cubicBezTo>
                  <a:cubicBezTo>
                    <a:pt x="4385" y="1534"/>
                    <a:pt x="4383" y="1541"/>
                    <a:pt x="4381" y="1549"/>
                  </a:cubicBezTo>
                  <a:lnTo>
                    <a:pt x="4378" y="1572"/>
                  </a:lnTo>
                  <a:lnTo>
                    <a:pt x="4374" y="1595"/>
                  </a:lnTo>
                  <a:lnTo>
                    <a:pt x="4370" y="1618"/>
                  </a:lnTo>
                  <a:lnTo>
                    <a:pt x="4366" y="1642"/>
                  </a:lnTo>
                  <a:cubicBezTo>
                    <a:pt x="4365" y="1649"/>
                    <a:pt x="4364" y="1658"/>
                    <a:pt x="4363" y="1666"/>
                  </a:cubicBezTo>
                  <a:cubicBezTo>
                    <a:pt x="4361" y="1673"/>
                    <a:pt x="4360" y="1682"/>
                    <a:pt x="4360" y="1688"/>
                  </a:cubicBezTo>
                  <a:cubicBezTo>
                    <a:pt x="4359" y="1697"/>
                    <a:pt x="4358" y="1704"/>
                    <a:pt x="4358" y="1714"/>
                  </a:cubicBezTo>
                  <a:cubicBezTo>
                    <a:pt x="4356" y="1721"/>
                    <a:pt x="4356" y="1728"/>
                    <a:pt x="4355" y="1735"/>
                  </a:cubicBezTo>
                  <a:cubicBezTo>
                    <a:pt x="4354" y="1744"/>
                    <a:pt x="4354" y="1754"/>
                    <a:pt x="4353" y="1762"/>
                  </a:cubicBezTo>
                  <a:cubicBezTo>
                    <a:pt x="4353" y="1769"/>
                    <a:pt x="4350" y="1776"/>
                    <a:pt x="4350" y="1782"/>
                  </a:cubicBezTo>
                  <a:cubicBezTo>
                    <a:pt x="4349" y="1792"/>
                    <a:pt x="4349" y="1802"/>
                    <a:pt x="4349" y="1811"/>
                  </a:cubicBezTo>
                  <a:cubicBezTo>
                    <a:pt x="4349" y="1817"/>
                    <a:pt x="4348" y="1823"/>
                    <a:pt x="4348" y="1831"/>
                  </a:cubicBezTo>
                  <a:cubicBezTo>
                    <a:pt x="4348" y="1841"/>
                    <a:pt x="4347" y="1852"/>
                    <a:pt x="4347" y="1862"/>
                  </a:cubicBezTo>
                  <a:lnTo>
                    <a:pt x="4347" y="1878"/>
                  </a:lnTo>
                  <a:lnTo>
                    <a:pt x="4347" y="1926"/>
                  </a:lnTo>
                  <a:cubicBezTo>
                    <a:pt x="4347" y="2792"/>
                    <a:pt x="5026" y="3737"/>
                    <a:pt x="5775" y="4515"/>
                  </a:cubicBezTo>
                  <a:cubicBezTo>
                    <a:pt x="3241" y="5284"/>
                    <a:pt x="1307" y="7517"/>
                    <a:pt x="867" y="10280"/>
                  </a:cubicBezTo>
                  <a:cubicBezTo>
                    <a:pt x="723" y="10190"/>
                    <a:pt x="583" y="10101"/>
                    <a:pt x="393" y="10040"/>
                  </a:cubicBezTo>
                  <a:cubicBezTo>
                    <a:pt x="363" y="10031"/>
                    <a:pt x="334" y="10026"/>
                    <a:pt x="306" y="10026"/>
                  </a:cubicBezTo>
                  <a:cubicBezTo>
                    <a:pt x="306" y="10026"/>
                    <a:pt x="305" y="10026"/>
                    <a:pt x="305" y="10026"/>
                  </a:cubicBezTo>
                  <a:cubicBezTo>
                    <a:pt x="138" y="10026"/>
                    <a:pt x="0" y="10174"/>
                    <a:pt x="8" y="10343"/>
                  </a:cubicBezTo>
                  <a:cubicBezTo>
                    <a:pt x="9" y="10371"/>
                    <a:pt x="15" y="10400"/>
                    <a:pt x="25" y="10430"/>
                  </a:cubicBezTo>
                  <a:lnTo>
                    <a:pt x="2713" y="18315"/>
                  </a:lnTo>
                  <a:cubicBezTo>
                    <a:pt x="2797" y="18561"/>
                    <a:pt x="3026" y="18725"/>
                    <a:pt x="3285" y="18725"/>
                  </a:cubicBezTo>
                  <a:lnTo>
                    <a:pt x="12152" y="18725"/>
                  </a:lnTo>
                  <a:cubicBezTo>
                    <a:pt x="12411" y="18725"/>
                    <a:pt x="12640" y="18561"/>
                    <a:pt x="12724" y="18315"/>
                  </a:cubicBezTo>
                  <a:lnTo>
                    <a:pt x="15413" y="10430"/>
                  </a:lnTo>
                  <a:cubicBezTo>
                    <a:pt x="15481" y="10228"/>
                    <a:pt x="15328" y="10026"/>
                    <a:pt x="15135" y="10026"/>
                  </a:cubicBezTo>
                  <a:cubicBezTo>
                    <a:pt x="15106" y="10026"/>
                    <a:pt x="15076" y="10030"/>
                    <a:pt x="15046" y="10040"/>
                  </a:cubicBezTo>
                  <a:cubicBezTo>
                    <a:pt x="14857" y="10101"/>
                    <a:pt x="14714" y="10190"/>
                    <a:pt x="14570" y="10280"/>
                  </a:cubicBezTo>
                  <a:cubicBezTo>
                    <a:pt x="14132" y="7518"/>
                    <a:pt x="12195" y="5285"/>
                    <a:pt x="9663" y="4517"/>
                  </a:cubicBezTo>
                  <a:cubicBezTo>
                    <a:pt x="10411" y="3737"/>
                    <a:pt x="11091" y="2792"/>
                    <a:pt x="11091" y="1928"/>
                  </a:cubicBezTo>
                  <a:cubicBezTo>
                    <a:pt x="11091" y="863"/>
                    <a:pt x="10228" y="0"/>
                    <a:pt x="9165" y="0"/>
                  </a:cubicBezTo>
                  <a:cubicBezTo>
                    <a:pt x="8684" y="0"/>
                    <a:pt x="8249" y="180"/>
                    <a:pt x="7913" y="472"/>
                  </a:cubicBezTo>
                  <a:cubicBezTo>
                    <a:pt x="7857" y="520"/>
                    <a:pt x="7788" y="545"/>
                    <a:pt x="7719" y="545"/>
                  </a:cubicBezTo>
                  <a:cubicBezTo>
                    <a:pt x="7651" y="545"/>
                    <a:pt x="7582" y="520"/>
                    <a:pt x="7527" y="472"/>
                  </a:cubicBezTo>
                  <a:cubicBezTo>
                    <a:pt x="7190" y="180"/>
                    <a:pt x="6754" y="0"/>
                    <a:pt x="627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71"/>
            <p:cNvGrpSpPr/>
            <p:nvPr/>
          </p:nvGrpSpPr>
          <p:grpSpPr>
            <a:xfrm>
              <a:off x="6758676" y="2077897"/>
              <a:ext cx="388125" cy="468150"/>
              <a:chOff x="5471950" y="1398625"/>
              <a:chExt cx="388125" cy="468150"/>
            </a:xfrm>
          </p:grpSpPr>
          <p:sp>
            <p:nvSpPr>
              <p:cNvPr id="3355" name="Google Shape;3355;p71"/>
              <p:cNvSpPr/>
              <p:nvPr/>
            </p:nvSpPr>
            <p:spPr>
              <a:xfrm>
                <a:off x="5492350" y="1504325"/>
                <a:ext cx="347350" cy="181250"/>
              </a:xfrm>
              <a:custGeom>
                <a:rect b="b" l="l" r="r" t="t"/>
                <a:pathLst>
                  <a:path extrusionOk="0" h="7250" w="13894">
                    <a:moveTo>
                      <a:pt x="6947" y="0"/>
                    </a:moveTo>
                    <a:cubicBezTo>
                      <a:pt x="3110" y="0"/>
                      <a:pt x="1" y="3245"/>
                      <a:pt x="1" y="7249"/>
                    </a:cubicBezTo>
                    <a:lnTo>
                      <a:pt x="13892" y="7249"/>
                    </a:lnTo>
                    <a:cubicBezTo>
                      <a:pt x="13894" y="3245"/>
                      <a:pt x="10783" y="0"/>
                      <a:pt x="694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1"/>
              <p:cNvSpPr/>
              <p:nvPr/>
            </p:nvSpPr>
            <p:spPr>
              <a:xfrm>
                <a:off x="5492350" y="1504325"/>
                <a:ext cx="347350" cy="181250"/>
              </a:xfrm>
              <a:custGeom>
                <a:rect b="b" l="l" r="r" t="t"/>
                <a:pathLst>
                  <a:path extrusionOk="0" h="7250" w="13894">
                    <a:moveTo>
                      <a:pt x="6946" y="0"/>
                    </a:moveTo>
                    <a:cubicBezTo>
                      <a:pt x="3109" y="0"/>
                      <a:pt x="1" y="3245"/>
                      <a:pt x="1" y="7249"/>
                    </a:cubicBezTo>
                    <a:lnTo>
                      <a:pt x="13892" y="7249"/>
                    </a:lnTo>
                    <a:cubicBezTo>
                      <a:pt x="13894" y="6619"/>
                      <a:pt x="13817" y="6007"/>
                      <a:pt x="13671" y="5424"/>
                    </a:cubicBezTo>
                    <a:cubicBezTo>
                      <a:pt x="13609" y="5459"/>
                      <a:pt x="13552" y="5494"/>
                      <a:pt x="13500" y="5525"/>
                    </a:cubicBezTo>
                    <a:cubicBezTo>
                      <a:pt x="13285" y="5657"/>
                      <a:pt x="13155" y="5737"/>
                      <a:pt x="12834" y="5737"/>
                    </a:cubicBezTo>
                    <a:cubicBezTo>
                      <a:pt x="12514" y="5737"/>
                      <a:pt x="12384" y="5658"/>
                      <a:pt x="12168" y="5525"/>
                    </a:cubicBezTo>
                    <a:cubicBezTo>
                      <a:pt x="11899" y="5359"/>
                      <a:pt x="11531" y="5133"/>
                      <a:pt x="10870" y="5133"/>
                    </a:cubicBezTo>
                    <a:cubicBezTo>
                      <a:pt x="10208" y="5133"/>
                      <a:pt x="9839" y="5359"/>
                      <a:pt x="9571" y="5525"/>
                    </a:cubicBezTo>
                    <a:cubicBezTo>
                      <a:pt x="9356" y="5657"/>
                      <a:pt x="9226" y="5736"/>
                      <a:pt x="8907" y="5736"/>
                    </a:cubicBezTo>
                    <a:cubicBezTo>
                      <a:pt x="8586" y="5736"/>
                      <a:pt x="8457" y="5657"/>
                      <a:pt x="8242" y="5525"/>
                    </a:cubicBezTo>
                    <a:cubicBezTo>
                      <a:pt x="7974" y="5359"/>
                      <a:pt x="7607" y="5133"/>
                      <a:pt x="6945" y="5133"/>
                    </a:cubicBezTo>
                    <a:cubicBezTo>
                      <a:pt x="6283" y="5133"/>
                      <a:pt x="5914" y="5359"/>
                      <a:pt x="5646" y="5525"/>
                    </a:cubicBezTo>
                    <a:cubicBezTo>
                      <a:pt x="5431" y="5657"/>
                      <a:pt x="5301" y="5736"/>
                      <a:pt x="4981" y="5736"/>
                    </a:cubicBezTo>
                    <a:cubicBezTo>
                      <a:pt x="4661" y="5736"/>
                      <a:pt x="4532" y="5657"/>
                      <a:pt x="4316" y="5525"/>
                    </a:cubicBezTo>
                    <a:cubicBezTo>
                      <a:pt x="4198" y="5452"/>
                      <a:pt x="4059" y="5366"/>
                      <a:pt x="3885" y="5295"/>
                    </a:cubicBezTo>
                    <a:cubicBezTo>
                      <a:pt x="3578" y="5170"/>
                      <a:pt x="3414" y="4828"/>
                      <a:pt x="3535" y="4520"/>
                    </a:cubicBezTo>
                    <a:cubicBezTo>
                      <a:pt x="4384" y="2342"/>
                      <a:pt x="6213" y="693"/>
                      <a:pt x="8456" y="174"/>
                    </a:cubicBezTo>
                    <a:cubicBezTo>
                      <a:pt x="7969" y="61"/>
                      <a:pt x="7464" y="0"/>
                      <a:pt x="694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1"/>
              <p:cNvSpPr/>
              <p:nvPr/>
            </p:nvSpPr>
            <p:spPr>
              <a:xfrm>
                <a:off x="5582950" y="1564750"/>
                <a:ext cx="30250" cy="30225"/>
              </a:xfrm>
              <a:custGeom>
                <a:rect b="b" l="l" r="r" t="t"/>
                <a:pathLst>
                  <a:path extrusionOk="0" h="1209" w="1210">
                    <a:moveTo>
                      <a:pt x="608" y="0"/>
                    </a:moveTo>
                    <a:cubicBezTo>
                      <a:pt x="607" y="0"/>
                      <a:pt x="606" y="0"/>
                      <a:pt x="606" y="0"/>
                    </a:cubicBezTo>
                    <a:cubicBezTo>
                      <a:pt x="272" y="0"/>
                      <a:pt x="1" y="269"/>
                      <a:pt x="1" y="603"/>
                    </a:cubicBezTo>
                    <a:cubicBezTo>
                      <a:pt x="1" y="937"/>
                      <a:pt x="272" y="1208"/>
                      <a:pt x="606" y="1208"/>
                    </a:cubicBezTo>
                    <a:cubicBezTo>
                      <a:pt x="939" y="1208"/>
                      <a:pt x="1210" y="937"/>
                      <a:pt x="1210" y="603"/>
                    </a:cubicBezTo>
                    <a:cubicBezTo>
                      <a:pt x="1210" y="270"/>
                      <a:pt x="940" y="0"/>
                      <a:pt x="6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1"/>
              <p:cNvSpPr/>
              <p:nvPr/>
            </p:nvSpPr>
            <p:spPr>
              <a:xfrm>
                <a:off x="5711300" y="1594950"/>
                <a:ext cx="30225" cy="30200"/>
              </a:xfrm>
              <a:custGeom>
                <a:rect b="b" l="l" r="r" t="t"/>
                <a:pathLst>
                  <a:path extrusionOk="0" h="1208" w="1209">
                    <a:moveTo>
                      <a:pt x="608" y="0"/>
                    </a:moveTo>
                    <a:cubicBezTo>
                      <a:pt x="607" y="0"/>
                      <a:pt x="606" y="0"/>
                      <a:pt x="606" y="0"/>
                    </a:cubicBezTo>
                    <a:cubicBezTo>
                      <a:pt x="272" y="0"/>
                      <a:pt x="1" y="270"/>
                      <a:pt x="1" y="604"/>
                    </a:cubicBezTo>
                    <a:cubicBezTo>
                      <a:pt x="1" y="936"/>
                      <a:pt x="272" y="1207"/>
                      <a:pt x="606" y="1207"/>
                    </a:cubicBezTo>
                    <a:cubicBezTo>
                      <a:pt x="938" y="1207"/>
                      <a:pt x="1209" y="938"/>
                      <a:pt x="1209" y="604"/>
                    </a:cubicBezTo>
                    <a:cubicBezTo>
                      <a:pt x="1209" y="271"/>
                      <a:pt x="939" y="0"/>
                      <a:pt x="6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1"/>
              <p:cNvSpPr/>
              <p:nvPr/>
            </p:nvSpPr>
            <p:spPr>
              <a:xfrm>
                <a:off x="5650175" y="1579775"/>
                <a:ext cx="24175" cy="22725"/>
              </a:xfrm>
              <a:custGeom>
                <a:rect b="b" l="l" r="r" t="t"/>
                <a:pathLst>
                  <a:path extrusionOk="0" h="909" w="967">
                    <a:moveTo>
                      <a:pt x="333" y="1"/>
                    </a:moveTo>
                    <a:cubicBezTo>
                      <a:pt x="255" y="1"/>
                      <a:pt x="178" y="30"/>
                      <a:pt x="119" y="90"/>
                    </a:cubicBezTo>
                    <a:cubicBezTo>
                      <a:pt x="1" y="208"/>
                      <a:pt x="1" y="400"/>
                      <a:pt x="119" y="518"/>
                    </a:cubicBezTo>
                    <a:lnTo>
                      <a:pt x="421" y="819"/>
                    </a:lnTo>
                    <a:cubicBezTo>
                      <a:pt x="480" y="878"/>
                      <a:pt x="557" y="908"/>
                      <a:pt x="634" y="908"/>
                    </a:cubicBezTo>
                    <a:cubicBezTo>
                      <a:pt x="711" y="908"/>
                      <a:pt x="788" y="878"/>
                      <a:pt x="848" y="819"/>
                    </a:cubicBezTo>
                    <a:cubicBezTo>
                      <a:pt x="967" y="701"/>
                      <a:pt x="967" y="510"/>
                      <a:pt x="848" y="392"/>
                    </a:cubicBezTo>
                    <a:lnTo>
                      <a:pt x="546" y="90"/>
                    </a:lnTo>
                    <a:cubicBezTo>
                      <a:pt x="487" y="30"/>
                      <a:pt x="410" y="1"/>
                      <a:pt x="33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1"/>
              <p:cNvSpPr/>
              <p:nvPr/>
            </p:nvSpPr>
            <p:spPr>
              <a:xfrm>
                <a:off x="5725675" y="1549600"/>
                <a:ext cx="24175" cy="22725"/>
              </a:xfrm>
              <a:custGeom>
                <a:rect b="b" l="l" r="r" t="t"/>
                <a:pathLst>
                  <a:path extrusionOk="0" h="909" w="967">
                    <a:moveTo>
                      <a:pt x="635" y="1"/>
                    </a:moveTo>
                    <a:cubicBezTo>
                      <a:pt x="557" y="1"/>
                      <a:pt x="480" y="30"/>
                      <a:pt x="421" y="90"/>
                    </a:cubicBezTo>
                    <a:lnTo>
                      <a:pt x="119" y="392"/>
                    </a:lnTo>
                    <a:cubicBezTo>
                      <a:pt x="1" y="510"/>
                      <a:pt x="1" y="701"/>
                      <a:pt x="119" y="819"/>
                    </a:cubicBezTo>
                    <a:cubicBezTo>
                      <a:pt x="178" y="878"/>
                      <a:pt x="255" y="908"/>
                      <a:pt x="332" y="908"/>
                    </a:cubicBezTo>
                    <a:cubicBezTo>
                      <a:pt x="409" y="908"/>
                      <a:pt x="486" y="878"/>
                      <a:pt x="546" y="819"/>
                    </a:cubicBezTo>
                    <a:lnTo>
                      <a:pt x="848" y="518"/>
                    </a:lnTo>
                    <a:cubicBezTo>
                      <a:pt x="967" y="400"/>
                      <a:pt x="967" y="208"/>
                      <a:pt x="848" y="90"/>
                    </a:cubicBezTo>
                    <a:cubicBezTo>
                      <a:pt x="789" y="30"/>
                      <a:pt x="712" y="1"/>
                      <a:pt x="635"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1"/>
              <p:cNvSpPr/>
              <p:nvPr/>
            </p:nvSpPr>
            <p:spPr>
              <a:xfrm>
                <a:off x="5537675" y="1610050"/>
                <a:ext cx="22650" cy="15100"/>
              </a:xfrm>
              <a:custGeom>
                <a:rect b="b" l="l" r="r" t="t"/>
                <a:pathLst>
                  <a:path extrusionOk="0" h="604" w="906">
                    <a:moveTo>
                      <a:pt x="302" y="0"/>
                    </a:moveTo>
                    <a:cubicBezTo>
                      <a:pt x="135" y="0"/>
                      <a:pt x="1" y="135"/>
                      <a:pt x="1" y="301"/>
                    </a:cubicBezTo>
                    <a:cubicBezTo>
                      <a:pt x="1" y="469"/>
                      <a:pt x="135" y="603"/>
                      <a:pt x="302" y="603"/>
                    </a:cubicBezTo>
                    <a:lnTo>
                      <a:pt x="604" y="603"/>
                    </a:lnTo>
                    <a:cubicBezTo>
                      <a:pt x="771" y="603"/>
                      <a:pt x="906" y="469"/>
                      <a:pt x="906" y="301"/>
                    </a:cubicBezTo>
                    <a:cubicBezTo>
                      <a:pt x="906" y="135"/>
                      <a:pt x="771" y="0"/>
                      <a:pt x="60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1"/>
              <p:cNvSpPr/>
              <p:nvPr/>
            </p:nvSpPr>
            <p:spPr>
              <a:xfrm>
                <a:off x="5779325" y="1602500"/>
                <a:ext cx="15125" cy="15100"/>
              </a:xfrm>
              <a:custGeom>
                <a:rect b="b" l="l" r="r" t="t"/>
                <a:pathLst>
                  <a:path extrusionOk="0" h="604" w="605">
                    <a:moveTo>
                      <a:pt x="301" y="0"/>
                    </a:moveTo>
                    <a:cubicBezTo>
                      <a:pt x="134" y="0"/>
                      <a:pt x="1" y="135"/>
                      <a:pt x="1" y="302"/>
                    </a:cubicBezTo>
                    <a:cubicBezTo>
                      <a:pt x="1" y="469"/>
                      <a:pt x="136" y="603"/>
                      <a:pt x="304" y="603"/>
                    </a:cubicBezTo>
                    <a:cubicBezTo>
                      <a:pt x="470" y="603"/>
                      <a:pt x="605" y="469"/>
                      <a:pt x="605" y="302"/>
                    </a:cubicBezTo>
                    <a:cubicBezTo>
                      <a:pt x="605" y="135"/>
                      <a:pt x="470" y="0"/>
                      <a:pt x="30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1"/>
              <p:cNvSpPr/>
              <p:nvPr/>
            </p:nvSpPr>
            <p:spPr>
              <a:xfrm>
                <a:off x="5613200" y="1617575"/>
                <a:ext cx="15150" cy="15125"/>
              </a:xfrm>
              <a:custGeom>
                <a:rect b="b" l="l" r="r" t="t"/>
                <a:pathLst>
                  <a:path extrusionOk="0" h="605" w="606">
                    <a:moveTo>
                      <a:pt x="301" y="0"/>
                    </a:moveTo>
                    <a:cubicBezTo>
                      <a:pt x="134" y="0"/>
                      <a:pt x="1" y="136"/>
                      <a:pt x="1" y="302"/>
                    </a:cubicBezTo>
                    <a:cubicBezTo>
                      <a:pt x="1" y="470"/>
                      <a:pt x="136" y="604"/>
                      <a:pt x="304" y="604"/>
                    </a:cubicBezTo>
                    <a:cubicBezTo>
                      <a:pt x="470" y="604"/>
                      <a:pt x="606" y="470"/>
                      <a:pt x="606" y="302"/>
                    </a:cubicBezTo>
                    <a:cubicBezTo>
                      <a:pt x="606" y="136"/>
                      <a:pt x="470" y="0"/>
                      <a:pt x="30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1"/>
              <p:cNvSpPr/>
              <p:nvPr/>
            </p:nvSpPr>
            <p:spPr>
              <a:xfrm>
                <a:off x="5471975" y="1647775"/>
                <a:ext cx="388100" cy="219000"/>
              </a:xfrm>
              <a:custGeom>
                <a:rect b="b" l="l" r="r" t="t"/>
                <a:pathLst>
                  <a:path extrusionOk="0" h="8760" w="15524">
                    <a:moveTo>
                      <a:pt x="3836" y="0"/>
                    </a:moveTo>
                    <a:cubicBezTo>
                      <a:pt x="2855" y="0"/>
                      <a:pt x="2855" y="604"/>
                      <a:pt x="1874" y="604"/>
                    </a:cubicBezTo>
                    <a:cubicBezTo>
                      <a:pt x="1108" y="604"/>
                      <a:pt x="940" y="236"/>
                      <a:pt x="437" y="75"/>
                    </a:cubicBezTo>
                    <a:cubicBezTo>
                      <a:pt x="407" y="65"/>
                      <a:pt x="377" y="61"/>
                      <a:pt x="348" y="61"/>
                    </a:cubicBezTo>
                    <a:cubicBezTo>
                      <a:pt x="155" y="61"/>
                      <a:pt x="1" y="263"/>
                      <a:pt x="69" y="462"/>
                    </a:cubicBezTo>
                    <a:lnTo>
                      <a:pt x="2758" y="8349"/>
                    </a:lnTo>
                    <a:cubicBezTo>
                      <a:pt x="2841" y="8595"/>
                      <a:pt x="3071" y="8759"/>
                      <a:pt x="3329" y="8759"/>
                    </a:cubicBezTo>
                    <a:lnTo>
                      <a:pt x="12195" y="8759"/>
                    </a:lnTo>
                    <a:cubicBezTo>
                      <a:pt x="12454" y="8759"/>
                      <a:pt x="12683" y="8595"/>
                      <a:pt x="12767" y="8349"/>
                    </a:cubicBezTo>
                    <a:lnTo>
                      <a:pt x="15456" y="462"/>
                    </a:lnTo>
                    <a:cubicBezTo>
                      <a:pt x="15524" y="263"/>
                      <a:pt x="15371" y="61"/>
                      <a:pt x="15178" y="61"/>
                    </a:cubicBezTo>
                    <a:cubicBezTo>
                      <a:pt x="15149" y="61"/>
                      <a:pt x="15119" y="65"/>
                      <a:pt x="15089" y="75"/>
                    </a:cubicBezTo>
                    <a:cubicBezTo>
                      <a:pt x="14584" y="238"/>
                      <a:pt x="14416" y="604"/>
                      <a:pt x="13649" y="604"/>
                    </a:cubicBezTo>
                    <a:cubicBezTo>
                      <a:pt x="12667" y="604"/>
                      <a:pt x="12667" y="0"/>
                      <a:pt x="11685" y="0"/>
                    </a:cubicBezTo>
                    <a:cubicBezTo>
                      <a:pt x="10703" y="0"/>
                      <a:pt x="10703" y="604"/>
                      <a:pt x="9722" y="604"/>
                    </a:cubicBezTo>
                    <a:cubicBezTo>
                      <a:pt x="8741" y="604"/>
                      <a:pt x="8741" y="0"/>
                      <a:pt x="7760" y="0"/>
                    </a:cubicBezTo>
                    <a:cubicBezTo>
                      <a:pt x="6779" y="0"/>
                      <a:pt x="6779" y="604"/>
                      <a:pt x="5798" y="604"/>
                    </a:cubicBezTo>
                    <a:cubicBezTo>
                      <a:pt x="4817" y="604"/>
                      <a:pt x="4817" y="0"/>
                      <a:pt x="383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1"/>
              <p:cNvSpPr/>
              <p:nvPr/>
            </p:nvSpPr>
            <p:spPr>
              <a:xfrm>
                <a:off x="5471950" y="1647750"/>
                <a:ext cx="133850" cy="218975"/>
              </a:xfrm>
              <a:custGeom>
                <a:rect b="b" l="l" r="r" t="t"/>
                <a:pathLst>
                  <a:path extrusionOk="0" h="8759" w="5354">
                    <a:moveTo>
                      <a:pt x="3835" y="0"/>
                    </a:moveTo>
                    <a:cubicBezTo>
                      <a:pt x="2854" y="0"/>
                      <a:pt x="2854" y="604"/>
                      <a:pt x="1873" y="604"/>
                    </a:cubicBezTo>
                    <a:cubicBezTo>
                      <a:pt x="1107" y="604"/>
                      <a:pt x="940" y="236"/>
                      <a:pt x="437" y="75"/>
                    </a:cubicBezTo>
                    <a:cubicBezTo>
                      <a:pt x="407" y="65"/>
                      <a:pt x="377" y="61"/>
                      <a:pt x="348" y="61"/>
                    </a:cubicBezTo>
                    <a:cubicBezTo>
                      <a:pt x="155" y="61"/>
                      <a:pt x="1" y="263"/>
                      <a:pt x="69" y="462"/>
                    </a:cubicBezTo>
                    <a:lnTo>
                      <a:pt x="2758" y="8349"/>
                    </a:lnTo>
                    <a:cubicBezTo>
                      <a:pt x="2841" y="8595"/>
                      <a:pt x="3071" y="8758"/>
                      <a:pt x="3329" y="8758"/>
                    </a:cubicBezTo>
                    <a:lnTo>
                      <a:pt x="5354" y="8758"/>
                    </a:lnTo>
                    <a:lnTo>
                      <a:pt x="4309" y="61"/>
                    </a:lnTo>
                    <a:cubicBezTo>
                      <a:pt x="4178" y="25"/>
                      <a:pt x="4025" y="0"/>
                      <a:pt x="383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1"/>
              <p:cNvSpPr/>
              <p:nvPr/>
            </p:nvSpPr>
            <p:spPr>
              <a:xfrm>
                <a:off x="5602975" y="1660700"/>
                <a:ext cx="41725" cy="206050"/>
              </a:xfrm>
              <a:custGeom>
                <a:rect b="b" l="l" r="r" t="t"/>
                <a:pathLst>
                  <a:path extrusionOk="0" h="8242" w="1669">
                    <a:moveTo>
                      <a:pt x="1" y="1"/>
                    </a:moveTo>
                    <a:lnTo>
                      <a:pt x="758" y="8241"/>
                    </a:lnTo>
                    <a:lnTo>
                      <a:pt x="1668" y="8241"/>
                    </a:lnTo>
                    <a:lnTo>
                      <a:pt x="915" y="54"/>
                    </a:lnTo>
                    <a:cubicBezTo>
                      <a:pt x="811" y="75"/>
                      <a:pt x="694" y="87"/>
                      <a:pt x="558" y="87"/>
                    </a:cubicBezTo>
                    <a:cubicBezTo>
                      <a:pt x="325" y="87"/>
                      <a:pt x="149" y="52"/>
                      <a:pt x="1"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1"/>
              <p:cNvSpPr/>
              <p:nvPr/>
            </p:nvSpPr>
            <p:spPr>
              <a:xfrm>
                <a:off x="5514600" y="1658900"/>
                <a:ext cx="74200" cy="207850"/>
              </a:xfrm>
              <a:custGeom>
                <a:rect b="b" l="l" r="r" t="t"/>
                <a:pathLst>
                  <a:path extrusionOk="0" h="8314" w="2968">
                    <a:moveTo>
                      <a:pt x="896" y="0"/>
                    </a:moveTo>
                    <a:cubicBezTo>
                      <a:pt x="714" y="90"/>
                      <a:pt x="495" y="159"/>
                      <a:pt x="167" y="159"/>
                    </a:cubicBezTo>
                    <a:cubicBezTo>
                      <a:pt x="105" y="159"/>
                      <a:pt x="54" y="153"/>
                      <a:pt x="0" y="149"/>
                    </a:cubicBezTo>
                    <a:lnTo>
                      <a:pt x="0" y="149"/>
                    </a:lnTo>
                    <a:lnTo>
                      <a:pt x="2034" y="8313"/>
                    </a:lnTo>
                    <a:lnTo>
                      <a:pt x="2968" y="8313"/>
                    </a:lnTo>
                    <a:lnTo>
                      <a:pt x="896"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1"/>
              <p:cNvSpPr/>
              <p:nvPr/>
            </p:nvSpPr>
            <p:spPr>
              <a:xfrm>
                <a:off x="5687400" y="1660675"/>
                <a:ext cx="41675" cy="206075"/>
              </a:xfrm>
              <a:custGeom>
                <a:rect b="b" l="l" r="r" t="t"/>
                <a:pathLst>
                  <a:path extrusionOk="0" h="8243" w="1667">
                    <a:moveTo>
                      <a:pt x="1667" y="1"/>
                    </a:moveTo>
                    <a:lnTo>
                      <a:pt x="1667" y="1"/>
                    </a:lnTo>
                    <a:cubicBezTo>
                      <a:pt x="1518" y="53"/>
                      <a:pt x="1339" y="88"/>
                      <a:pt x="1105" y="88"/>
                    </a:cubicBezTo>
                    <a:cubicBezTo>
                      <a:pt x="969" y="88"/>
                      <a:pt x="855" y="77"/>
                      <a:pt x="751" y="56"/>
                    </a:cubicBezTo>
                    <a:lnTo>
                      <a:pt x="0" y="8242"/>
                    </a:lnTo>
                    <a:lnTo>
                      <a:pt x="911" y="8242"/>
                    </a:lnTo>
                    <a:lnTo>
                      <a:pt x="1667"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1"/>
              <p:cNvSpPr/>
              <p:nvPr/>
            </p:nvSpPr>
            <p:spPr>
              <a:xfrm>
                <a:off x="5743250" y="1658925"/>
                <a:ext cx="74200" cy="207825"/>
              </a:xfrm>
              <a:custGeom>
                <a:rect b="b" l="l" r="r" t="t"/>
                <a:pathLst>
                  <a:path extrusionOk="0" h="8313" w="2968">
                    <a:moveTo>
                      <a:pt x="2071" y="0"/>
                    </a:moveTo>
                    <a:lnTo>
                      <a:pt x="1" y="8312"/>
                    </a:lnTo>
                    <a:lnTo>
                      <a:pt x="933" y="8312"/>
                    </a:lnTo>
                    <a:lnTo>
                      <a:pt x="2967" y="148"/>
                    </a:lnTo>
                    <a:lnTo>
                      <a:pt x="2967" y="148"/>
                    </a:lnTo>
                    <a:cubicBezTo>
                      <a:pt x="2913" y="153"/>
                      <a:pt x="2859" y="158"/>
                      <a:pt x="2798" y="158"/>
                    </a:cubicBezTo>
                    <a:cubicBezTo>
                      <a:pt x="2471" y="158"/>
                      <a:pt x="2252" y="90"/>
                      <a:pt x="207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1"/>
              <p:cNvSpPr/>
              <p:nvPr/>
            </p:nvSpPr>
            <p:spPr>
              <a:xfrm>
                <a:off x="5582950" y="1564725"/>
                <a:ext cx="25750" cy="28925"/>
              </a:xfrm>
              <a:custGeom>
                <a:rect b="b" l="l" r="r" t="t"/>
                <a:pathLst>
                  <a:path extrusionOk="0" h="1157" w="1030">
                    <a:moveTo>
                      <a:pt x="605" y="0"/>
                    </a:moveTo>
                    <a:cubicBezTo>
                      <a:pt x="271" y="0"/>
                      <a:pt x="1" y="270"/>
                      <a:pt x="1" y="603"/>
                    </a:cubicBezTo>
                    <a:cubicBezTo>
                      <a:pt x="1" y="851"/>
                      <a:pt x="152" y="1064"/>
                      <a:pt x="364" y="1157"/>
                    </a:cubicBezTo>
                    <a:cubicBezTo>
                      <a:pt x="561" y="810"/>
                      <a:pt x="781" y="480"/>
                      <a:pt x="1030" y="173"/>
                    </a:cubicBezTo>
                    <a:cubicBezTo>
                      <a:pt x="920" y="67"/>
                      <a:pt x="770" y="0"/>
                      <a:pt x="605"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1"/>
              <p:cNvSpPr/>
              <p:nvPr/>
            </p:nvSpPr>
            <p:spPr>
              <a:xfrm>
                <a:off x="5581725" y="1398625"/>
                <a:ext cx="168625" cy="137950"/>
              </a:xfrm>
              <a:custGeom>
                <a:rect b="b" l="l" r="r" t="t"/>
                <a:pathLst>
                  <a:path extrusionOk="0" h="5518" w="6745">
                    <a:moveTo>
                      <a:pt x="1927" y="0"/>
                    </a:moveTo>
                    <a:cubicBezTo>
                      <a:pt x="863" y="0"/>
                      <a:pt x="0" y="863"/>
                      <a:pt x="0" y="1927"/>
                    </a:cubicBezTo>
                    <a:cubicBezTo>
                      <a:pt x="0" y="3218"/>
                      <a:pt x="1512" y="4687"/>
                      <a:pt x="2512" y="5517"/>
                    </a:cubicBezTo>
                    <a:cubicBezTo>
                      <a:pt x="2791" y="5468"/>
                      <a:pt x="3078" y="5437"/>
                      <a:pt x="3372" y="5437"/>
                    </a:cubicBezTo>
                    <a:cubicBezTo>
                      <a:pt x="3666" y="5437"/>
                      <a:pt x="3952" y="5468"/>
                      <a:pt x="4233" y="5517"/>
                    </a:cubicBezTo>
                    <a:cubicBezTo>
                      <a:pt x="5231" y="4687"/>
                      <a:pt x="6744" y="3218"/>
                      <a:pt x="6744" y="1927"/>
                    </a:cubicBezTo>
                    <a:cubicBezTo>
                      <a:pt x="6744" y="863"/>
                      <a:pt x="5881" y="0"/>
                      <a:pt x="4818" y="0"/>
                    </a:cubicBezTo>
                    <a:cubicBezTo>
                      <a:pt x="4337" y="0"/>
                      <a:pt x="3902" y="180"/>
                      <a:pt x="3566" y="472"/>
                    </a:cubicBezTo>
                    <a:cubicBezTo>
                      <a:pt x="3510" y="520"/>
                      <a:pt x="3441" y="545"/>
                      <a:pt x="3372" y="545"/>
                    </a:cubicBezTo>
                    <a:cubicBezTo>
                      <a:pt x="3304" y="545"/>
                      <a:pt x="3235" y="520"/>
                      <a:pt x="3180" y="472"/>
                    </a:cubicBezTo>
                    <a:cubicBezTo>
                      <a:pt x="2843" y="180"/>
                      <a:pt x="2407" y="0"/>
                      <a:pt x="1927"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1"/>
              <p:cNvSpPr/>
              <p:nvPr/>
            </p:nvSpPr>
            <p:spPr>
              <a:xfrm>
                <a:off x="5581675" y="1398875"/>
                <a:ext cx="126725" cy="137725"/>
              </a:xfrm>
              <a:custGeom>
                <a:rect b="b" l="l" r="r" t="t"/>
                <a:pathLst>
                  <a:path extrusionOk="0" h="5509" w="5069">
                    <a:moveTo>
                      <a:pt x="1749" y="0"/>
                    </a:moveTo>
                    <a:lnTo>
                      <a:pt x="1749" y="0"/>
                    </a:lnTo>
                    <a:cubicBezTo>
                      <a:pt x="769" y="92"/>
                      <a:pt x="0" y="915"/>
                      <a:pt x="0" y="1918"/>
                    </a:cubicBezTo>
                    <a:cubicBezTo>
                      <a:pt x="0" y="3209"/>
                      <a:pt x="1512" y="4678"/>
                      <a:pt x="2512" y="5508"/>
                    </a:cubicBezTo>
                    <a:cubicBezTo>
                      <a:pt x="2675" y="5480"/>
                      <a:pt x="2841" y="5460"/>
                      <a:pt x="3009" y="5446"/>
                    </a:cubicBezTo>
                    <a:cubicBezTo>
                      <a:pt x="3130" y="5435"/>
                      <a:pt x="3250" y="5428"/>
                      <a:pt x="3374" y="5428"/>
                    </a:cubicBezTo>
                    <a:cubicBezTo>
                      <a:pt x="3480" y="5428"/>
                      <a:pt x="3582" y="5436"/>
                      <a:pt x="3685" y="5444"/>
                    </a:cubicBezTo>
                    <a:cubicBezTo>
                      <a:pt x="3871" y="5456"/>
                      <a:pt x="4055" y="5477"/>
                      <a:pt x="4235" y="5508"/>
                    </a:cubicBezTo>
                    <a:cubicBezTo>
                      <a:pt x="4491" y="5295"/>
                      <a:pt x="4780" y="5040"/>
                      <a:pt x="5069" y="4757"/>
                    </a:cubicBezTo>
                    <a:cubicBezTo>
                      <a:pt x="4518" y="4602"/>
                      <a:pt x="3949" y="4521"/>
                      <a:pt x="3374" y="4521"/>
                    </a:cubicBezTo>
                    <a:cubicBezTo>
                      <a:pt x="3292" y="4521"/>
                      <a:pt x="3209" y="4524"/>
                      <a:pt x="3128" y="4528"/>
                    </a:cubicBezTo>
                    <a:cubicBezTo>
                      <a:pt x="3120" y="4529"/>
                      <a:pt x="3111" y="4529"/>
                      <a:pt x="3103" y="4529"/>
                    </a:cubicBezTo>
                    <a:cubicBezTo>
                      <a:pt x="2927" y="4529"/>
                      <a:pt x="2760" y="4448"/>
                      <a:pt x="2649" y="4313"/>
                    </a:cubicBezTo>
                    <a:cubicBezTo>
                      <a:pt x="1934" y="3432"/>
                      <a:pt x="1303" y="2387"/>
                      <a:pt x="1303" y="1423"/>
                    </a:cubicBezTo>
                    <a:cubicBezTo>
                      <a:pt x="1303" y="883"/>
                      <a:pt x="1471" y="386"/>
                      <a:pt x="174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1"/>
              <p:cNvSpPr/>
              <p:nvPr/>
            </p:nvSpPr>
            <p:spPr>
              <a:xfrm>
                <a:off x="5619800" y="1526975"/>
                <a:ext cx="92400" cy="20575"/>
              </a:xfrm>
              <a:custGeom>
                <a:rect b="b" l="l" r="r" t="t"/>
                <a:pathLst>
                  <a:path extrusionOk="0" h="823" w="3696">
                    <a:moveTo>
                      <a:pt x="1848" y="1"/>
                    </a:moveTo>
                    <a:cubicBezTo>
                      <a:pt x="1310" y="1"/>
                      <a:pt x="772" y="78"/>
                      <a:pt x="252" y="231"/>
                    </a:cubicBezTo>
                    <a:cubicBezTo>
                      <a:pt x="93" y="279"/>
                      <a:pt x="1" y="445"/>
                      <a:pt x="49" y="606"/>
                    </a:cubicBezTo>
                    <a:cubicBezTo>
                      <a:pt x="88" y="737"/>
                      <a:pt x="206" y="823"/>
                      <a:pt x="337" y="823"/>
                    </a:cubicBezTo>
                    <a:cubicBezTo>
                      <a:pt x="365" y="823"/>
                      <a:pt x="395" y="818"/>
                      <a:pt x="424" y="810"/>
                    </a:cubicBezTo>
                    <a:cubicBezTo>
                      <a:pt x="888" y="673"/>
                      <a:pt x="1368" y="605"/>
                      <a:pt x="1848" y="605"/>
                    </a:cubicBezTo>
                    <a:cubicBezTo>
                      <a:pt x="2328" y="605"/>
                      <a:pt x="2809" y="673"/>
                      <a:pt x="3272" y="810"/>
                    </a:cubicBezTo>
                    <a:cubicBezTo>
                      <a:pt x="3302" y="819"/>
                      <a:pt x="3331" y="823"/>
                      <a:pt x="3359" y="823"/>
                    </a:cubicBezTo>
                    <a:cubicBezTo>
                      <a:pt x="3490" y="823"/>
                      <a:pt x="3610" y="738"/>
                      <a:pt x="3647" y="606"/>
                    </a:cubicBezTo>
                    <a:cubicBezTo>
                      <a:pt x="3696" y="447"/>
                      <a:pt x="3602" y="279"/>
                      <a:pt x="3443" y="231"/>
                    </a:cubicBezTo>
                    <a:cubicBezTo>
                      <a:pt x="2924" y="78"/>
                      <a:pt x="2386" y="1"/>
                      <a:pt x="184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74" name="Google Shape;3374;p71"/>
          <p:cNvGrpSpPr/>
          <p:nvPr/>
        </p:nvGrpSpPr>
        <p:grpSpPr>
          <a:xfrm>
            <a:off x="7373339" y="2109535"/>
            <a:ext cx="516075" cy="231604"/>
            <a:chOff x="7373339" y="2197105"/>
            <a:chExt cx="516075" cy="231604"/>
          </a:xfrm>
        </p:grpSpPr>
        <p:sp>
          <p:nvSpPr>
            <p:cNvPr id="3375" name="Google Shape;3375;p71"/>
            <p:cNvSpPr/>
            <p:nvPr/>
          </p:nvSpPr>
          <p:spPr>
            <a:xfrm>
              <a:off x="7373339" y="2197105"/>
              <a:ext cx="516075" cy="231604"/>
            </a:xfrm>
            <a:custGeom>
              <a:rect b="b" l="l" r="r" t="t"/>
              <a:pathLst>
                <a:path extrusionOk="0" h="8455" w="18840">
                  <a:moveTo>
                    <a:pt x="360" y="1"/>
                  </a:moveTo>
                  <a:cubicBezTo>
                    <a:pt x="147" y="1"/>
                    <a:pt x="0" y="216"/>
                    <a:pt x="81" y="415"/>
                  </a:cubicBezTo>
                  <a:lnTo>
                    <a:pt x="1123" y="3021"/>
                  </a:lnTo>
                  <a:lnTo>
                    <a:pt x="81" y="5626"/>
                  </a:lnTo>
                  <a:cubicBezTo>
                    <a:pt x="0" y="5823"/>
                    <a:pt x="147" y="6039"/>
                    <a:pt x="360" y="6039"/>
                  </a:cubicBezTo>
                  <a:lnTo>
                    <a:pt x="2172" y="6039"/>
                  </a:lnTo>
                  <a:lnTo>
                    <a:pt x="2172" y="7851"/>
                  </a:lnTo>
                  <a:cubicBezTo>
                    <a:pt x="2172" y="8185"/>
                    <a:pt x="2443" y="8455"/>
                    <a:pt x="2775" y="8455"/>
                  </a:cubicBezTo>
                  <a:lnTo>
                    <a:pt x="16064" y="8455"/>
                  </a:lnTo>
                  <a:cubicBezTo>
                    <a:pt x="16398" y="8455"/>
                    <a:pt x="16667" y="8184"/>
                    <a:pt x="16667" y="7851"/>
                  </a:cubicBezTo>
                  <a:lnTo>
                    <a:pt x="16667" y="6039"/>
                  </a:lnTo>
                  <a:lnTo>
                    <a:pt x="18479" y="6039"/>
                  </a:lnTo>
                  <a:cubicBezTo>
                    <a:pt x="18692" y="6039"/>
                    <a:pt x="18839" y="5823"/>
                    <a:pt x="18758" y="5626"/>
                  </a:cubicBezTo>
                  <a:lnTo>
                    <a:pt x="17718" y="3021"/>
                  </a:lnTo>
                  <a:lnTo>
                    <a:pt x="18761" y="415"/>
                  </a:lnTo>
                  <a:cubicBezTo>
                    <a:pt x="18840" y="216"/>
                    <a:pt x="18694" y="1"/>
                    <a:pt x="18480" y="1"/>
                  </a:cubicBezTo>
                  <a:lnTo>
                    <a:pt x="14252" y="1"/>
                  </a:lnTo>
                  <a:cubicBezTo>
                    <a:pt x="13918" y="1"/>
                    <a:pt x="13648" y="271"/>
                    <a:pt x="13648" y="604"/>
                  </a:cubicBezTo>
                  <a:lnTo>
                    <a:pt x="13648" y="2416"/>
                  </a:lnTo>
                  <a:lnTo>
                    <a:pt x="5192" y="2416"/>
                  </a:lnTo>
                  <a:lnTo>
                    <a:pt x="5192" y="604"/>
                  </a:lnTo>
                  <a:cubicBezTo>
                    <a:pt x="5192" y="270"/>
                    <a:pt x="4921" y="1"/>
                    <a:pt x="4588"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6" name="Google Shape;3376;p71"/>
            <p:cNvGrpSpPr/>
            <p:nvPr/>
          </p:nvGrpSpPr>
          <p:grpSpPr>
            <a:xfrm>
              <a:off x="7395863" y="2207207"/>
              <a:ext cx="471025" cy="211400"/>
              <a:chOff x="5957200" y="1526575"/>
              <a:chExt cx="471025" cy="211400"/>
            </a:xfrm>
          </p:grpSpPr>
          <p:sp>
            <p:nvSpPr>
              <p:cNvPr id="3377" name="Google Shape;3377;p71"/>
              <p:cNvSpPr/>
              <p:nvPr/>
            </p:nvSpPr>
            <p:spPr>
              <a:xfrm>
                <a:off x="6298400" y="1526575"/>
                <a:ext cx="129825" cy="150975"/>
              </a:xfrm>
              <a:custGeom>
                <a:rect b="b" l="l" r="r" t="t"/>
                <a:pathLst>
                  <a:path extrusionOk="0" h="6039" w="5193">
                    <a:moveTo>
                      <a:pt x="605" y="1"/>
                    </a:moveTo>
                    <a:cubicBezTo>
                      <a:pt x="271" y="1"/>
                      <a:pt x="0" y="270"/>
                      <a:pt x="1" y="603"/>
                    </a:cubicBezTo>
                    <a:lnTo>
                      <a:pt x="1" y="6039"/>
                    </a:lnTo>
                    <a:lnTo>
                      <a:pt x="4833" y="6039"/>
                    </a:lnTo>
                    <a:cubicBezTo>
                      <a:pt x="5046" y="6039"/>
                      <a:pt x="5193" y="5823"/>
                      <a:pt x="5112" y="5626"/>
                    </a:cubicBezTo>
                    <a:lnTo>
                      <a:pt x="4070" y="3021"/>
                    </a:lnTo>
                    <a:lnTo>
                      <a:pt x="5112" y="415"/>
                    </a:lnTo>
                    <a:cubicBezTo>
                      <a:pt x="5193" y="216"/>
                      <a:pt x="5047" y="1"/>
                      <a:pt x="483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1"/>
              <p:cNvSpPr/>
              <p:nvPr/>
            </p:nvSpPr>
            <p:spPr>
              <a:xfrm>
                <a:off x="6298400" y="1541650"/>
                <a:ext cx="75525" cy="45325"/>
              </a:xfrm>
              <a:custGeom>
                <a:rect b="b" l="l" r="r" t="t"/>
                <a:pathLst>
                  <a:path extrusionOk="0" h="1813" w="3021">
                    <a:moveTo>
                      <a:pt x="0" y="1"/>
                    </a:moveTo>
                    <a:lnTo>
                      <a:pt x="0" y="1813"/>
                    </a:lnTo>
                    <a:lnTo>
                      <a:pt x="2417" y="1813"/>
                    </a:lnTo>
                    <a:cubicBezTo>
                      <a:pt x="2749" y="1813"/>
                      <a:pt x="3020" y="1543"/>
                      <a:pt x="3020" y="1209"/>
                    </a:cubicBezTo>
                    <a:cubicBezTo>
                      <a:pt x="3020" y="875"/>
                      <a:pt x="2751" y="605"/>
                      <a:pt x="2417" y="605"/>
                    </a:cubicBezTo>
                    <a:lnTo>
                      <a:pt x="605" y="605"/>
                    </a:lnTo>
                    <a:cubicBezTo>
                      <a:pt x="271" y="605"/>
                      <a:pt x="0" y="335"/>
                      <a:pt x="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1"/>
              <p:cNvSpPr/>
              <p:nvPr/>
            </p:nvSpPr>
            <p:spPr>
              <a:xfrm>
                <a:off x="5957200" y="1526575"/>
                <a:ext cx="129825" cy="150975"/>
              </a:xfrm>
              <a:custGeom>
                <a:rect b="b" l="l" r="r" t="t"/>
                <a:pathLst>
                  <a:path extrusionOk="0" h="6039" w="5193">
                    <a:moveTo>
                      <a:pt x="360" y="1"/>
                    </a:moveTo>
                    <a:cubicBezTo>
                      <a:pt x="146" y="1"/>
                      <a:pt x="0" y="216"/>
                      <a:pt x="79" y="415"/>
                    </a:cubicBezTo>
                    <a:lnTo>
                      <a:pt x="1122" y="3021"/>
                    </a:lnTo>
                    <a:lnTo>
                      <a:pt x="79" y="5626"/>
                    </a:lnTo>
                    <a:cubicBezTo>
                      <a:pt x="0" y="5823"/>
                      <a:pt x="146" y="6039"/>
                      <a:pt x="360" y="6039"/>
                    </a:cubicBezTo>
                    <a:lnTo>
                      <a:pt x="5192" y="6039"/>
                    </a:lnTo>
                    <a:lnTo>
                      <a:pt x="5192" y="603"/>
                    </a:lnTo>
                    <a:cubicBezTo>
                      <a:pt x="5193" y="270"/>
                      <a:pt x="4922" y="1"/>
                      <a:pt x="4588"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1"/>
              <p:cNvSpPr/>
              <p:nvPr/>
            </p:nvSpPr>
            <p:spPr>
              <a:xfrm>
                <a:off x="6011500" y="1571850"/>
                <a:ext cx="362425" cy="166125"/>
              </a:xfrm>
              <a:custGeom>
                <a:rect b="b" l="l" r="r" t="t"/>
                <a:pathLst>
                  <a:path extrusionOk="0" h="6645" w="14497">
                    <a:moveTo>
                      <a:pt x="1" y="1"/>
                    </a:moveTo>
                    <a:lnTo>
                      <a:pt x="1" y="6041"/>
                    </a:lnTo>
                    <a:cubicBezTo>
                      <a:pt x="1" y="6375"/>
                      <a:pt x="272" y="6645"/>
                      <a:pt x="604" y="6645"/>
                    </a:cubicBezTo>
                    <a:lnTo>
                      <a:pt x="13893" y="6645"/>
                    </a:lnTo>
                    <a:cubicBezTo>
                      <a:pt x="14227" y="6645"/>
                      <a:pt x="14496" y="6374"/>
                      <a:pt x="14496" y="6041"/>
                    </a:cubicBezTo>
                    <a:lnTo>
                      <a:pt x="14496" y="1"/>
                    </a:lnTo>
                    <a:cubicBezTo>
                      <a:pt x="14496" y="335"/>
                      <a:pt x="14227" y="605"/>
                      <a:pt x="13893" y="605"/>
                    </a:cubicBezTo>
                    <a:lnTo>
                      <a:pt x="604" y="605"/>
                    </a:lnTo>
                    <a:cubicBezTo>
                      <a:pt x="270" y="605"/>
                      <a:pt x="1" y="334"/>
                      <a:pt x="1"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1"/>
              <p:cNvSpPr/>
              <p:nvPr/>
            </p:nvSpPr>
            <p:spPr>
              <a:xfrm>
                <a:off x="6237975" y="1624700"/>
                <a:ext cx="45375" cy="75525"/>
              </a:xfrm>
              <a:custGeom>
                <a:rect b="b" l="l" r="r" t="t"/>
                <a:pathLst>
                  <a:path extrusionOk="0" h="3021" w="1815">
                    <a:moveTo>
                      <a:pt x="907" y="606"/>
                    </a:moveTo>
                    <a:cubicBezTo>
                      <a:pt x="1074" y="606"/>
                      <a:pt x="1210" y="740"/>
                      <a:pt x="1209" y="907"/>
                    </a:cubicBezTo>
                    <a:lnTo>
                      <a:pt x="1209" y="2116"/>
                    </a:lnTo>
                    <a:cubicBezTo>
                      <a:pt x="1209" y="2282"/>
                      <a:pt x="1074" y="2417"/>
                      <a:pt x="907" y="2417"/>
                    </a:cubicBezTo>
                    <a:cubicBezTo>
                      <a:pt x="741" y="2417"/>
                      <a:pt x="605" y="2282"/>
                      <a:pt x="605" y="2116"/>
                    </a:cubicBezTo>
                    <a:lnTo>
                      <a:pt x="605" y="907"/>
                    </a:lnTo>
                    <a:cubicBezTo>
                      <a:pt x="605" y="740"/>
                      <a:pt x="741" y="606"/>
                      <a:pt x="907" y="606"/>
                    </a:cubicBezTo>
                    <a:close/>
                    <a:moveTo>
                      <a:pt x="907" y="1"/>
                    </a:moveTo>
                    <a:cubicBezTo>
                      <a:pt x="408" y="1"/>
                      <a:pt x="1" y="407"/>
                      <a:pt x="1" y="906"/>
                    </a:cubicBezTo>
                    <a:lnTo>
                      <a:pt x="1" y="2114"/>
                    </a:lnTo>
                    <a:cubicBezTo>
                      <a:pt x="1" y="2614"/>
                      <a:pt x="408" y="3021"/>
                      <a:pt x="907" y="3021"/>
                    </a:cubicBezTo>
                    <a:cubicBezTo>
                      <a:pt x="1406" y="3021"/>
                      <a:pt x="1814" y="2615"/>
                      <a:pt x="1814" y="2114"/>
                    </a:cubicBezTo>
                    <a:lnTo>
                      <a:pt x="1814" y="906"/>
                    </a:lnTo>
                    <a:cubicBezTo>
                      <a:pt x="1814" y="407"/>
                      <a:pt x="1406"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1"/>
              <p:cNvSpPr/>
              <p:nvPr/>
            </p:nvSpPr>
            <p:spPr>
              <a:xfrm>
                <a:off x="6290925" y="1624700"/>
                <a:ext cx="52925" cy="75525"/>
              </a:xfrm>
              <a:custGeom>
                <a:rect b="b" l="l" r="r" t="t"/>
                <a:pathLst>
                  <a:path extrusionOk="0" h="3021" w="2117">
                    <a:moveTo>
                      <a:pt x="301" y="1"/>
                    </a:moveTo>
                    <a:cubicBezTo>
                      <a:pt x="284" y="1"/>
                      <a:pt x="267" y="2"/>
                      <a:pt x="250" y="5"/>
                    </a:cubicBezTo>
                    <a:cubicBezTo>
                      <a:pt x="105" y="31"/>
                      <a:pt x="0" y="156"/>
                      <a:pt x="0" y="303"/>
                    </a:cubicBezTo>
                    <a:lnTo>
                      <a:pt x="0" y="2719"/>
                    </a:lnTo>
                    <a:cubicBezTo>
                      <a:pt x="0" y="2886"/>
                      <a:pt x="135" y="3021"/>
                      <a:pt x="301" y="3021"/>
                    </a:cubicBezTo>
                    <a:cubicBezTo>
                      <a:pt x="469" y="3021"/>
                      <a:pt x="603" y="2886"/>
                      <a:pt x="603" y="2719"/>
                    </a:cubicBezTo>
                    <a:lnTo>
                      <a:pt x="603" y="2046"/>
                    </a:lnTo>
                    <a:lnTo>
                      <a:pt x="772" y="2518"/>
                    </a:lnTo>
                    <a:cubicBezTo>
                      <a:pt x="814" y="2640"/>
                      <a:pt x="927" y="2719"/>
                      <a:pt x="1055" y="2719"/>
                    </a:cubicBezTo>
                    <a:cubicBezTo>
                      <a:pt x="1182" y="2719"/>
                      <a:pt x="1296" y="2640"/>
                      <a:pt x="1340" y="2518"/>
                    </a:cubicBezTo>
                    <a:lnTo>
                      <a:pt x="1507" y="2046"/>
                    </a:lnTo>
                    <a:lnTo>
                      <a:pt x="1507" y="2719"/>
                    </a:lnTo>
                    <a:cubicBezTo>
                      <a:pt x="1507" y="2886"/>
                      <a:pt x="1643" y="3021"/>
                      <a:pt x="1809" y="3021"/>
                    </a:cubicBezTo>
                    <a:cubicBezTo>
                      <a:pt x="1976" y="3021"/>
                      <a:pt x="2111" y="2886"/>
                      <a:pt x="2116" y="2719"/>
                    </a:cubicBezTo>
                    <a:lnTo>
                      <a:pt x="2116" y="303"/>
                    </a:lnTo>
                    <a:cubicBezTo>
                      <a:pt x="2116" y="155"/>
                      <a:pt x="2010" y="29"/>
                      <a:pt x="1866" y="5"/>
                    </a:cubicBezTo>
                    <a:cubicBezTo>
                      <a:pt x="1849" y="2"/>
                      <a:pt x="1832" y="1"/>
                      <a:pt x="1815" y="1"/>
                    </a:cubicBezTo>
                    <a:cubicBezTo>
                      <a:pt x="1688" y="1"/>
                      <a:pt x="1572" y="78"/>
                      <a:pt x="1530" y="201"/>
                    </a:cubicBezTo>
                    <a:lnTo>
                      <a:pt x="1058" y="1518"/>
                    </a:lnTo>
                    <a:lnTo>
                      <a:pt x="587" y="201"/>
                    </a:lnTo>
                    <a:cubicBezTo>
                      <a:pt x="542" y="79"/>
                      <a:pt x="428"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1"/>
              <p:cNvSpPr/>
              <p:nvPr/>
            </p:nvSpPr>
            <p:spPr>
              <a:xfrm>
                <a:off x="6177675" y="1624700"/>
                <a:ext cx="52925" cy="75525"/>
              </a:xfrm>
              <a:custGeom>
                <a:rect b="b" l="l" r="r" t="t"/>
                <a:pathLst>
                  <a:path extrusionOk="0" h="3021" w="2117">
                    <a:moveTo>
                      <a:pt x="302" y="1"/>
                    </a:moveTo>
                    <a:cubicBezTo>
                      <a:pt x="285" y="1"/>
                      <a:pt x="268" y="2"/>
                      <a:pt x="251" y="5"/>
                    </a:cubicBezTo>
                    <a:cubicBezTo>
                      <a:pt x="105" y="31"/>
                      <a:pt x="0" y="156"/>
                      <a:pt x="0" y="303"/>
                    </a:cubicBezTo>
                    <a:lnTo>
                      <a:pt x="0" y="2719"/>
                    </a:lnTo>
                    <a:cubicBezTo>
                      <a:pt x="0" y="2886"/>
                      <a:pt x="135" y="3021"/>
                      <a:pt x="302" y="3021"/>
                    </a:cubicBezTo>
                    <a:cubicBezTo>
                      <a:pt x="468" y="3021"/>
                      <a:pt x="603" y="2886"/>
                      <a:pt x="603" y="2719"/>
                    </a:cubicBezTo>
                    <a:lnTo>
                      <a:pt x="603" y="2046"/>
                    </a:lnTo>
                    <a:lnTo>
                      <a:pt x="771" y="2518"/>
                    </a:lnTo>
                    <a:cubicBezTo>
                      <a:pt x="814" y="2640"/>
                      <a:pt x="929" y="2719"/>
                      <a:pt x="1055" y="2719"/>
                    </a:cubicBezTo>
                    <a:cubicBezTo>
                      <a:pt x="1182" y="2719"/>
                      <a:pt x="1296" y="2640"/>
                      <a:pt x="1340" y="2518"/>
                    </a:cubicBezTo>
                    <a:lnTo>
                      <a:pt x="1507" y="2046"/>
                    </a:lnTo>
                    <a:lnTo>
                      <a:pt x="1507" y="2719"/>
                    </a:lnTo>
                    <a:cubicBezTo>
                      <a:pt x="1507" y="2886"/>
                      <a:pt x="1643" y="3021"/>
                      <a:pt x="1809" y="3021"/>
                    </a:cubicBezTo>
                    <a:cubicBezTo>
                      <a:pt x="1976" y="3021"/>
                      <a:pt x="2111" y="2886"/>
                      <a:pt x="2116" y="2719"/>
                    </a:cubicBezTo>
                    <a:lnTo>
                      <a:pt x="2116" y="303"/>
                    </a:lnTo>
                    <a:cubicBezTo>
                      <a:pt x="2116" y="155"/>
                      <a:pt x="2010" y="29"/>
                      <a:pt x="1865" y="5"/>
                    </a:cubicBezTo>
                    <a:cubicBezTo>
                      <a:pt x="1849" y="2"/>
                      <a:pt x="1832" y="1"/>
                      <a:pt x="1815" y="1"/>
                    </a:cubicBezTo>
                    <a:cubicBezTo>
                      <a:pt x="1688" y="1"/>
                      <a:pt x="1572" y="78"/>
                      <a:pt x="1530" y="201"/>
                    </a:cubicBezTo>
                    <a:lnTo>
                      <a:pt x="1058" y="1518"/>
                    </a:lnTo>
                    <a:lnTo>
                      <a:pt x="587" y="201"/>
                    </a:lnTo>
                    <a:cubicBezTo>
                      <a:pt x="542" y="79"/>
                      <a:pt x="428"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1"/>
              <p:cNvSpPr/>
              <p:nvPr/>
            </p:nvSpPr>
            <p:spPr>
              <a:xfrm>
                <a:off x="6075625" y="1625025"/>
                <a:ext cx="83100" cy="74925"/>
              </a:xfrm>
              <a:custGeom>
                <a:rect b="b" l="l" r="r" t="t"/>
                <a:pathLst>
                  <a:path extrusionOk="0" h="2997" w="3324">
                    <a:moveTo>
                      <a:pt x="1016" y="0"/>
                    </a:moveTo>
                    <a:cubicBezTo>
                      <a:pt x="457" y="0"/>
                      <a:pt x="1" y="455"/>
                      <a:pt x="1" y="1013"/>
                    </a:cubicBezTo>
                    <a:cubicBezTo>
                      <a:pt x="1" y="1729"/>
                      <a:pt x="869" y="2504"/>
                      <a:pt x="1386" y="2902"/>
                    </a:cubicBezTo>
                    <a:cubicBezTo>
                      <a:pt x="1466" y="2965"/>
                      <a:pt x="1564" y="2997"/>
                      <a:pt x="1662" y="2997"/>
                    </a:cubicBezTo>
                    <a:cubicBezTo>
                      <a:pt x="1760" y="2997"/>
                      <a:pt x="1857" y="2966"/>
                      <a:pt x="1937" y="2902"/>
                    </a:cubicBezTo>
                    <a:cubicBezTo>
                      <a:pt x="2455" y="2504"/>
                      <a:pt x="3322" y="1729"/>
                      <a:pt x="3322" y="1013"/>
                    </a:cubicBezTo>
                    <a:cubicBezTo>
                      <a:pt x="3324" y="455"/>
                      <a:pt x="2870" y="0"/>
                      <a:pt x="2310" y="0"/>
                    </a:cubicBezTo>
                    <a:cubicBezTo>
                      <a:pt x="2073" y="0"/>
                      <a:pt x="1844" y="85"/>
                      <a:pt x="1663" y="238"/>
                    </a:cubicBezTo>
                    <a:cubicBezTo>
                      <a:pt x="1482" y="85"/>
                      <a:pt x="1253" y="0"/>
                      <a:pt x="101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1"/>
              <p:cNvSpPr/>
              <p:nvPr/>
            </p:nvSpPr>
            <p:spPr>
              <a:xfrm>
                <a:off x="6041700" y="1624700"/>
                <a:ext cx="15125" cy="75525"/>
              </a:xfrm>
              <a:custGeom>
                <a:rect b="b" l="l" r="r" t="t"/>
                <a:pathLst>
                  <a:path extrusionOk="0" h="3021" w="605">
                    <a:moveTo>
                      <a:pt x="303" y="1"/>
                    </a:moveTo>
                    <a:cubicBezTo>
                      <a:pt x="136" y="1"/>
                      <a:pt x="1" y="135"/>
                      <a:pt x="1" y="303"/>
                    </a:cubicBezTo>
                    <a:lnTo>
                      <a:pt x="1" y="2719"/>
                    </a:lnTo>
                    <a:cubicBezTo>
                      <a:pt x="1" y="2886"/>
                      <a:pt x="136" y="3021"/>
                      <a:pt x="303" y="3021"/>
                    </a:cubicBezTo>
                    <a:cubicBezTo>
                      <a:pt x="469" y="3021"/>
                      <a:pt x="605" y="2886"/>
                      <a:pt x="605" y="2719"/>
                    </a:cubicBezTo>
                    <a:lnTo>
                      <a:pt x="605" y="303"/>
                    </a:lnTo>
                    <a:cubicBezTo>
                      <a:pt x="605" y="135"/>
                      <a:pt x="469"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1"/>
              <p:cNvSpPr/>
              <p:nvPr/>
            </p:nvSpPr>
            <p:spPr>
              <a:xfrm>
                <a:off x="6011500" y="1541650"/>
                <a:ext cx="362425" cy="196275"/>
              </a:xfrm>
              <a:custGeom>
                <a:rect b="b" l="l" r="r" t="t"/>
                <a:pathLst>
                  <a:path extrusionOk="0" h="7851" w="14497">
                    <a:moveTo>
                      <a:pt x="3020" y="1"/>
                    </a:moveTo>
                    <a:cubicBezTo>
                      <a:pt x="3020" y="335"/>
                      <a:pt x="2749" y="604"/>
                      <a:pt x="2416" y="604"/>
                    </a:cubicBezTo>
                    <a:lnTo>
                      <a:pt x="604" y="604"/>
                    </a:lnTo>
                    <a:cubicBezTo>
                      <a:pt x="270" y="604"/>
                      <a:pt x="1" y="874"/>
                      <a:pt x="1" y="1208"/>
                    </a:cubicBezTo>
                    <a:lnTo>
                      <a:pt x="1" y="7248"/>
                    </a:lnTo>
                    <a:cubicBezTo>
                      <a:pt x="1" y="7582"/>
                      <a:pt x="272" y="7851"/>
                      <a:pt x="604" y="7851"/>
                    </a:cubicBezTo>
                    <a:lnTo>
                      <a:pt x="13892" y="7851"/>
                    </a:lnTo>
                    <a:cubicBezTo>
                      <a:pt x="14226" y="7851"/>
                      <a:pt x="14496" y="7581"/>
                      <a:pt x="14496" y="7248"/>
                    </a:cubicBezTo>
                    <a:lnTo>
                      <a:pt x="2114" y="7248"/>
                    </a:lnTo>
                    <a:lnTo>
                      <a:pt x="2114" y="7249"/>
                    </a:lnTo>
                    <a:cubicBezTo>
                      <a:pt x="1446" y="7249"/>
                      <a:pt x="906" y="6708"/>
                      <a:pt x="906" y="6041"/>
                    </a:cubicBezTo>
                    <a:lnTo>
                      <a:pt x="906" y="2114"/>
                    </a:lnTo>
                    <a:cubicBezTo>
                      <a:pt x="906" y="1947"/>
                      <a:pt x="1040" y="1813"/>
                      <a:pt x="1208" y="1813"/>
                    </a:cubicBezTo>
                    <a:lnTo>
                      <a:pt x="3020" y="1813"/>
                    </a:lnTo>
                    <a:lnTo>
                      <a:pt x="3020"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1"/>
              <p:cNvSpPr/>
              <p:nvPr/>
            </p:nvSpPr>
            <p:spPr>
              <a:xfrm>
                <a:off x="6075625" y="1625025"/>
                <a:ext cx="46875" cy="74925"/>
              </a:xfrm>
              <a:custGeom>
                <a:rect b="b" l="l" r="r" t="t"/>
                <a:pathLst>
                  <a:path extrusionOk="0" h="2997" w="1875">
                    <a:moveTo>
                      <a:pt x="1016" y="0"/>
                    </a:moveTo>
                    <a:cubicBezTo>
                      <a:pt x="457" y="0"/>
                      <a:pt x="1" y="455"/>
                      <a:pt x="1" y="1013"/>
                    </a:cubicBezTo>
                    <a:cubicBezTo>
                      <a:pt x="1" y="1729"/>
                      <a:pt x="869" y="2504"/>
                      <a:pt x="1386" y="2902"/>
                    </a:cubicBezTo>
                    <a:cubicBezTo>
                      <a:pt x="1466" y="2965"/>
                      <a:pt x="1564" y="2997"/>
                      <a:pt x="1662" y="2997"/>
                    </a:cubicBezTo>
                    <a:cubicBezTo>
                      <a:pt x="1736" y="2997"/>
                      <a:pt x="1808" y="2972"/>
                      <a:pt x="1875" y="2936"/>
                    </a:cubicBezTo>
                    <a:cubicBezTo>
                      <a:pt x="1372" y="2422"/>
                      <a:pt x="758" y="1643"/>
                      <a:pt x="758" y="912"/>
                    </a:cubicBezTo>
                    <a:cubicBezTo>
                      <a:pt x="758" y="553"/>
                      <a:pt x="888" y="231"/>
                      <a:pt x="1093" y="7"/>
                    </a:cubicBezTo>
                    <a:cubicBezTo>
                      <a:pt x="1067" y="4"/>
                      <a:pt x="1043" y="0"/>
                      <a:pt x="101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1"/>
              <p:cNvSpPr/>
              <p:nvPr/>
            </p:nvSpPr>
            <p:spPr>
              <a:xfrm>
                <a:off x="6011500" y="1541625"/>
                <a:ext cx="75525" cy="45325"/>
              </a:xfrm>
              <a:custGeom>
                <a:rect b="b" l="l" r="r" t="t"/>
                <a:pathLst>
                  <a:path extrusionOk="0" h="1813" w="3021">
                    <a:moveTo>
                      <a:pt x="3021" y="1"/>
                    </a:moveTo>
                    <a:cubicBezTo>
                      <a:pt x="3021" y="336"/>
                      <a:pt x="2750" y="606"/>
                      <a:pt x="2416" y="606"/>
                    </a:cubicBezTo>
                    <a:lnTo>
                      <a:pt x="604" y="606"/>
                    </a:lnTo>
                    <a:cubicBezTo>
                      <a:pt x="270" y="606"/>
                      <a:pt x="1" y="875"/>
                      <a:pt x="1" y="1209"/>
                    </a:cubicBezTo>
                    <a:cubicBezTo>
                      <a:pt x="1" y="1543"/>
                      <a:pt x="272" y="1813"/>
                      <a:pt x="604" y="1813"/>
                    </a:cubicBezTo>
                    <a:lnTo>
                      <a:pt x="3021" y="1813"/>
                    </a:lnTo>
                    <a:lnTo>
                      <a:pt x="3021"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9" name="Google Shape;3389;p71"/>
          <p:cNvGrpSpPr/>
          <p:nvPr/>
        </p:nvGrpSpPr>
        <p:grpSpPr>
          <a:xfrm>
            <a:off x="1122016" y="2647733"/>
            <a:ext cx="514650" cy="512952"/>
            <a:chOff x="1122016" y="2733068"/>
            <a:chExt cx="514650" cy="512952"/>
          </a:xfrm>
        </p:grpSpPr>
        <p:grpSp>
          <p:nvGrpSpPr>
            <p:cNvPr id="3390" name="Google Shape;3390;p71"/>
            <p:cNvGrpSpPr/>
            <p:nvPr/>
          </p:nvGrpSpPr>
          <p:grpSpPr>
            <a:xfrm>
              <a:off x="1122016" y="2733068"/>
              <a:ext cx="514650" cy="512952"/>
              <a:chOff x="1265041" y="2733068"/>
              <a:chExt cx="514650" cy="512952"/>
            </a:xfrm>
          </p:grpSpPr>
          <p:sp>
            <p:nvSpPr>
              <p:cNvPr id="3391" name="Google Shape;3391;p71"/>
              <p:cNvSpPr/>
              <p:nvPr/>
            </p:nvSpPr>
            <p:spPr>
              <a:xfrm>
                <a:off x="1265041" y="2733068"/>
                <a:ext cx="514650" cy="512952"/>
              </a:xfrm>
              <a:custGeom>
                <a:rect b="b" l="l" r="r" t="t"/>
                <a:pathLst>
                  <a:path extrusionOk="0" h="18726" w="18788">
                    <a:moveTo>
                      <a:pt x="7551" y="4833"/>
                    </a:moveTo>
                    <a:cubicBezTo>
                      <a:pt x="11047" y="4833"/>
                      <a:pt x="13893" y="7678"/>
                      <a:pt x="13893" y="11175"/>
                    </a:cubicBezTo>
                    <a:cubicBezTo>
                      <a:pt x="13893" y="14590"/>
                      <a:pt x="11179" y="17383"/>
                      <a:pt x="7794" y="17513"/>
                    </a:cubicBezTo>
                    <a:cubicBezTo>
                      <a:pt x="7714" y="17516"/>
                      <a:pt x="7632" y="17518"/>
                      <a:pt x="7550" y="17518"/>
                    </a:cubicBezTo>
                    <a:cubicBezTo>
                      <a:pt x="7468" y="17518"/>
                      <a:pt x="7386" y="17517"/>
                      <a:pt x="7304" y="17513"/>
                    </a:cubicBezTo>
                    <a:cubicBezTo>
                      <a:pt x="3922" y="17383"/>
                      <a:pt x="1208" y="14590"/>
                      <a:pt x="1208" y="11175"/>
                    </a:cubicBezTo>
                    <a:cubicBezTo>
                      <a:pt x="1208" y="11093"/>
                      <a:pt x="1209" y="11011"/>
                      <a:pt x="1213" y="10929"/>
                    </a:cubicBezTo>
                    <a:cubicBezTo>
                      <a:pt x="1342" y="7547"/>
                      <a:pt x="4135" y="4833"/>
                      <a:pt x="7551" y="4833"/>
                    </a:cubicBezTo>
                    <a:close/>
                    <a:moveTo>
                      <a:pt x="12986" y="0"/>
                    </a:moveTo>
                    <a:cubicBezTo>
                      <a:pt x="12831" y="0"/>
                      <a:pt x="12677" y="59"/>
                      <a:pt x="12560" y="177"/>
                    </a:cubicBezTo>
                    <a:cubicBezTo>
                      <a:pt x="12323" y="414"/>
                      <a:pt x="12323" y="796"/>
                      <a:pt x="12560" y="1031"/>
                    </a:cubicBezTo>
                    <a:lnTo>
                      <a:pt x="14700" y="3172"/>
                    </a:lnTo>
                    <a:lnTo>
                      <a:pt x="12441" y="5431"/>
                    </a:lnTo>
                    <a:cubicBezTo>
                      <a:pt x="11122" y="4307"/>
                      <a:pt x="9415" y="3625"/>
                      <a:pt x="7551" y="3625"/>
                    </a:cubicBezTo>
                    <a:cubicBezTo>
                      <a:pt x="3764" y="3625"/>
                      <a:pt x="619" y="6427"/>
                      <a:pt x="81" y="10066"/>
                    </a:cubicBezTo>
                    <a:lnTo>
                      <a:pt x="81" y="10071"/>
                    </a:lnTo>
                    <a:cubicBezTo>
                      <a:pt x="68" y="10171"/>
                      <a:pt x="54" y="10271"/>
                      <a:pt x="43" y="10371"/>
                    </a:cubicBezTo>
                    <a:cubicBezTo>
                      <a:pt x="43" y="10374"/>
                      <a:pt x="43" y="10375"/>
                      <a:pt x="42" y="10378"/>
                    </a:cubicBezTo>
                    <a:cubicBezTo>
                      <a:pt x="39" y="10399"/>
                      <a:pt x="37" y="10423"/>
                      <a:pt x="35" y="10444"/>
                    </a:cubicBezTo>
                    <a:cubicBezTo>
                      <a:pt x="35" y="10450"/>
                      <a:pt x="34" y="10456"/>
                      <a:pt x="34" y="10461"/>
                    </a:cubicBezTo>
                    <a:cubicBezTo>
                      <a:pt x="32" y="10482"/>
                      <a:pt x="30" y="10504"/>
                      <a:pt x="27" y="10527"/>
                    </a:cubicBezTo>
                    <a:cubicBezTo>
                      <a:pt x="27" y="10532"/>
                      <a:pt x="26" y="10537"/>
                      <a:pt x="26" y="10542"/>
                    </a:cubicBezTo>
                    <a:cubicBezTo>
                      <a:pt x="19" y="10614"/>
                      <a:pt x="14" y="10686"/>
                      <a:pt x="11" y="10758"/>
                    </a:cubicBezTo>
                    <a:lnTo>
                      <a:pt x="11" y="10768"/>
                    </a:lnTo>
                    <a:cubicBezTo>
                      <a:pt x="9" y="10789"/>
                      <a:pt x="8" y="10809"/>
                      <a:pt x="8" y="10831"/>
                    </a:cubicBezTo>
                    <a:cubicBezTo>
                      <a:pt x="8" y="10839"/>
                      <a:pt x="7" y="10846"/>
                      <a:pt x="7" y="10855"/>
                    </a:cubicBezTo>
                    <a:cubicBezTo>
                      <a:pt x="6" y="10875"/>
                      <a:pt x="6" y="10895"/>
                      <a:pt x="4" y="10914"/>
                    </a:cubicBezTo>
                    <a:cubicBezTo>
                      <a:pt x="4" y="10923"/>
                      <a:pt x="4" y="10931"/>
                      <a:pt x="3" y="10940"/>
                    </a:cubicBezTo>
                    <a:cubicBezTo>
                      <a:pt x="3" y="10960"/>
                      <a:pt x="2" y="10980"/>
                      <a:pt x="2" y="11000"/>
                    </a:cubicBezTo>
                    <a:lnTo>
                      <a:pt x="2" y="11017"/>
                    </a:lnTo>
                    <a:cubicBezTo>
                      <a:pt x="1" y="11070"/>
                      <a:pt x="1" y="11123"/>
                      <a:pt x="1" y="11176"/>
                    </a:cubicBezTo>
                    <a:lnTo>
                      <a:pt x="1" y="11222"/>
                    </a:lnTo>
                    <a:lnTo>
                      <a:pt x="1" y="11250"/>
                    </a:lnTo>
                    <a:cubicBezTo>
                      <a:pt x="1" y="11268"/>
                      <a:pt x="1" y="11288"/>
                      <a:pt x="2" y="11307"/>
                    </a:cubicBezTo>
                    <a:lnTo>
                      <a:pt x="2" y="11337"/>
                    </a:lnTo>
                    <a:cubicBezTo>
                      <a:pt x="2" y="11355"/>
                      <a:pt x="3" y="11374"/>
                      <a:pt x="3" y="11392"/>
                    </a:cubicBezTo>
                    <a:cubicBezTo>
                      <a:pt x="3" y="11404"/>
                      <a:pt x="4" y="11414"/>
                      <a:pt x="4" y="11425"/>
                    </a:cubicBezTo>
                    <a:cubicBezTo>
                      <a:pt x="4" y="11443"/>
                      <a:pt x="6" y="11460"/>
                      <a:pt x="6" y="11478"/>
                    </a:cubicBezTo>
                    <a:cubicBezTo>
                      <a:pt x="7" y="11507"/>
                      <a:pt x="8" y="11533"/>
                      <a:pt x="9" y="11561"/>
                    </a:cubicBezTo>
                    <a:cubicBezTo>
                      <a:pt x="9" y="11566"/>
                      <a:pt x="9" y="11570"/>
                      <a:pt x="11" y="11575"/>
                    </a:cubicBezTo>
                    <a:cubicBezTo>
                      <a:pt x="12" y="11602"/>
                      <a:pt x="13" y="11631"/>
                      <a:pt x="16" y="11658"/>
                    </a:cubicBezTo>
                    <a:lnTo>
                      <a:pt x="16" y="11664"/>
                    </a:lnTo>
                    <a:cubicBezTo>
                      <a:pt x="26" y="11817"/>
                      <a:pt x="40" y="11972"/>
                      <a:pt x="58" y="12126"/>
                    </a:cubicBezTo>
                    <a:cubicBezTo>
                      <a:pt x="475" y="15521"/>
                      <a:pt x="3203" y="18250"/>
                      <a:pt x="6600" y="18667"/>
                    </a:cubicBezTo>
                    <a:cubicBezTo>
                      <a:pt x="6918" y="18706"/>
                      <a:pt x="7236" y="18725"/>
                      <a:pt x="7548" y="18725"/>
                    </a:cubicBezTo>
                    <a:cubicBezTo>
                      <a:pt x="7646" y="18725"/>
                      <a:pt x="7743" y="18723"/>
                      <a:pt x="7840" y="18720"/>
                    </a:cubicBezTo>
                    <a:lnTo>
                      <a:pt x="7843" y="18720"/>
                    </a:lnTo>
                    <a:cubicBezTo>
                      <a:pt x="7969" y="18715"/>
                      <a:pt x="8096" y="18707"/>
                      <a:pt x="8223" y="18695"/>
                    </a:cubicBezTo>
                    <a:cubicBezTo>
                      <a:pt x="8225" y="18695"/>
                      <a:pt x="8228" y="18695"/>
                      <a:pt x="8230" y="18694"/>
                    </a:cubicBezTo>
                    <a:cubicBezTo>
                      <a:pt x="8259" y="18692"/>
                      <a:pt x="8286" y="18689"/>
                      <a:pt x="8316" y="18687"/>
                    </a:cubicBezTo>
                    <a:cubicBezTo>
                      <a:pt x="8318" y="18687"/>
                      <a:pt x="8322" y="18687"/>
                      <a:pt x="8325" y="18685"/>
                    </a:cubicBezTo>
                    <a:cubicBezTo>
                      <a:pt x="8418" y="18677"/>
                      <a:pt x="8508" y="18664"/>
                      <a:pt x="8600" y="18652"/>
                    </a:cubicBezTo>
                    <a:cubicBezTo>
                      <a:pt x="8605" y="18651"/>
                      <a:pt x="8611" y="18651"/>
                      <a:pt x="8616" y="18649"/>
                    </a:cubicBezTo>
                    <a:cubicBezTo>
                      <a:pt x="8640" y="18646"/>
                      <a:pt x="8664" y="18643"/>
                      <a:pt x="8687" y="18639"/>
                    </a:cubicBezTo>
                    <a:lnTo>
                      <a:pt x="8711" y="18635"/>
                    </a:lnTo>
                    <a:cubicBezTo>
                      <a:pt x="8733" y="18631"/>
                      <a:pt x="8755" y="18627"/>
                      <a:pt x="8778" y="18625"/>
                    </a:cubicBezTo>
                    <a:cubicBezTo>
                      <a:pt x="8784" y="18623"/>
                      <a:pt x="8793" y="18622"/>
                      <a:pt x="8799" y="18621"/>
                    </a:cubicBezTo>
                    <a:cubicBezTo>
                      <a:pt x="8829" y="18616"/>
                      <a:pt x="8856" y="18611"/>
                      <a:pt x="8886" y="18606"/>
                    </a:cubicBezTo>
                    <a:lnTo>
                      <a:pt x="8888" y="18606"/>
                    </a:lnTo>
                    <a:lnTo>
                      <a:pt x="8969" y="18590"/>
                    </a:lnTo>
                    <a:cubicBezTo>
                      <a:pt x="8981" y="18587"/>
                      <a:pt x="8991" y="18586"/>
                      <a:pt x="9003" y="18584"/>
                    </a:cubicBezTo>
                    <a:cubicBezTo>
                      <a:pt x="9020" y="18580"/>
                      <a:pt x="9036" y="18577"/>
                      <a:pt x="9053" y="18574"/>
                    </a:cubicBezTo>
                    <a:cubicBezTo>
                      <a:pt x="9066" y="18571"/>
                      <a:pt x="9080" y="18569"/>
                      <a:pt x="9093" y="18566"/>
                    </a:cubicBezTo>
                    <a:cubicBezTo>
                      <a:pt x="9107" y="18564"/>
                      <a:pt x="9121" y="18559"/>
                      <a:pt x="9135" y="18556"/>
                    </a:cubicBezTo>
                    <a:cubicBezTo>
                      <a:pt x="9149" y="18554"/>
                      <a:pt x="9165" y="18550"/>
                      <a:pt x="9179" y="18548"/>
                    </a:cubicBezTo>
                    <a:lnTo>
                      <a:pt x="9214" y="18540"/>
                    </a:lnTo>
                    <a:cubicBezTo>
                      <a:pt x="9276" y="18526"/>
                      <a:pt x="9335" y="18512"/>
                      <a:pt x="9396" y="18497"/>
                    </a:cubicBezTo>
                    <a:cubicBezTo>
                      <a:pt x="9401" y="18495"/>
                      <a:pt x="9407" y="18494"/>
                      <a:pt x="9412" y="18493"/>
                    </a:cubicBezTo>
                    <a:cubicBezTo>
                      <a:pt x="9433" y="18488"/>
                      <a:pt x="9453" y="18482"/>
                      <a:pt x="9474" y="18476"/>
                    </a:cubicBezTo>
                    <a:cubicBezTo>
                      <a:pt x="9479" y="18474"/>
                      <a:pt x="9483" y="18473"/>
                      <a:pt x="9488" y="18472"/>
                    </a:cubicBezTo>
                    <a:cubicBezTo>
                      <a:pt x="9510" y="18465"/>
                      <a:pt x="9532" y="18461"/>
                      <a:pt x="9555" y="18454"/>
                    </a:cubicBezTo>
                    <a:lnTo>
                      <a:pt x="9556" y="18454"/>
                    </a:lnTo>
                    <a:cubicBezTo>
                      <a:pt x="12750" y="17573"/>
                      <a:pt x="15102" y="14643"/>
                      <a:pt x="15102" y="11174"/>
                    </a:cubicBezTo>
                    <a:cubicBezTo>
                      <a:pt x="15102" y="9309"/>
                      <a:pt x="14421" y="7601"/>
                      <a:pt x="13297" y="6283"/>
                    </a:cubicBezTo>
                    <a:lnTo>
                      <a:pt x="15555" y="4024"/>
                    </a:lnTo>
                    <a:lnTo>
                      <a:pt x="17696" y="6165"/>
                    </a:lnTo>
                    <a:cubicBezTo>
                      <a:pt x="17814" y="6283"/>
                      <a:pt x="17968" y="6342"/>
                      <a:pt x="18123" y="6342"/>
                    </a:cubicBezTo>
                    <a:cubicBezTo>
                      <a:pt x="18277" y="6342"/>
                      <a:pt x="18433" y="6283"/>
                      <a:pt x="18551" y="6165"/>
                    </a:cubicBezTo>
                    <a:cubicBezTo>
                      <a:pt x="18788" y="5929"/>
                      <a:pt x="18788" y="5546"/>
                      <a:pt x="18551" y="5310"/>
                    </a:cubicBezTo>
                    <a:lnTo>
                      <a:pt x="16407" y="3172"/>
                    </a:lnTo>
                    <a:lnTo>
                      <a:pt x="18548" y="1031"/>
                    </a:lnTo>
                    <a:cubicBezTo>
                      <a:pt x="18784" y="795"/>
                      <a:pt x="18784" y="413"/>
                      <a:pt x="18548" y="177"/>
                    </a:cubicBezTo>
                    <a:cubicBezTo>
                      <a:pt x="18430" y="59"/>
                      <a:pt x="18276" y="0"/>
                      <a:pt x="18121" y="0"/>
                    </a:cubicBezTo>
                    <a:cubicBezTo>
                      <a:pt x="17967" y="0"/>
                      <a:pt x="17813" y="59"/>
                      <a:pt x="17695" y="177"/>
                    </a:cubicBezTo>
                    <a:lnTo>
                      <a:pt x="15554" y="2318"/>
                    </a:lnTo>
                    <a:lnTo>
                      <a:pt x="13413" y="177"/>
                    </a:lnTo>
                    <a:cubicBezTo>
                      <a:pt x="13295" y="59"/>
                      <a:pt x="13140" y="0"/>
                      <a:pt x="1298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1"/>
              <p:cNvSpPr/>
              <p:nvPr/>
            </p:nvSpPr>
            <p:spPr>
              <a:xfrm>
                <a:off x="1406450" y="2990548"/>
                <a:ext cx="123627" cy="95770"/>
              </a:xfrm>
              <a:custGeom>
                <a:rect b="b" l="l" r="r" t="t"/>
                <a:pathLst>
                  <a:path extrusionOk="0" h="5167" w="6669">
                    <a:moveTo>
                      <a:pt x="3334" y="1"/>
                    </a:moveTo>
                    <a:cubicBezTo>
                      <a:pt x="3236" y="1"/>
                      <a:pt x="3138" y="48"/>
                      <a:pt x="3079" y="143"/>
                    </a:cubicBezTo>
                    <a:lnTo>
                      <a:pt x="1824" y="2148"/>
                    </a:lnTo>
                    <a:lnTo>
                      <a:pt x="569" y="894"/>
                    </a:lnTo>
                    <a:cubicBezTo>
                      <a:pt x="507" y="831"/>
                      <a:pt x="432" y="804"/>
                      <a:pt x="359" y="804"/>
                    </a:cubicBezTo>
                    <a:cubicBezTo>
                      <a:pt x="174" y="804"/>
                      <a:pt x="1" y="980"/>
                      <a:pt x="67" y="1196"/>
                    </a:cubicBezTo>
                    <a:lnTo>
                      <a:pt x="918" y="3960"/>
                    </a:lnTo>
                    <a:cubicBezTo>
                      <a:pt x="750" y="3960"/>
                      <a:pt x="616" y="4094"/>
                      <a:pt x="616" y="4262"/>
                    </a:cubicBezTo>
                    <a:lnTo>
                      <a:pt x="616" y="4865"/>
                    </a:lnTo>
                    <a:cubicBezTo>
                      <a:pt x="616" y="5032"/>
                      <a:pt x="750" y="5167"/>
                      <a:pt x="918" y="5167"/>
                    </a:cubicBezTo>
                    <a:lnTo>
                      <a:pt x="5749" y="5167"/>
                    </a:lnTo>
                    <a:cubicBezTo>
                      <a:pt x="5916" y="5167"/>
                      <a:pt x="6051" y="5032"/>
                      <a:pt x="6051" y="4865"/>
                    </a:cubicBezTo>
                    <a:lnTo>
                      <a:pt x="6051" y="4262"/>
                    </a:lnTo>
                    <a:cubicBezTo>
                      <a:pt x="6051" y="4094"/>
                      <a:pt x="5916" y="3960"/>
                      <a:pt x="5749" y="3960"/>
                    </a:cubicBezTo>
                    <a:lnTo>
                      <a:pt x="6599" y="1196"/>
                    </a:lnTo>
                    <a:cubicBezTo>
                      <a:pt x="6669" y="980"/>
                      <a:pt x="6496" y="804"/>
                      <a:pt x="6311" y="804"/>
                    </a:cubicBezTo>
                    <a:cubicBezTo>
                      <a:pt x="6238" y="804"/>
                      <a:pt x="6163" y="831"/>
                      <a:pt x="6100" y="894"/>
                    </a:cubicBezTo>
                    <a:lnTo>
                      <a:pt x="4846" y="2148"/>
                    </a:lnTo>
                    <a:lnTo>
                      <a:pt x="3591" y="143"/>
                    </a:lnTo>
                    <a:cubicBezTo>
                      <a:pt x="3531" y="48"/>
                      <a:pt x="3433" y="1"/>
                      <a:pt x="3334"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71"/>
            <p:cNvGrpSpPr/>
            <p:nvPr/>
          </p:nvGrpSpPr>
          <p:grpSpPr>
            <a:xfrm>
              <a:off x="1125725" y="2737447"/>
              <a:ext cx="507269" cy="505622"/>
              <a:chOff x="1180871" y="1979547"/>
              <a:chExt cx="507269" cy="505622"/>
            </a:xfrm>
          </p:grpSpPr>
          <p:sp>
            <p:nvSpPr>
              <p:cNvPr id="3394" name="Google Shape;3394;p71"/>
              <p:cNvSpPr/>
              <p:nvPr/>
            </p:nvSpPr>
            <p:spPr>
              <a:xfrm>
                <a:off x="1180871" y="1979547"/>
                <a:ext cx="507269" cy="505622"/>
              </a:xfrm>
              <a:custGeom>
                <a:rect b="b" l="l" r="r" t="t"/>
                <a:pathLst>
                  <a:path extrusionOk="0" h="18725" w="18786">
                    <a:moveTo>
                      <a:pt x="7551" y="4835"/>
                    </a:moveTo>
                    <a:cubicBezTo>
                      <a:pt x="11047" y="4835"/>
                      <a:pt x="13893" y="7680"/>
                      <a:pt x="13893" y="11176"/>
                    </a:cubicBezTo>
                    <a:cubicBezTo>
                      <a:pt x="13893" y="14672"/>
                      <a:pt x="11047" y="17518"/>
                      <a:pt x="7551" y="17518"/>
                    </a:cubicBezTo>
                    <a:cubicBezTo>
                      <a:pt x="4054" y="17518"/>
                      <a:pt x="1209" y="14672"/>
                      <a:pt x="1209" y="11176"/>
                    </a:cubicBezTo>
                    <a:cubicBezTo>
                      <a:pt x="1209" y="7680"/>
                      <a:pt x="4054" y="4835"/>
                      <a:pt x="7551" y="4835"/>
                    </a:cubicBezTo>
                    <a:close/>
                    <a:moveTo>
                      <a:pt x="12986" y="0"/>
                    </a:moveTo>
                    <a:cubicBezTo>
                      <a:pt x="12831" y="0"/>
                      <a:pt x="12677" y="59"/>
                      <a:pt x="12560" y="177"/>
                    </a:cubicBezTo>
                    <a:cubicBezTo>
                      <a:pt x="12323" y="414"/>
                      <a:pt x="12323" y="796"/>
                      <a:pt x="12560" y="1031"/>
                    </a:cubicBezTo>
                    <a:lnTo>
                      <a:pt x="14700" y="3172"/>
                    </a:lnTo>
                    <a:lnTo>
                      <a:pt x="12441" y="5431"/>
                    </a:lnTo>
                    <a:cubicBezTo>
                      <a:pt x="11122" y="4307"/>
                      <a:pt x="9415" y="3625"/>
                      <a:pt x="7551" y="3625"/>
                    </a:cubicBezTo>
                    <a:cubicBezTo>
                      <a:pt x="3387" y="3625"/>
                      <a:pt x="1" y="7012"/>
                      <a:pt x="1" y="11175"/>
                    </a:cubicBezTo>
                    <a:cubicBezTo>
                      <a:pt x="1" y="15338"/>
                      <a:pt x="3387" y="18725"/>
                      <a:pt x="7551" y="18725"/>
                    </a:cubicBezTo>
                    <a:cubicBezTo>
                      <a:pt x="11713" y="18725"/>
                      <a:pt x="15101" y="15338"/>
                      <a:pt x="15101" y="11175"/>
                    </a:cubicBezTo>
                    <a:cubicBezTo>
                      <a:pt x="15101" y="9310"/>
                      <a:pt x="14420" y="7603"/>
                      <a:pt x="13295" y="6284"/>
                    </a:cubicBezTo>
                    <a:lnTo>
                      <a:pt x="15554" y="4025"/>
                    </a:lnTo>
                    <a:lnTo>
                      <a:pt x="17695" y="6166"/>
                    </a:lnTo>
                    <a:cubicBezTo>
                      <a:pt x="17813" y="6284"/>
                      <a:pt x="17967" y="6343"/>
                      <a:pt x="18122" y="6343"/>
                    </a:cubicBezTo>
                    <a:cubicBezTo>
                      <a:pt x="18276" y="6343"/>
                      <a:pt x="18431" y="6284"/>
                      <a:pt x="18549" y="6166"/>
                    </a:cubicBezTo>
                    <a:cubicBezTo>
                      <a:pt x="18785" y="5930"/>
                      <a:pt x="18785" y="5547"/>
                      <a:pt x="18549" y="5312"/>
                    </a:cubicBezTo>
                    <a:lnTo>
                      <a:pt x="16407" y="3172"/>
                    </a:lnTo>
                    <a:lnTo>
                      <a:pt x="18548" y="1031"/>
                    </a:lnTo>
                    <a:cubicBezTo>
                      <a:pt x="18784" y="795"/>
                      <a:pt x="18784" y="413"/>
                      <a:pt x="18548" y="177"/>
                    </a:cubicBezTo>
                    <a:cubicBezTo>
                      <a:pt x="18430" y="59"/>
                      <a:pt x="18276" y="0"/>
                      <a:pt x="18121" y="0"/>
                    </a:cubicBezTo>
                    <a:cubicBezTo>
                      <a:pt x="17967" y="0"/>
                      <a:pt x="17813" y="59"/>
                      <a:pt x="17695" y="177"/>
                    </a:cubicBezTo>
                    <a:lnTo>
                      <a:pt x="15554" y="2318"/>
                    </a:lnTo>
                    <a:lnTo>
                      <a:pt x="13413" y="177"/>
                    </a:lnTo>
                    <a:cubicBezTo>
                      <a:pt x="13295" y="59"/>
                      <a:pt x="13140" y="0"/>
                      <a:pt x="1298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1"/>
              <p:cNvSpPr/>
              <p:nvPr/>
            </p:nvSpPr>
            <p:spPr>
              <a:xfrm>
                <a:off x="1294275" y="2216950"/>
                <a:ext cx="166650" cy="99000"/>
              </a:xfrm>
              <a:custGeom>
                <a:rect b="b" l="l" r="r" t="t"/>
                <a:pathLst>
                  <a:path extrusionOk="0" h="3960" w="6666">
                    <a:moveTo>
                      <a:pt x="3335" y="1"/>
                    </a:moveTo>
                    <a:cubicBezTo>
                      <a:pt x="3237" y="1"/>
                      <a:pt x="3138" y="48"/>
                      <a:pt x="3079" y="143"/>
                    </a:cubicBezTo>
                    <a:lnTo>
                      <a:pt x="1824" y="2148"/>
                    </a:lnTo>
                    <a:lnTo>
                      <a:pt x="569" y="894"/>
                    </a:lnTo>
                    <a:cubicBezTo>
                      <a:pt x="507" y="831"/>
                      <a:pt x="432" y="804"/>
                      <a:pt x="359" y="804"/>
                    </a:cubicBezTo>
                    <a:cubicBezTo>
                      <a:pt x="174" y="804"/>
                      <a:pt x="1" y="980"/>
                      <a:pt x="67" y="1196"/>
                    </a:cubicBezTo>
                    <a:lnTo>
                      <a:pt x="918" y="3960"/>
                    </a:lnTo>
                    <a:lnTo>
                      <a:pt x="5750" y="3960"/>
                    </a:lnTo>
                    <a:lnTo>
                      <a:pt x="6599" y="1196"/>
                    </a:lnTo>
                    <a:cubicBezTo>
                      <a:pt x="6666" y="980"/>
                      <a:pt x="6493" y="803"/>
                      <a:pt x="6308" y="803"/>
                    </a:cubicBezTo>
                    <a:cubicBezTo>
                      <a:pt x="6235" y="803"/>
                      <a:pt x="6161" y="831"/>
                      <a:pt x="6098" y="894"/>
                    </a:cubicBezTo>
                    <a:lnTo>
                      <a:pt x="4846" y="2148"/>
                    </a:lnTo>
                    <a:lnTo>
                      <a:pt x="3592" y="143"/>
                    </a:lnTo>
                    <a:cubicBezTo>
                      <a:pt x="3533" y="48"/>
                      <a:pt x="3434" y="1"/>
                      <a:pt x="333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1"/>
              <p:cNvSpPr/>
              <p:nvPr/>
            </p:nvSpPr>
            <p:spPr>
              <a:xfrm>
                <a:off x="1309700" y="2315950"/>
                <a:ext cx="135900" cy="30200"/>
              </a:xfrm>
              <a:custGeom>
                <a:rect b="b" l="l" r="r" t="t"/>
                <a:pathLst>
                  <a:path extrusionOk="0" h="1208" w="5436">
                    <a:moveTo>
                      <a:pt x="302" y="1"/>
                    </a:moveTo>
                    <a:cubicBezTo>
                      <a:pt x="135" y="1"/>
                      <a:pt x="1" y="136"/>
                      <a:pt x="1" y="303"/>
                    </a:cubicBezTo>
                    <a:lnTo>
                      <a:pt x="1" y="907"/>
                    </a:lnTo>
                    <a:cubicBezTo>
                      <a:pt x="1" y="1073"/>
                      <a:pt x="135" y="1208"/>
                      <a:pt x="302" y="1208"/>
                    </a:cubicBezTo>
                    <a:lnTo>
                      <a:pt x="5134" y="1208"/>
                    </a:lnTo>
                    <a:cubicBezTo>
                      <a:pt x="5301" y="1208"/>
                      <a:pt x="5436" y="1073"/>
                      <a:pt x="5436" y="907"/>
                    </a:cubicBezTo>
                    <a:lnTo>
                      <a:pt x="5436" y="303"/>
                    </a:lnTo>
                    <a:cubicBezTo>
                      <a:pt x="5436" y="136"/>
                      <a:pt x="5301" y="1"/>
                      <a:pt x="513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1"/>
              <p:cNvSpPr/>
              <p:nvPr/>
            </p:nvSpPr>
            <p:spPr>
              <a:xfrm>
                <a:off x="1325600" y="2265075"/>
                <a:ext cx="25" cy="25"/>
              </a:xfrm>
              <a:custGeom>
                <a:rect b="b" l="l" r="r" t="t"/>
                <a:pathLst>
                  <a:path extrusionOk="0" h="1" w="1">
                    <a:moveTo>
                      <a:pt x="0" y="1"/>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1"/>
              <p:cNvSpPr/>
              <p:nvPr/>
            </p:nvSpPr>
            <p:spPr>
              <a:xfrm>
                <a:off x="1362550" y="2285750"/>
                <a:ext cx="30200" cy="30225"/>
              </a:xfrm>
              <a:custGeom>
                <a:rect b="b" l="l" r="r" t="t"/>
                <a:pathLst>
                  <a:path extrusionOk="0" h="1209" w="1208">
                    <a:moveTo>
                      <a:pt x="607" y="1"/>
                    </a:moveTo>
                    <a:cubicBezTo>
                      <a:pt x="606" y="1"/>
                      <a:pt x="605" y="1"/>
                      <a:pt x="605" y="1"/>
                    </a:cubicBezTo>
                    <a:cubicBezTo>
                      <a:pt x="272" y="1"/>
                      <a:pt x="1" y="271"/>
                      <a:pt x="1" y="605"/>
                    </a:cubicBezTo>
                    <a:cubicBezTo>
                      <a:pt x="1" y="939"/>
                      <a:pt x="271" y="1209"/>
                      <a:pt x="605" y="1209"/>
                    </a:cubicBezTo>
                    <a:cubicBezTo>
                      <a:pt x="939" y="1209"/>
                      <a:pt x="1208" y="939"/>
                      <a:pt x="1208" y="605"/>
                    </a:cubicBezTo>
                    <a:cubicBezTo>
                      <a:pt x="1208" y="272"/>
                      <a:pt x="939" y="1"/>
                      <a:pt x="60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99" name="Google Shape;3399;p71"/>
          <p:cNvGrpSpPr/>
          <p:nvPr/>
        </p:nvGrpSpPr>
        <p:grpSpPr>
          <a:xfrm>
            <a:off x="1908197" y="2647774"/>
            <a:ext cx="380674" cy="512870"/>
            <a:chOff x="2034180" y="2735656"/>
            <a:chExt cx="380674" cy="512870"/>
          </a:xfrm>
        </p:grpSpPr>
        <p:sp>
          <p:nvSpPr>
            <p:cNvPr id="3400" name="Google Shape;3400;p71"/>
            <p:cNvSpPr/>
            <p:nvPr/>
          </p:nvSpPr>
          <p:spPr>
            <a:xfrm>
              <a:off x="2034180" y="2735656"/>
              <a:ext cx="380674" cy="512870"/>
            </a:xfrm>
            <a:custGeom>
              <a:rect b="b" l="l" r="r" t="t"/>
              <a:pathLst>
                <a:path extrusionOk="0" h="18723" w="13897">
                  <a:moveTo>
                    <a:pt x="6948" y="0"/>
                  </a:moveTo>
                  <a:cubicBezTo>
                    <a:pt x="4279" y="0"/>
                    <a:pt x="2118" y="2165"/>
                    <a:pt x="2118" y="4832"/>
                  </a:cubicBezTo>
                  <a:lnTo>
                    <a:pt x="2118" y="4949"/>
                  </a:lnTo>
                  <a:lnTo>
                    <a:pt x="2118" y="4981"/>
                  </a:lnTo>
                  <a:cubicBezTo>
                    <a:pt x="2118" y="5015"/>
                    <a:pt x="2118" y="5048"/>
                    <a:pt x="2119" y="5081"/>
                  </a:cubicBezTo>
                  <a:lnTo>
                    <a:pt x="2119" y="5098"/>
                  </a:lnTo>
                  <a:cubicBezTo>
                    <a:pt x="2119" y="5134"/>
                    <a:pt x="2120" y="5169"/>
                    <a:pt x="2120" y="5204"/>
                  </a:cubicBezTo>
                  <a:cubicBezTo>
                    <a:pt x="2120" y="5220"/>
                    <a:pt x="2120" y="5233"/>
                    <a:pt x="2121" y="5247"/>
                  </a:cubicBezTo>
                  <a:cubicBezTo>
                    <a:pt x="2121" y="5269"/>
                    <a:pt x="2122" y="5291"/>
                    <a:pt x="2122" y="5313"/>
                  </a:cubicBezTo>
                  <a:cubicBezTo>
                    <a:pt x="2124" y="5343"/>
                    <a:pt x="2124" y="5374"/>
                    <a:pt x="2125" y="5402"/>
                  </a:cubicBezTo>
                  <a:cubicBezTo>
                    <a:pt x="2125" y="5417"/>
                    <a:pt x="2126" y="5431"/>
                    <a:pt x="2126" y="5447"/>
                  </a:cubicBezTo>
                  <a:cubicBezTo>
                    <a:pt x="2127" y="5470"/>
                    <a:pt x="2127" y="5495"/>
                    <a:pt x="2129" y="5519"/>
                  </a:cubicBezTo>
                  <a:lnTo>
                    <a:pt x="2129" y="5534"/>
                  </a:lnTo>
                  <a:cubicBezTo>
                    <a:pt x="2220" y="7943"/>
                    <a:pt x="2737" y="9464"/>
                    <a:pt x="2501" y="10987"/>
                  </a:cubicBezTo>
                  <a:cubicBezTo>
                    <a:pt x="2461" y="11246"/>
                    <a:pt x="2588" y="11502"/>
                    <a:pt x="2824" y="11620"/>
                  </a:cubicBezTo>
                  <a:cubicBezTo>
                    <a:pt x="3264" y="11842"/>
                    <a:pt x="4031" y="12185"/>
                    <a:pt x="4962" y="12421"/>
                  </a:cubicBezTo>
                  <a:cubicBezTo>
                    <a:pt x="4914" y="12471"/>
                    <a:pt x="4855" y="12514"/>
                    <a:pt x="4790" y="12545"/>
                  </a:cubicBezTo>
                  <a:lnTo>
                    <a:pt x="2546" y="13600"/>
                  </a:lnTo>
                  <a:lnTo>
                    <a:pt x="2453" y="13644"/>
                  </a:lnTo>
                  <a:lnTo>
                    <a:pt x="1043" y="14307"/>
                  </a:lnTo>
                  <a:cubicBezTo>
                    <a:pt x="1032" y="14313"/>
                    <a:pt x="1023" y="14317"/>
                    <a:pt x="1013" y="14322"/>
                  </a:cubicBezTo>
                  <a:cubicBezTo>
                    <a:pt x="1010" y="14323"/>
                    <a:pt x="1006" y="14326"/>
                    <a:pt x="1001" y="14327"/>
                  </a:cubicBezTo>
                  <a:cubicBezTo>
                    <a:pt x="390" y="14633"/>
                    <a:pt x="1" y="15259"/>
                    <a:pt x="1" y="15946"/>
                  </a:cubicBezTo>
                  <a:lnTo>
                    <a:pt x="1" y="17815"/>
                  </a:lnTo>
                  <a:cubicBezTo>
                    <a:pt x="1" y="18317"/>
                    <a:pt x="407" y="18722"/>
                    <a:pt x="908" y="18722"/>
                  </a:cubicBezTo>
                  <a:lnTo>
                    <a:pt x="12988" y="18722"/>
                  </a:lnTo>
                  <a:cubicBezTo>
                    <a:pt x="13488" y="18722"/>
                    <a:pt x="13894" y="18317"/>
                    <a:pt x="13894" y="17815"/>
                  </a:cubicBezTo>
                  <a:lnTo>
                    <a:pt x="13894" y="15946"/>
                  </a:lnTo>
                  <a:cubicBezTo>
                    <a:pt x="13896" y="15278"/>
                    <a:pt x="13525" y="14665"/>
                    <a:pt x="12938" y="14352"/>
                  </a:cubicBezTo>
                  <a:cubicBezTo>
                    <a:pt x="12934" y="14350"/>
                    <a:pt x="12932" y="14348"/>
                    <a:pt x="12927" y="14347"/>
                  </a:cubicBezTo>
                  <a:cubicBezTo>
                    <a:pt x="12920" y="14342"/>
                    <a:pt x="12912" y="14338"/>
                    <a:pt x="12903" y="14333"/>
                  </a:cubicBezTo>
                  <a:cubicBezTo>
                    <a:pt x="12888" y="14326"/>
                    <a:pt x="12871" y="14317"/>
                    <a:pt x="12855" y="14311"/>
                  </a:cubicBezTo>
                  <a:lnTo>
                    <a:pt x="11477" y="13661"/>
                  </a:lnTo>
                  <a:lnTo>
                    <a:pt x="11335" y="13595"/>
                  </a:lnTo>
                  <a:lnTo>
                    <a:pt x="9107" y="12546"/>
                  </a:lnTo>
                  <a:cubicBezTo>
                    <a:pt x="9043" y="12515"/>
                    <a:pt x="8983" y="12473"/>
                    <a:pt x="8935" y="12423"/>
                  </a:cubicBezTo>
                  <a:cubicBezTo>
                    <a:pt x="9866" y="12186"/>
                    <a:pt x="10633" y="11843"/>
                    <a:pt x="11073" y="11621"/>
                  </a:cubicBezTo>
                  <a:cubicBezTo>
                    <a:pt x="11309" y="11503"/>
                    <a:pt x="11437" y="11247"/>
                    <a:pt x="11396" y="10989"/>
                  </a:cubicBezTo>
                  <a:cubicBezTo>
                    <a:pt x="11160" y="9468"/>
                    <a:pt x="11675" y="7948"/>
                    <a:pt x="11768" y="5545"/>
                  </a:cubicBezTo>
                  <a:lnTo>
                    <a:pt x="11768" y="5540"/>
                  </a:lnTo>
                  <a:cubicBezTo>
                    <a:pt x="11771" y="5489"/>
                    <a:pt x="11772" y="5437"/>
                    <a:pt x="11773" y="5385"/>
                  </a:cubicBezTo>
                  <a:lnTo>
                    <a:pt x="11773" y="5370"/>
                  </a:lnTo>
                  <a:cubicBezTo>
                    <a:pt x="11773" y="5350"/>
                    <a:pt x="11775" y="5331"/>
                    <a:pt x="11775" y="5313"/>
                  </a:cubicBezTo>
                  <a:cubicBezTo>
                    <a:pt x="11775" y="5294"/>
                    <a:pt x="11776" y="5274"/>
                    <a:pt x="11776" y="5254"/>
                  </a:cubicBezTo>
                  <a:cubicBezTo>
                    <a:pt x="11776" y="5238"/>
                    <a:pt x="11777" y="5222"/>
                    <a:pt x="11777" y="5206"/>
                  </a:cubicBezTo>
                  <a:cubicBezTo>
                    <a:pt x="11778" y="5171"/>
                    <a:pt x="11778" y="5137"/>
                    <a:pt x="11778" y="5102"/>
                  </a:cubicBezTo>
                  <a:lnTo>
                    <a:pt x="11778" y="5074"/>
                  </a:lnTo>
                  <a:cubicBezTo>
                    <a:pt x="11778" y="5043"/>
                    <a:pt x="11780" y="5014"/>
                    <a:pt x="11780" y="4983"/>
                  </a:cubicBezTo>
                  <a:lnTo>
                    <a:pt x="11780" y="4949"/>
                  </a:lnTo>
                  <a:lnTo>
                    <a:pt x="11780" y="4832"/>
                  </a:lnTo>
                  <a:cubicBezTo>
                    <a:pt x="11780" y="2165"/>
                    <a:pt x="9616" y="0"/>
                    <a:pt x="694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4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1" name="Google Shape;3401;p71"/>
            <p:cNvGrpSpPr/>
            <p:nvPr/>
          </p:nvGrpSpPr>
          <p:grpSpPr>
            <a:xfrm>
              <a:off x="2050829" y="2758003"/>
              <a:ext cx="347375" cy="468175"/>
              <a:chOff x="1805575" y="2017675"/>
              <a:chExt cx="347375" cy="468175"/>
            </a:xfrm>
          </p:grpSpPr>
          <p:sp>
            <p:nvSpPr>
              <p:cNvPr id="3402" name="Google Shape;3402;p71"/>
              <p:cNvSpPr/>
              <p:nvPr/>
            </p:nvSpPr>
            <p:spPr>
              <a:xfrm>
                <a:off x="1858400" y="2017675"/>
                <a:ext cx="241650" cy="317150"/>
              </a:xfrm>
              <a:custGeom>
                <a:rect b="b" l="l" r="r" t="t"/>
                <a:pathLst>
                  <a:path extrusionOk="0" h="12686" w="9666">
                    <a:moveTo>
                      <a:pt x="4833" y="0"/>
                    </a:moveTo>
                    <a:cubicBezTo>
                      <a:pt x="2165" y="0"/>
                      <a:pt x="1" y="2165"/>
                      <a:pt x="1" y="4832"/>
                    </a:cubicBezTo>
                    <a:cubicBezTo>
                      <a:pt x="1" y="7657"/>
                      <a:pt x="646" y="9321"/>
                      <a:pt x="386" y="10988"/>
                    </a:cubicBezTo>
                    <a:cubicBezTo>
                      <a:pt x="347" y="11247"/>
                      <a:pt x="474" y="11503"/>
                      <a:pt x="709" y="11621"/>
                    </a:cubicBezTo>
                    <a:cubicBezTo>
                      <a:pt x="1437" y="11990"/>
                      <a:pt x="3054" y="12685"/>
                      <a:pt x="4833" y="12685"/>
                    </a:cubicBezTo>
                    <a:cubicBezTo>
                      <a:pt x="6614" y="12685"/>
                      <a:pt x="8230" y="11988"/>
                      <a:pt x="8957" y="11621"/>
                    </a:cubicBezTo>
                    <a:cubicBezTo>
                      <a:pt x="9193" y="11503"/>
                      <a:pt x="9321" y="11247"/>
                      <a:pt x="9280" y="10988"/>
                    </a:cubicBezTo>
                    <a:cubicBezTo>
                      <a:pt x="9022" y="9322"/>
                      <a:pt x="9665" y="7657"/>
                      <a:pt x="9665" y="4832"/>
                    </a:cubicBezTo>
                    <a:cubicBezTo>
                      <a:pt x="9665" y="2165"/>
                      <a:pt x="7502" y="0"/>
                      <a:pt x="483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1"/>
              <p:cNvSpPr/>
              <p:nvPr/>
            </p:nvSpPr>
            <p:spPr>
              <a:xfrm>
                <a:off x="1805575" y="2266875"/>
                <a:ext cx="347375" cy="218975"/>
              </a:xfrm>
              <a:custGeom>
                <a:rect b="b" l="l" r="r" t="t"/>
                <a:pathLst>
                  <a:path extrusionOk="0" h="8759" w="13895">
                    <a:moveTo>
                      <a:pt x="5134" y="0"/>
                    </a:moveTo>
                    <a:lnTo>
                      <a:pt x="5134" y="2033"/>
                    </a:lnTo>
                    <a:cubicBezTo>
                      <a:pt x="5134" y="2267"/>
                      <a:pt x="4999" y="2480"/>
                      <a:pt x="4788" y="2580"/>
                    </a:cubicBezTo>
                    <a:lnTo>
                      <a:pt x="1042" y="4344"/>
                    </a:lnTo>
                    <a:cubicBezTo>
                      <a:pt x="406" y="4642"/>
                      <a:pt x="1" y="5280"/>
                      <a:pt x="1" y="5983"/>
                    </a:cubicBezTo>
                    <a:lnTo>
                      <a:pt x="1" y="7853"/>
                    </a:lnTo>
                    <a:cubicBezTo>
                      <a:pt x="1" y="8353"/>
                      <a:pt x="407" y="8759"/>
                      <a:pt x="907" y="8759"/>
                    </a:cubicBezTo>
                    <a:lnTo>
                      <a:pt x="12988" y="8759"/>
                    </a:lnTo>
                    <a:cubicBezTo>
                      <a:pt x="13488" y="8759"/>
                      <a:pt x="13894" y="8353"/>
                      <a:pt x="13894" y="7853"/>
                    </a:cubicBezTo>
                    <a:lnTo>
                      <a:pt x="13894" y="5983"/>
                    </a:lnTo>
                    <a:cubicBezTo>
                      <a:pt x="13893" y="5280"/>
                      <a:pt x="13487" y="4641"/>
                      <a:pt x="12852" y="4341"/>
                    </a:cubicBezTo>
                    <a:lnTo>
                      <a:pt x="9104" y="2579"/>
                    </a:lnTo>
                    <a:cubicBezTo>
                      <a:pt x="8893" y="2479"/>
                      <a:pt x="8758" y="2267"/>
                      <a:pt x="8758" y="2032"/>
                    </a:cubicBezTo>
                    <a:lnTo>
                      <a:pt x="875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1"/>
              <p:cNvSpPr/>
              <p:nvPr/>
            </p:nvSpPr>
            <p:spPr>
              <a:xfrm>
                <a:off x="1933925" y="2266875"/>
                <a:ext cx="90625" cy="37750"/>
              </a:xfrm>
              <a:custGeom>
                <a:rect b="b" l="l" r="r" t="t"/>
                <a:pathLst>
                  <a:path extrusionOk="0" h="1510" w="3625">
                    <a:moveTo>
                      <a:pt x="0" y="0"/>
                    </a:moveTo>
                    <a:lnTo>
                      <a:pt x="0" y="1095"/>
                    </a:lnTo>
                    <a:cubicBezTo>
                      <a:pt x="551" y="1357"/>
                      <a:pt x="1164" y="1509"/>
                      <a:pt x="1812" y="1509"/>
                    </a:cubicBezTo>
                    <a:cubicBezTo>
                      <a:pt x="2460" y="1509"/>
                      <a:pt x="3074" y="1357"/>
                      <a:pt x="3624" y="1095"/>
                    </a:cubicBezTo>
                    <a:lnTo>
                      <a:pt x="36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1"/>
              <p:cNvSpPr/>
              <p:nvPr/>
            </p:nvSpPr>
            <p:spPr>
              <a:xfrm>
                <a:off x="1888650" y="2085675"/>
                <a:ext cx="181225" cy="203850"/>
              </a:xfrm>
              <a:custGeom>
                <a:rect b="b" l="l" r="r" t="t"/>
                <a:pathLst>
                  <a:path extrusionOk="0" h="8154" w="7249">
                    <a:moveTo>
                      <a:pt x="0" y="0"/>
                    </a:moveTo>
                    <a:lnTo>
                      <a:pt x="0" y="4530"/>
                    </a:lnTo>
                    <a:cubicBezTo>
                      <a:pt x="0" y="6530"/>
                      <a:pt x="1622" y="8153"/>
                      <a:pt x="3623" y="8153"/>
                    </a:cubicBezTo>
                    <a:cubicBezTo>
                      <a:pt x="5625" y="8153"/>
                      <a:pt x="7248" y="6530"/>
                      <a:pt x="7248" y="4530"/>
                    </a:cubicBezTo>
                    <a:lnTo>
                      <a:pt x="72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1"/>
              <p:cNvSpPr/>
              <p:nvPr/>
            </p:nvSpPr>
            <p:spPr>
              <a:xfrm>
                <a:off x="1918850" y="2183825"/>
                <a:ext cx="37775" cy="15125"/>
              </a:xfrm>
              <a:custGeom>
                <a:rect b="b" l="l" r="r" t="t"/>
                <a:pathLst>
                  <a:path extrusionOk="0" h="605" w="1511">
                    <a:moveTo>
                      <a:pt x="0" y="0"/>
                    </a:moveTo>
                    <a:lnTo>
                      <a:pt x="0" y="604"/>
                    </a:lnTo>
                    <a:lnTo>
                      <a:pt x="1510" y="604"/>
                    </a:lnTo>
                    <a:lnTo>
                      <a:pt x="151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1"/>
              <p:cNvSpPr/>
              <p:nvPr/>
            </p:nvSpPr>
            <p:spPr>
              <a:xfrm>
                <a:off x="2001900" y="2183825"/>
                <a:ext cx="37775" cy="15125"/>
              </a:xfrm>
              <a:custGeom>
                <a:rect b="b" l="l" r="r" t="t"/>
                <a:pathLst>
                  <a:path extrusionOk="0" h="605" w="1511">
                    <a:moveTo>
                      <a:pt x="0" y="0"/>
                    </a:moveTo>
                    <a:lnTo>
                      <a:pt x="0" y="604"/>
                    </a:lnTo>
                    <a:lnTo>
                      <a:pt x="1510" y="604"/>
                    </a:lnTo>
                    <a:lnTo>
                      <a:pt x="151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1"/>
              <p:cNvSpPr/>
              <p:nvPr/>
            </p:nvSpPr>
            <p:spPr>
              <a:xfrm>
                <a:off x="1962875" y="2085675"/>
                <a:ext cx="107000" cy="90150"/>
              </a:xfrm>
              <a:custGeom>
                <a:rect b="b" l="l" r="r" t="t"/>
                <a:pathLst>
                  <a:path extrusionOk="0" h="3606" w="4280">
                    <a:moveTo>
                      <a:pt x="1" y="0"/>
                    </a:moveTo>
                    <a:cubicBezTo>
                      <a:pt x="504" y="922"/>
                      <a:pt x="1410" y="1470"/>
                      <a:pt x="2292" y="1999"/>
                    </a:cubicBezTo>
                    <a:cubicBezTo>
                      <a:pt x="3070" y="2467"/>
                      <a:pt x="3816" y="2917"/>
                      <a:pt x="4279" y="3606"/>
                    </a:cubicBezTo>
                    <a:lnTo>
                      <a:pt x="427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1"/>
              <p:cNvSpPr/>
              <p:nvPr/>
            </p:nvSpPr>
            <p:spPr>
              <a:xfrm>
                <a:off x="1930475" y="2164950"/>
                <a:ext cx="15125" cy="22675"/>
              </a:xfrm>
              <a:custGeom>
                <a:rect b="b" l="l" r="r" t="t"/>
                <a:pathLst>
                  <a:path extrusionOk="0" h="907" w="605">
                    <a:moveTo>
                      <a:pt x="301" y="0"/>
                    </a:moveTo>
                    <a:cubicBezTo>
                      <a:pt x="135" y="0"/>
                      <a:pt x="0" y="136"/>
                      <a:pt x="0" y="302"/>
                    </a:cubicBezTo>
                    <a:lnTo>
                      <a:pt x="0" y="604"/>
                    </a:lnTo>
                    <a:cubicBezTo>
                      <a:pt x="0" y="771"/>
                      <a:pt x="135" y="906"/>
                      <a:pt x="301" y="906"/>
                    </a:cubicBezTo>
                    <a:cubicBezTo>
                      <a:pt x="469" y="906"/>
                      <a:pt x="604" y="771"/>
                      <a:pt x="603" y="604"/>
                    </a:cubicBezTo>
                    <a:lnTo>
                      <a:pt x="603" y="302"/>
                    </a:lnTo>
                    <a:cubicBezTo>
                      <a:pt x="603" y="136"/>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1"/>
              <p:cNvSpPr/>
              <p:nvPr/>
            </p:nvSpPr>
            <p:spPr>
              <a:xfrm>
                <a:off x="2012875" y="2164950"/>
                <a:ext cx="15125" cy="22675"/>
              </a:xfrm>
              <a:custGeom>
                <a:rect b="b" l="l" r="r" t="t"/>
                <a:pathLst>
                  <a:path extrusionOk="0" h="907" w="605">
                    <a:moveTo>
                      <a:pt x="303" y="0"/>
                    </a:moveTo>
                    <a:cubicBezTo>
                      <a:pt x="136" y="0"/>
                      <a:pt x="1" y="136"/>
                      <a:pt x="1" y="302"/>
                    </a:cubicBezTo>
                    <a:lnTo>
                      <a:pt x="1" y="604"/>
                    </a:lnTo>
                    <a:cubicBezTo>
                      <a:pt x="1" y="771"/>
                      <a:pt x="136" y="906"/>
                      <a:pt x="303" y="906"/>
                    </a:cubicBezTo>
                    <a:cubicBezTo>
                      <a:pt x="470" y="906"/>
                      <a:pt x="605" y="771"/>
                      <a:pt x="605" y="604"/>
                    </a:cubicBezTo>
                    <a:lnTo>
                      <a:pt x="605" y="302"/>
                    </a:lnTo>
                    <a:cubicBezTo>
                      <a:pt x="605" y="136"/>
                      <a:pt x="470"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1"/>
              <p:cNvSpPr/>
              <p:nvPr/>
            </p:nvSpPr>
            <p:spPr>
              <a:xfrm>
                <a:off x="1888650" y="2093225"/>
                <a:ext cx="101950" cy="196300"/>
              </a:xfrm>
              <a:custGeom>
                <a:rect b="b" l="l" r="r" t="t"/>
                <a:pathLst>
                  <a:path extrusionOk="0" h="7852" w="4078">
                    <a:moveTo>
                      <a:pt x="0" y="0"/>
                    </a:moveTo>
                    <a:lnTo>
                      <a:pt x="0" y="4228"/>
                    </a:lnTo>
                    <a:cubicBezTo>
                      <a:pt x="0" y="6230"/>
                      <a:pt x="1623" y="7851"/>
                      <a:pt x="3623" y="7851"/>
                    </a:cubicBezTo>
                    <a:cubicBezTo>
                      <a:pt x="3777" y="7851"/>
                      <a:pt x="3927" y="7839"/>
                      <a:pt x="4077" y="7821"/>
                    </a:cubicBezTo>
                    <a:cubicBezTo>
                      <a:pt x="2290" y="7598"/>
                      <a:pt x="905" y="6076"/>
                      <a:pt x="905" y="4228"/>
                    </a:cubicBezTo>
                    <a:lnTo>
                      <a:pt x="90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1"/>
              <p:cNvSpPr/>
              <p:nvPr/>
            </p:nvSpPr>
            <p:spPr>
              <a:xfrm>
                <a:off x="1946950" y="2222325"/>
                <a:ext cx="64575" cy="22700"/>
              </a:xfrm>
              <a:custGeom>
                <a:rect b="b" l="l" r="r" t="t"/>
                <a:pathLst>
                  <a:path extrusionOk="0" h="908" w="2583">
                    <a:moveTo>
                      <a:pt x="336" y="1"/>
                    </a:moveTo>
                    <a:cubicBezTo>
                      <a:pt x="256" y="1"/>
                      <a:pt x="175" y="33"/>
                      <a:pt x="115" y="97"/>
                    </a:cubicBezTo>
                    <a:cubicBezTo>
                      <a:pt x="1" y="219"/>
                      <a:pt x="7" y="409"/>
                      <a:pt x="129" y="523"/>
                    </a:cubicBezTo>
                    <a:cubicBezTo>
                      <a:pt x="385" y="763"/>
                      <a:pt x="821" y="907"/>
                      <a:pt x="1291" y="907"/>
                    </a:cubicBezTo>
                    <a:cubicBezTo>
                      <a:pt x="1763" y="907"/>
                      <a:pt x="2198" y="764"/>
                      <a:pt x="2454" y="523"/>
                    </a:cubicBezTo>
                    <a:cubicBezTo>
                      <a:pt x="2575" y="410"/>
                      <a:pt x="2582" y="219"/>
                      <a:pt x="2467" y="97"/>
                    </a:cubicBezTo>
                    <a:cubicBezTo>
                      <a:pt x="2408" y="33"/>
                      <a:pt x="2328" y="1"/>
                      <a:pt x="2248" y="1"/>
                    </a:cubicBezTo>
                    <a:cubicBezTo>
                      <a:pt x="2174" y="1"/>
                      <a:pt x="2099" y="28"/>
                      <a:pt x="2041" y="82"/>
                    </a:cubicBezTo>
                    <a:cubicBezTo>
                      <a:pt x="1933" y="184"/>
                      <a:pt x="1671" y="303"/>
                      <a:pt x="1291" y="303"/>
                    </a:cubicBezTo>
                    <a:cubicBezTo>
                      <a:pt x="913" y="303"/>
                      <a:pt x="651" y="184"/>
                      <a:pt x="541" y="82"/>
                    </a:cubicBezTo>
                    <a:cubicBezTo>
                      <a:pt x="484" y="28"/>
                      <a:pt x="410" y="1"/>
                      <a:pt x="33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1"/>
              <p:cNvSpPr/>
              <p:nvPr/>
            </p:nvSpPr>
            <p:spPr>
              <a:xfrm>
                <a:off x="1930475" y="2164950"/>
                <a:ext cx="15125" cy="22675"/>
              </a:xfrm>
              <a:custGeom>
                <a:rect b="b" l="l" r="r" t="t"/>
                <a:pathLst>
                  <a:path extrusionOk="0" h="907" w="605">
                    <a:moveTo>
                      <a:pt x="301" y="0"/>
                    </a:moveTo>
                    <a:cubicBezTo>
                      <a:pt x="135" y="0"/>
                      <a:pt x="0" y="136"/>
                      <a:pt x="0" y="302"/>
                    </a:cubicBezTo>
                    <a:lnTo>
                      <a:pt x="0" y="604"/>
                    </a:lnTo>
                    <a:cubicBezTo>
                      <a:pt x="0" y="771"/>
                      <a:pt x="135" y="906"/>
                      <a:pt x="301" y="906"/>
                    </a:cubicBezTo>
                    <a:cubicBezTo>
                      <a:pt x="469" y="906"/>
                      <a:pt x="604" y="771"/>
                      <a:pt x="603" y="604"/>
                    </a:cubicBezTo>
                    <a:lnTo>
                      <a:pt x="603" y="302"/>
                    </a:lnTo>
                    <a:cubicBezTo>
                      <a:pt x="603" y="136"/>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1"/>
              <p:cNvSpPr/>
              <p:nvPr/>
            </p:nvSpPr>
            <p:spPr>
              <a:xfrm>
                <a:off x="2012875" y="2164950"/>
                <a:ext cx="15125" cy="22675"/>
              </a:xfrm>
              <a:custGeom>
                <a:rect b="b" l="l" r="r" t="t"/>
                <a:pathLst>
                  <a:path extrusionOk="0" h="907" w="605">
                    <a:moveTo>
                      <a:pt x="303" y="0"/>
                    </a:moveTo>
                    <a:cubicBezTo>
                      <a:pt x="136" y="0"/>
                      <a:pt x="1" y="136"/>
                      <a:pt x="1" y="302"/>
                    </a:cubicBezTo>
                    <a:lnTo>
                      <a:pt x="1" y="604"/>
                    </a:lnTo>
                    <a:cubicBezTo>
                      <a:pt x="1" y="771"/>
                      <a:pt x="136" y="906"/>
                      <a:pt x="303" y="906"/>
                    </a:cubicBezTo>
                    <a:cubicBezTo>
                      <a:pt x="470" y="906"/>
                      <a:pt x="605" y="771"/>
                      <a:pt x="605" y="604"/>
                    </a:cubicBezTo>
                    <a:lnTo>
                      <a:pt x="605" y="302"/>
                    </a:lnTo>
                    <a:cubicBezTo>
                      <a:pt x="605" y="136"/>
                      <a:pt x="470"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1"/>
              <p:cNvSpPr/>
              <p:nvPr/>
            </p:nvSpPr>
            <p:spPr>
              <a:xfrm>
                <a:off x="1858400" y="2017725"/>
                <a:ext cx="135225" cy="183550"/>
              </a:xfrm>
              <a:custGeom>
                <a:rect b="b" l="l" r="r" t="t"/>
                <a:pathLst>
                  <a:path extrusionOk="0" h="7342" w="5409">
                    <a:moveTo>
                      <a:pt x="4833" y="0"/>
                    </a:moveTo>
                    <a:cubicBezTo>
                      <a:pt x="2165" y="0"/>
                      <a:pt x="1" y="2164"/>
                      <a:pt x="1" y="4831"/>
                    </a:cubicBezTo>
                    <a:cubicBezTo>
                      <a:pt x="1" y="5787"/>
                      <a:pt x="76" y="6607"/>
                      <a:pt x="163" y="7342"/>
                    </a:cubicBezTo>
                    <a:cubicBezTo>
                      <a:pt x="851" y="4045"/>
                      <a:pt x="4471" y="5035"/>
                      <a:pt x="5211" y="2240"/>
                    </a:cubicBezTo>
                    <a:cubicBezTo>
                      <a:pt x="5408" y="1495"/>
                      <a:pt x="5306" y="658"/>
                      <a:pt x="5160" y="17"/>
                    </a:cubicBezTo>
                    <a:cubicBezTo>
                      <a:pt x="5052" y="9"/>
                      <a:pt x="4944" y="0"/>
                      <a:pt x="483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1"/>
              <p:cNvSpPr/>
              <p:nvPr/>
            </p:nvSpPr>
            <p:spPr>
              <a:xfrm>
                <a:off x="1963125" y="2017725"/>
                <a:ext cx="136925" cy="185100"/>
              </a:xfrm>
              <a:custGeom>
                <a:rect b="b" l="l" r="r" t="t"/>
                <a:pathLst>
                  <a:path extrusionOk="0" h="7404" w="5477">
                    <a:moveTo>
                      <a:pt x="644" y="0"/>
                    </a:moveTo>
                    <a:cubicBezTo>
                      <a:pt x="432" y="0"/>
                      <a:pt x="226" y="18"/>
                      <a:pt x="22" y="45"/>
                    </a:cubicBezTo>
                    <a:cubicBezTo>
                      <a:pt x="1" y="630"/>
                      <a:pt x="77" y="1347"/>
                      <a:pt x="380" y="2133"/>
                    </a:cubicBezTo>
                    <a:cubicBezTo>
                      <a:pt x="1224" y="4327"/>
                      <a:pt x="4871" y="4349"/>
                      <a:pt x="5307" y="7404"/>
                    </a:cubicBezTo>
                    <a:cubicBezTo>
                      <a:pt x="5398" y="6654"/>
                      <a:pt x="5476" y="5814"/>
                      <a:pt x="5476" y="4833"/>
                    </a:cubicBezTo>
                    <a:cubicBezTo>
                      <a:pt x="5476" y="2164"/>
                      <a:pt x="3313" y="0"/>
                      <a:pt x="64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1"/>
              <p:cNvSpPr/>
              <p:nvPr/>
            </p:nvSpPr>
            <p:spPr>
              <a:xfrm>
                <a:off x="1818250" y="2352100"/>
                <a:ext cx="322050" cy="133725"/>
              </a:xfrm>
              <a:custGeom>
                <a:rect b="b" l="l" r="r" t="t"/>
                <a:pathLst>
                  <a:path extrusionOk="0" h="5349" w="12882">
                    <a:moveTo>
                      <a:pt x="2517" y="1"/>
                    </a:moveTo>
                    <a:lnTo>
                      <a:pt x="536" y="932"/>
                    </a:lnTo>
                    <a:cubicBezTo>
                      <a:pt x="330" y="1029"/>
                      <a:pt x="151" y="1166"/>
                      <a:pt x="0" y="1323"/>
                    </a:cubicBezTo>
                    <a:lnTo>
                      <a:pt x="1558" y="2881"/>
                    </a:lnTo>
                    <a:cubicBezTo>
                      <a:pt x="1785" y="3107"/>
                      <a:pt x="1912" y="3415"/>
                      <a:pt x="1912" y="3735"/>
                    </a:cubicBezTo>
                    <a:lnTo>
                      <a:pt x="1912" y="5349"/>
                    </a:lnTo>
                    <a:lnTo>
                      <a:pt x="10972" y="5349"/>
                    </a:lnTo>
                    <a:lnTo>
                      <a:pt x="10972" y="3735"/>
                    </a:lnTo>
                    <a:cubicBezTo>
                      <a:pt x="10969" y="3415"/>
                      <a:pt x="11096" y="3108"/>
                      <a:pt x="11323" y="2881"/>
                    </a:cubicBezTo>
                    <a:lnTo>
                      <a:pt x="12882" y="1323"/>
                    </a:lnTo>
                    <a:cubicBezTo>
                      <a:pt x="12730" y="1164"/>
                      <a:pt x="12551" y="1029"/>
                      <a:pt x="12346" y="932"/>
                    </a:cubicBezTo>
                    <a:lnTo>
                      <a:pt x="10365" y="1"/>
                    </a:lnTo>
                    <a:cubicBezTo>
                      <a:pt x="9536" y="889"/>
                      <a:pt x="8413" y="1847"/>
                      <a:pt x="6911" y="2686"/>
                    </a:cubicBezTo>
                    <a:cubicBezTo>
                      <a:pt x="6764" y="2767"/>
                      <a:pt x="6602" y="2808"/>
                      <a:pt x="6441" y="2808"/>
                    </a:cubicBezTo>
                    <a:cubicBezTo>
                      <a:pt x="6279" y="2808"/>
                      <a:pt x="6117" y="2767"/>
                      <a:pt x="5971" y="2686"/>
                    </a:cubicBezTo>
                    <a:cubicBezTo>
                      <a:pt x="4469" y="1847"/>
                      <a:pt x="3345" y="889"/>
                      <a:pt x="251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1"/>
              <p:cNvSpPr/>
              <p:nvPr/>
            </p:nvSpPr>
            <p:spPr>
              <a:xfrm>
                <a:off x="1866800" y="2352100"/>
                <a:ext cx="225650" cy="85325"/>
              </a:xfrm>
              <a:custGeom>
                <a:rect b="b" l="l" r="r" t="t"/>
                <a:pathLst>
                  <a:path extrusionOk="0" h="3413" w="9026">
                    <a:moveTo>
                      <a:pt x="573" y="1"/>
                    </a:moveTo>
                    <a:lnTo>
                      <a:pt x="1" y="270"/>
                    </a:lnTo>
                    <a:lnTo>
                      <a:pt x="130" y="413"/>
                    </a:lnTo>
                    <a:cubicBezTo>
                      <a:pt x="1148" y="1506"/>
                      <a:pt x="2359" y="2448"/>
                      <a:pt x="3732" y="3213"/>
                    </a:cubicBezTo>
                    <a:cubicBezTo>
                      <a:pt x="3966" y="3344"/>
                      <a:pt x="4230" y="3412"/>
                      <a:pt x="4497" y="3412"/>
                    </a:cubicBezTo>
                    <a:cubicBezTo>
                      <a:pt x="4764" y="3412"/>
                      <a:pt x="5029" y="3343"/>
                      <a:pt x="5261" y="3213"/>
                    </a:cubicBezTo>
                    <a:cubicBezTo>
                      <a:pt x="6621" y="2455"/>
                      <a:pt x="7824" y="1522"/>
                      <a:pt x="8836" y="441"/>
                    </a:cubicBezTo>
                    <a:lnTo>
                      <a:pt x="9025" y="284"/>
                    </a:lnTo>
                    <a:lnTo>
                      <a:pt x="8421" y="1"/>
                    </a:lnTo>
                    <a:cubicBezTo>
                      <a:pt x="7594" y="889"/>
                      <a:pt x="6471" y="1847"/>
                      <a:pt x="4967" y="2686"/>
                    </a:cubicBezTo>
                    <a:cubicBezTo>
                      <a:pt x="4821" y="2767"/>
                      <a:pt x="4659" y="2808"/>
                      <a:pt x="4498" y="2808"/>
                    </a:cubicBezTo>
                    <a:cubicBezTo>
                      <a:pt x="4336" y="2808"/>
                      <a:pt x="4174" y="2767"/>
                      <a:pt x="4028" y="2686"/>
                    </a:cubicBezTo>
                    <a:cubicBezTo>
                      <a:pt x="2525" y="1847"/>
                      <a:pt x="1402" y="889"/>
                      <a:pt x="5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1"/>
              <p:cNvSpPr/>
              <p:nvPr/>
            </p:nvSpPr>
            <p:spPr>
              <a:xfrm>
                <a:off x="2092475" y="2448050"/>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1"/>
              <p:cNvSpPr/>
              <p:nvPr/>
            </p:nvSpPr>
            <p:spPr>
              <a:xfrm>
                <a:off x="1865950" y="2448050"/>
                <a:ext cx="25" cy="25"/>
              </a:xfrm>
              <a:custGeom>
                <a:rect b="b" l="l" r="r" t="t"/>
                <a:pathLst>
                  <a:path extrusionOk="0" h="1" w="1">
                    <a:moveTo>
                      <a:pt x="1"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1"/>
              <p:cNvSpPr/>
              <p:nvPr/>
            </p:nvSpPr>
            <p:spPr>
              <a:xfrm>
                <a:off x="1881100" y="2161175"/>
                <a:ext cx="37775" cy="15100"/>
              </a:xfrm>
              <a:custGeom>
                <a:rect b="b" l="l" r="r" t="t"/>
                <a:pathLst>
                  <a:path extrusionOk="0" h="604" w="1511">
                    <a:moveTo>
                      <a:pt x="302" y="0"/>
                    </a:moveTo>
                    <a:cubicBezTo>
                      <a:pt x="135" y="0"/>
                      <a:pt x="0" y="135"/>
                      <a:pt x="0" y="302"/>
                    </a:cubicBezTo>
                    <a:cubicBezTo>
                      <a:pt x="0" y="469"/>
                      <a:pt x="135" y="603"/>
                      <a:pt x="302" y="603"/>
                    </a:cubicBezTo>
                    <a:lnTo>
                      <a:pt x="1207" y="603"/>
                    </a:lnTo>
                    <a:cubicBezTo>
                      <a:pt x="1374" y="603"/>
                      <a:pt x="1510" y="469"/>
                      <a:pt x="1509" y="302"/>
                    </a:cubicBezTo>
                    <a:cubicBezTo>
                      <a:pt x="1509" y="135"/>
                      <a:pt x="1374" y="0"/>
                      <a:pt x="1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1"/>
              <p:cNvSpPr/>
              <p:nvPr/>
            </p:nvSpPr>
            <p:spPr>
              <a:xfrm>
                <a:off x="2039650" y="2161175"/>
                <a:ext cx="37775" cy="15100"/>
              </a:xfrm>
              <a:custGeom>
                <a:rect b="b" l="l" r="r" t="t"/>
                <a:pathLst>
                  <a:path extrusionOk="0" h="604" w="1511">
                    <a:moveTo>
                      <a:pt x="302" y="0"/>
                    </a:moveTo>
                    <a:cubicBezTo>
                      <a:pt x="135" y="0"/>
                      <a:pt x="0" y="135"/>
                      <a:pt x="0" y="302"/>
                    </a:cubicBezTo>
                    <a:cubicBezTo>
                      <a:pt x="0" y="469"/>
                      <a:pt x="135" y="603"/>
                      <a:pt x="302" y="603"/>
                    </a:cubicBezTo>
                    <a:lnTo>
                      <a:pt x="1208" y="603"/>
                    </a:lnTo>
                    <a:cubicBezTo>
                      <a:pt x="1373" y="603"/>
                      <a:pt x="1510" y="469"/>
                      <a:pt x="1510" y="302"/>
                    </a:cubicBezTo>
                    <a:cubicBezTo>
                      <a:pt x="1510" y="135"/>
                      <a:pt x="1376"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1"/>
              <p:cNvSpPr/>
              <p:nvPr/>
            </p:nvSpPr>
            <p:spPr>
              <a:xfrm>
                <a:off x="1955275" y="2161150"/>
                <a:ext cx="47925" cy="26800"/>
              </a:xfrm>
              <a:custGeom>
                <a:rect b="b" l="l" r="r" t="t"/>
                <a:pathLst>
                  <a:path extrusionOk="0" h="1072" w="1917">
                    <a:moveTo>
                      <a:pt x="958" y="0"/>
                    </a:moveTo>
                    <a:cubicBezTo>
                      <a:pt x="535" y="0"/>
                      <a:pt x="168" y="276"/>
                      <a:pt x="48" y="685"/>
                    </a:cubicBezTo>
                    <a:cubicBezTo>
                      <a:pt x="1" y="844"/>
                      <a:pt x="91" y="1012"/>
                      <a:pt x="252" y="1059"/>
                    </a:cubicBezTo>
                    <a:cubicBezTo>
                      <a:pt x="281" y="1068"/>
                      <a:pt x="309" y="1072"/>
                      <a:pt x="338" y="1072"/>
                    </a:cubicBezTo>
                    <a:cubicBezTo>
                      <a:pt x="468" y="1072"/>
                      <a:pt x="589" y="986"/>
                      <a:pt x="627" y="855"/>
                    </a:cubicBezTo>
                    <a:cubicBezTo>
                      <a:pt x="671" y="705"/>
                      <a:pt x="804" y="604"/>
                      <a:pt x="958" y="604"/>
                    </a:cubicBezTo>
                    <a:cubicBezTo>
                      <a:pt x="1112" y="604"/>
                      <a:pt x="1245" y="705"/>
                      <a:pt x="1290" y="855"/>
                    </a:cubicBezTo>
                    <a:cubicBezTo>
                      <a:pt x="1327" y="988"/>
                      <a:pt x="1448" y="1072"/>
                      <a:pt x="1578" y="1072"/>
                    </a:cubicBezTo>
                    <a:cubicBezTo>
                      <a:pt x="1607" y="1072"/>
                      <a:pt x="1636" y="1069"/>
                      <a:pt x="1665" y="1059"/>
                    </a:cubicBezTo>
                    <a:cubicBezTo>
                      <a:pt x="1824" y="1012"/>
                      <a:pt x="1916" y="845"/>
                      <a:pt x="1868" y="685"/>
                    </a:cubicBezTo>
                    <a:cubicBezTo>
                      <a:pt x="1748" y="275"/>
                      <a:pt x="1382"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1"/>
              <p:cNvSpPr/>
              <p:nvPr/>
            </p:nvSpPr>
            <p:spPr>
              <a:xfrm>
                <a:off x="1903725" y="2153625"/>
                <a:ext cx="68750" cy="60400"/>
              </a:xfrm>
              <a:custGeom>
                <a:rect b="b" l="l" r="r" t="t"/>
                <a:pathLst>
                  <a:path extrusionOk="0" h="2416" w="2750">
                    <a:moveTo>
                      <a:pt x="939" y="604"/>
                    </a:moveTo>
                    <a:lnTo>
                      <a:pt x="939" y="605"/>
                    </a:lnTo>
                    <a:lnTo>
                      <a:pt x="1777" y="605"/>
                    </a:lnTo>
                    <a:cubicBezTo>
                      <a:pt x="1883" y="605"/>
                      <a:pt x="1980" y="649"/>
                      <a:pt x="2044" y="725"/>
                    </a:cubicBezTo>
                    <a:cubicBezTo>
                      <a:pt x="2078" y="762"/>
                      <a:pt x="2128" y="843"/>
                      <a:pt x="2109" y="954"/>
                    </a:cubicBezTo>
                    <a:lnTo>
                      <a:pt x="2059" y="1242"/>
                    </a:lnTo>
                    <a:cubicBezTo>
                      <a:pt x="2001" y="1572"/>
                      <a:pt x="1696" y="1812"/>
                      <a:pt x="1335" y="1812"/>
                    </a:cubicBezTo>
                    <a:cubicBezTo>
                      <a:pt x="933" y="1812"/>
                      <a:pt x="604" y="1506"/>
                      <a:pt x="604" y="1133"/>
                    </a:cubicBezTo>
                    <a:lnTo>
                      <a:pt x="604" y="905"/>
                    </a:lnTo>
                    <a:cubicBezTo>
                      <a:pt x="604" y="739"/>
                      <a:pt x="754" y="604"/>
                      <a:pt x="939" y="604"/>
                    </a:cubicBezTo>
                    <a:close/>
                    <a:moveTo>
                      <a:pt x="939" y="0"/>
                    </a:moveTo>
                    <a:cubicBezTo>
                      <a:pt x="421" y="0"/>
                      <a:pt x="0" y="406"/>
                      <a:pt x="0" y="905"/>
                    </a:cubicBezTo>
                    <a:lnTo>
                      <a:pt x="0" y="1133"/>
                    </a:lnTo>
                    <a:cubicBezTo>
                      <a:pt x="0" y="1840"/>
                      <a:pt x="600" y="2415"/>
                      <a:pt x="1336" y="2415"/>
                    </a:cubicBezTo>
                    <a:cubicBezTo>
                      <a:pt x="1991" y="2415"/>
                      <a:pt x="2545" y="1967"/>
                      <a:pt x="2654" y="1346"/>
                    </a:cubicBezTo>
                    <a:lnTo>
                      <a:pt x="2705" y="1057"/>
                    </a:lnTo>
                    <a:cubicBezTo>
                      <a:pt x="2750" y="801"/>
                      <a:pt x="2678" y="538"/>
                      <a:pt x="2508" y="335"/>
                    </a:cubicBezTo>
                    <a:cubicBezTo>
                      <a:pt x="2330" y="123"/>
                      <a:pt x="2064" y="0"/>
                      <a:pt x="17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1"/>
              <p:cNvSpPr/>
              <p:nvPr/>
            </p:nvSpPr>
            <p:spPr>
              <a:xfrm>
                <a:off x="1985975" y="2153625"/>
                <a:ext cx="68775" cy="60400"/>
              </a:xfrm>
              <a:custGeom>
                <a:rect b="b" l="l" r="r" t="t"/>
                <a:pathLst>
                  <a:path extrusionOk="0" h="2416" w="2751">
                    <a:moveTo>
                      <a:pt x="1810" y="602"/>
                    </a:moveTo>
                    <a:cubicBezTo>
                      <a:pt x="1995" y="602"/>
                      <a:pt x="2146" y="738"/>
                      <a:pt x="2146" y="904"/>
                    </a:cubicBezTo>
                    <a:lnTo>
                      <a:pt x="2146" y="1131"/>
                    </a:lnTo>
                    <a:cubicBezTo>
                      <a:pt x="2146" y="1506"/>
                      <a:pt x="1817" y="1811"/>
                      <a:pt x="1414" y="1811"/>
                    </a:cubicBezTo>
                    <a:cubicBezTo>
                      <a:pt x="1053" y="1811"/>
                      <a:pt x="749" y="1571"/>
                      <a:pt x="690" y="1241"/>
                    </a:cubicBezTo>
                    <a:lnTo>
                      <a:pt x="640" y="952"/>
                    </a:lnTo>
                    <a:cubicBezTo>
                      <a:pt x="622" y="843"/>
                      <a:pt x="673" y="762"/>
                      <a:pt x="705" y="724"/>
                    </a:cubicBezTo>
                    <a:cubicBezTo>
                      <a:pt x="769" y="648"/>
                      <a:pt x="867" y="604"/>
                      <a:pt x="972" y="604"/>
                    </a:cubicBezTo>
                    <a:lnTo>
                      <a:pt x="972" y="602"/>
                    </a:lnTo>
                    <a:close/>
                    <a:moveTo>
                      <a:pt x="971" y="0"/>
                    </a:moveTo>
                    <a:cubicBezTo>
                      <a:pt x="687" y="0"/>
                      <a:pt x="421" y="123"/>
                      <a:pt x="242" y="335"/>
                    </a:cubicBezTo>
                    <a:cubicBezTo>
                      <a:pt x="72" y="538"/>
                      <a:pt x="0" y="801"/>
                      <a:pt x="45" y="1057"/>
                    </a:cubicBezTo>
                    <a:lnTo>
                      <a:pt x="97" y="1346"/>
                    </a:lnTo>
                    <a:cubicBezTo>
                      <a:pt x="206" y="1967"/>
                      <a:pt x="759" y="2415"/>
                      <a:pt x="1414" y="2415"/>
                    </a:cubicBezTo>
                    <a:cubicBezTo>
                      <a:pt x="2151" y="2415"/>
                      <a:pt x="2750" y="1840"/>
                      <a:pt x="2749" y="1134"/>
                    </a:cubicBezTo>
                    <a:lnTo>
                      <a:pt x="2749" y="907"/>
                    </a:lnTo>
                    <a:cubicBezTo>
                      <a:pt x="2749" y="407"/>
                      <a:pt x="2328" y="0"/>
                      <a:pt x="18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6" name="Google Shape;3426;p71"/>
          <p:cNvGrpSpPr/>
          <p:nvPr/>
        </p:nvGrpSpPr>
        <p:grpSpPr>
          <a:xfrm>
            <a:off x="2560402" y="2647761"/>
            <a:ext cx="504652" cy="512897"/>
            <a:chOff x="2669337" y="2733766"/>
            <a:chExt cx="504652" cy="512897"/>
          </a:xfrm>
        </p:grpSpPr>
        <p:sp>
          <p:nvSpPr>
            <p:cNvPr id="3427" name="Google Shape;3427;p71"/>
            <p:cNvSpPr/>
            <p:nvPr/>
          </p:nvSpPr>
          <p:spPr>
            <a:xfrm>
              <a:off x="2669337" y="2733766"/>
              <a:ext cx="504652" cy="512897"/>
            </a:xfrm>
            <a:custGeom>
              <a:rect b="b" l="l" r="r" t="t"/>
              <a:pathLst>
                <a:path extrusionOk="0" h="18724" w="18423">
                  <a:moveTo>
                    <a:pt x="9057" y="0"/>
                  </a:moveTo>
                  <a:cubicBezTo>
                    <a:pt x="9025" y="0"/>
                    <a:pt x="8992" y="0"/>
                    <a:pt x="8960" y="1"/>
                  </a:cubicBezTo>
                  <a:cubicBezTo>
                    <a:pt x="8941" y="1"/>
                    <a:pt x="8922" y="1"/>
                    <a:pt x="8902" y="3"/>
                  </a:cubicBezTo>
                  <a:cubicBezTo>
                    <a:pt x="8872" y="3"/>
                    <a:pt x="8844" y="4"/>
                    <a:pt x="8815" y="4"/>
                  </a:cubicBezTo>
                  <a:cubicBezTo>
                    <a:pt x="8794" y="4"/>
                    <a:pt x="8774" y="5"/>
                    <a:pt x="8754" y="5"/>
                  </a:cubicBezTo>
                  <a:cubicBezTo>
                    <a:pt x="8726" y="5"/>
                    <a:pt x="8698" y="8"/>
                    <a:pt x="8670" y="9"/>
                  </a:cubicBezTo>
                  <a:cubicBezTo>
                    <a:pt x="8624" y="10"/>
                    <a:pt x="8578" y="11"/>
                    <a:pt x="8533" y="13"/>
                  </a:cubicBezTo>
                  <a:cubicBezTo>
                    <a:pt x="8522" y="13"/>
                    <a:pt x="8511" y="14"/>
                    <a:pt x="8499" y="14"/>
                  </a:cubicBezTo>
                  <a:cubicBezTo>
                    <a:pt x="8464" y="15"/>
                    <a:pt x="8428" y="16"/>
                    <a:pt x="8394" y="18"/>
                  </a:cubicBezTo>
                  <a:lnTo>
                    <a:pt x="8378" y="18"/>
                  </a:lnTo>
                  <a:cubicBezTo>
                    <a:pt x="7612" y="47"/>
                    <a:pt x="6913" y="115"/>
                    <a:pt x="6286" y="206"/>
                  </a:cubicBezTo>
                  <a:cubicBezTo>
                    <a:pt x="6277" y="208"/>
                    <a:pt x="6270" y="209"/>
                    <a:pt x="6261" y="210"/>
                  </a:cubicBezTo>
                  <a:cubicBezTo>
                    <a:pt x="4448" y="475"/>
                    <a:pt x="3214" y="933"/>
                    <a:pt x="2560" y="1228"/>
                  </a:cubicBezTo>
                  <a:cubicBezTo>
                    <a:pt x="2216" y="1384"/>
                    <a:pt x="1947" y="1664"/>
                    <a:pt x="1799" y="2013"/>
                  </a:cubicBezTo>
                  <a:cubicBezTo>
                    <a:pt x="1798" y="2017"/>
                    <a:pt x="1795" y="2021"/>
                    <a:pt x="1794" y="2026"/>
                  </a:cubicBezTo>
                  <a:lnTo>
                    <a:pt x="403" y="5402"/>
                  </a:lnTo>
                  <a:lnTo>
                    <a:pt x="210" y="5874"/>
                  </a:lnTo>
                  <a:lnTo>
                    <a:pt x="131" y="6063"/>
                  </a:lnTo>
                  <a:cubicBezTo>
                    <a:pt x="0" y="6379"/>
                    <a:pt x="160" y="6743"/>
                    <a:pt x="483" y="6860"/>
                  </a:cubicBezTo>
                  <a:lnTo>
                    <a:pt x="3212" y="7852"/>
                  </a:lnTo>
                  <a:lnTo>
                    <a:pt x="3212" y="17214"/>
                  </a:lnTo>
                  <a:lnTo>
                    <a:pt x="3212" y="17817"/>
                  </a:lnTo>
                  <a:lnTo>
                    <a:pt x="3212" y="18421"/>
                  </a:lnTo>
                  <a:cubicBezTo>
                    <a:pt x="3212" y="18588"/>
                    <a:pt x="3348" y="18723"/>
                    <a:pt x="3514" y="18723"/>
                  </a:cubicBezTo>
                  <a:lnTo>
                    <a:pt x="14978" y="18723"/>
                  </a:lnTo>
                  <a:cubicBezTo>
                    <a:pt x="15145" y="18723"/>
                    <a:pt x="15280" y="18588"/>
                    <a:pt x="15280" y="18421"/>
                  </a:cubicBezTo>
                  <a:lnTo>
                    <a:pt x="15280" y="17817"/>
                  </a:lnTo>
                  <a:lnTo>
                    <a:pt x="15291" y="17817"/>
                  </a:lnTo>
                  <a:lnTo>
                    <a:pt x="15291" y="17214"/>
                  </a:lnTo>
                  <a:lnTo>
                    <a:pt x="15280" y="17214"/>
                  </a:lnTo>
                  <a:lnTo>
                    <a:pt x="15280" y="7852"/>
                  </a:lnTo>
                  <a:lnTo>
                    <a:pt x="15291" y="7852"/>
                  </a:lnTo>
                  <a:lnTo>
                    <a:pt x="18022" y="6860"/>
                  </a:lnTo>
                  <a:cubicBezTo>
                    <a:pt x="18061" y="6846"/>
                    <a:pt x="18100" y="6826"/>
                    <a:pt x="18135" y="6805"/>
                  </a:cubicBezTo>
                  <a:cubicBezTo>
                    <a:pt x="18309" y="6696"/>
                    <a:pt x="18414" y="6506"/>
                    <a:pt x="18419" y="6304"/>
                  </a:cubicBezTo>
                  <a:cubicBezTo>
                    <a:pt x="18422" y="6227"/>
                    <a:pt x="18407" y="6145"/>
                    <a:pt x="18374" y="6065"/>
                  </a:cubicBezTo>
                  <a:lnTo>
                    <a:pt x="16712" y="2028"/>
                  </a:lnTo>
                  <a:cubicBezTo>
                    <a:pt x="16710" y="2024"/>
                    <a:pt x="16708" y="2019"/>
                    <a:pt x="16707" y="2016"/>
                  </a:cubicBezTo>
                  <a:cubicBezTo>
                    <a:pt x="16560" y="1667"/>
                    <a:pt x="16291" y="1386"/>
                    <a:pt x="15945" y="1231"/>
                  </a:cubicBezTo>
                  <a:cubicBezTo>
                    <a:pt x="15301" y="939"/>
                    <a:pt x="14095" y="491"/>
                    <a:pt x="12327" y="224"/>
                  </a:cubicBezTo>
                  <a:cubicBezTo>
                    <a:pt x="12323" y="223"/>
                    <a:pt x="12318" y="223"/>
                    <a:pt x="12313" y="221"/>
                  </a:cubicBezTo>
                  <a:cubicBezTo>
                    <a:pt x="12295" y="219"/>
                    <a:pt x="12275" y="216"/>
                    <a:pt x="12256" y="213"/>
                  </a:cubicBezTo>
                  <a:cubicBezTo>
                    <a:pt x="12233" y="209"/>
                    <a:pt x="12210" y="206"/>
                    <a:pt x="12187" y="203"/>
                  </a:cubicBezTo>
                  <a:cubicBezTo>
                    <a:pt x="11568" y="113"/>
                    <a:pt x="10882" y="49"/>
                    <a:pt x="10130" y="19"/>
                  </a:cubicBezTo>
                  <a:cubicBezTo>
                    <a:pt x="10123" y="19"/>
                    <a:pt x="10118" y="19"/>
                    <a:pt x="10112" y="18"/>
                  </a:cubicBezTo>
                  <a:cubicBezTo>
                    <a:pt x="10077" y="16"/>
                    <a:pt x="10043" y="15"/>
                    <a:pt x="10009" y="14"/>
                  </a:cubicBezTo>
                  <a:cubicBezTo>
                    <a:pt x="9996" y="14"/>
                    <a:pt x="9984" y="13"/>
                    <a:pt x="9971" y="13"/>
                  </a:cubicBezTo>
                  <a:cubicBezTo>
                    <a:pt x="9929" y="11"/>
                    <a:pt x="9887" y="10"/>
                    <a:pt x="9843" y="9"/>
                  </a:cubicBezTo>
                  <a:cubicBezTo>
                    <a:pt x="9812" y="6"/>
                    <a:pt x="9783" y="6"/>
                    <a:pt x="9753" y="5"/>
                  </a:cubicBezTo>
                  <a:cubicBezTo>
                    <a:pt x="9733" y="5"/>
                    <a:pt x="9712" y="4"/>
                    <a:pt x="9692" y="4"/>
                  </a:cubicBezTo>
                  <a:cubicBezTo>
                    <a:pt x="9662" y="4"/>
                    <a:pt x="9632" y="3"/>
                    <a:pt x="9605" y="3"/>
                  </a:cubicBezTo>
                  <a:cubicBezTo>
                    <a:pt x="9585" y="3"/>
                    <a:pt x="9566" y="3"/>
                    <a:pt x="9548" y="1"/>
                  </a:cubicBezTo>
                  <a:cubicBezTo>
                    <a:pt x="9516" y="1"/>
                    <a:pt x="9482" y="0"/>
                    <a:pt x="945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4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8" name="Google Shape;3428;p71"/>
            <p:cNvGrpSpPr/>
            <p:nvPr/>
          </p:nvGrpSpPr>
          <p:grpSpPr>
            <a:xfrm>
              <a:off x="2690331" y="2756165"/>
              <a:ext cx="462675" cy="468100"/>
              <a:chOff x="2274600" y="2017750"/>
              <a:chExt cx="462675" cy="468100"/>
            </a:xfrm>
          </p:grpSpPr>
          <p:sp>
            <p:nvSpPr>
              <p:cNvPr id="3429" name="Google Shape;3429;p71"/>
              <p:cNvSpPr/>
              <p:nvPr/>
            </p:nvSpPr>
            <p:spPr>
              <a:xfrm>
                <a:off x="2274600" y="2017750"/>
                <a:ext cx="462675" cy="468100"/>
              </a:xfrm>
              <a:custGeom>
                <a:rect b="b" l="l" r="r" t="t"/>
                <a:pathLst>
                  <a:path extrusionOk="0" h="18724" w="18507">
                    <a:moveTo>
                      <a:pt x="9252" y="0"/>
                    </a:moveTo>
                    <a:cubicBezTo>
                      <a:pt x="5758" y="0"/>
                      <a:pt x="3526" y="790"/>
                      <a:pt x="2559" y="1228"/>
                    </a:cubicBezTo>
                    <a:cubicBezTo>
                      <a:pt x="2211" y="1386"/>
                      <a:pt x="1938" y="1672"/>
                      <a:pt x="1793" y="2025"/>
                    </a:cubicBezTo>
                    <a:lnTo>
                      <a:pt x="131" y="6062"/>
                    </a:lnTo>
                    <a:cubicBezTo>
                      <a:pt x="0" y="6379"/>
                      <a:pt x="160" y="6743"/>
                      <a:pt x="483" y="6859"/>
                    </a:cubicBezTo>
                    <a:lnTo>
                      <a:pt x="3212" y="7852"/>
                    </a:lnTo>
                    <a:lnTo>
                      <a:pt x="3212" y="18423"/>
                    </a:lnTo>
                    <a:cubicBezTo>
                      <a:pt x="3212" y="18589"/>
                      <a:pt x="3347" y="18724"/>
                      <a:pt x="3514" y="18724"/>
                    </a:cubicBezTo>
                    <a:lnTo>
                      <a:pt x="14979" y="18724"/>
                    </a:lnTo>
                    <a:cubicBezTo>
                      <a:pt x="15146" y="18724"/>
                      <a:pt x="15281" y="18589"/>
                      <a:pt x="15281" y="18423"/>
                    </a:cubicBezTo>
                    <a:lnTo>
                      <a:pt x="15281" y="7852"/>
                    </a:lnTo>
                    <a:lnTo>
                      <a:pt x="15292" y="7852"/>
                    </a:lnTo>
                    <a:lnTo>
                      <a:pt x="18023" y="6859"/>
                    </a:lnTo>
                    <a:cubicBezTo>
                      <a:pt x="18346" y="6743"/>
                      <a:pt x="18506" y="6379"/>
                      <a:pt x="18375" y="6062"/>
                    </a:cubicBezTo>
                    <a:lnTo>
                      <a:pt x="16713" y="2025"/>
                    </a:lnTo>
                    <a:cubicBezTo>
                      <a:pt x="16567" y="1671"/>
                      <a:pt x="16295" y="1384"/>
                      <a:pt x="15946" y="1228"/>
                    </a:cubicBezTo>
                    <a:cubicBezTo>
                      <a:pt x="14979" y="791"/>
                      <a:pt x="12748" y="0"/>
                      <a:pt x="9252"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1"/>
              <p:cNvSpPr/>
              <p:nvPr/>
            </p:nvSpPr>
            <p:spPr>
              <a:xfrm>
                <a:off x="2418025" y="2017750"/>
                <a:ext cx="175775" cy="116825"/>
              </a:xfrm>
              <a:custGeom>
                <a:rect b="b" l="l" r="r" t="t"/>
                <a:pathLst>
                  <a:path extrusionOk="0" h="4673" w="7031">
                    <a:moveTo>
                      <a:pt x="3515" y="0"/>
                    </a:moveTo>
                    <a:cubicBezTo>
                      <a:pt x="2149" y="0"/>
                      <a:pt x="979" y="123"/>
                      <a:pt x="0" y="294"/>
                    </a:cubicBezTo>
                    <a:cubicBezTo>
                      <a:pt x="329" y="1122"/>
                      <a:pt x="1233" y="3005"/>
                      <a:pt x="3126" y="4534"/>
                    </a:cubicBezTo>
                    <a:cubicBezTo>
                      <a:pt x="3240" y="4626"/>
                      <a:pt x="3379" y="4673"/>
                      <a:pt x="3517" y="4673"/>
                    </a:cubicBezTo>
                    <a:cubicBezTo>
                      <a:pt x="3653" y="4673"/>
                      <a:pt x="3788" y="4628"/>
                      <a:pt x="3899" y="4538"/>
                    </a:cubicBezTo>
                    <a:cubicBezTo>
                      <a:pt x="5792" y="3012"/>
                      <a:pt x="6699" y="1128"/>
                      <a:pt x="7030" y="294"/>
                    </a:cubicBezTo>
                    <a:cubicBezTo>
                      <a:pt x="6049" y="123"/>
                      <a:pt x="4881" y="0"/>
                      <a:pt x="351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1"/>
              <p:cNvSpPr/>
              <p:nvPr/>
            </p:nvSpPr>
            <p:spPr>
              <a:xfrm>
                <a:off x="2418025" y="2017775"/>
                <a:ext cx="175750" cy="25150"/>
              </a:xfrm>
              <a:custGeom>
                <a:rect b="b" l="l" r="r" t="t"/>
                <a:pathLst>
                  <a:path extrusionOk="0" h="1006" w="7030">
                    <a:moveTo>
                      <a:pt x="3515" y="0"/>
                    </a:moveTo>
                    <a:cubicBezTo>
                      <a:pt x="2149" y="0"/>
                      <a:pt x="979" y="123"/>
                      <a:pt x="0" y="294"/>
                    </a:cubicBezTo>
                    <a:cubicBezTo>
                      <a:pt x="74" y="482"/>
                      <a:pt x="180" y="726"/>
                      <a:pt x="319" y="1005"/>
                    </a:cubicBezTo>
                    <a:cubicBezTo>
                      <a:pt x="1230" y="861"/>
                      <a:pt x="2294" y="764"/>
                      <a:pt x="3515" y="764"/>
                    </a:cubicBezTo>
                    <a:cubicBezTo>
                      <a:pt x="4737" y="764"/>
                      <a:pt x="5800" y="861"/>
                      <a:pt x="6711" y="1005"/>
                    </a:cubicBezTo>
                    <a:cubicBezTo>
                      <a:pt x="6849" y="726"/>
                      <a:pt x="6955" y="482"/>
                      <a:pt x="7029" y="294"/>
                    </a:cubicBezTo>
                    <a:cubicBezTo>
                      <a:pt x="6049" y="122"/>
                      <a:pt x="4880" y="0"/>
                      <a:pt x="351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1"/>
              <p:cNvSpPr/>
              <p:nvPr/>
            </p:nvSpPr>
            <p:spPr>
              <a:xfrm>
                <a:off x="2402950" y="2022650"/>
                <a:ext cx="205900" cy="127000"/>
              </a:xfrm>
              <a:custGeom>
                <a:rect b="b" l="l" r="r" t="t"/>
                <a:pathLst>
                  <a:path extrusionOk="0" h="5080" w="8236">
                    <a:moveTo>
                      <a:pt x="1215" y="1"/>
                    </a:moveTo>
                    <a:cubicBezTo>
                      <a:pt x="776" y="62"/>
                      <a:pt x="373" y="137"/>
                      <a:pt x="0" y="216"/>
                    </a:cubicBezTo>
                    <a:cubicBezTo>
                      <a:pt x="318" y="1047"/>
                      <a:pt x="1271" y="3130"/>
                      <a:pt x="3351" y="4808"/>
                    </a:cubicBezTo>
                    <a:cubicBezTo>
                      <a:pt x="3574" y="4988"/>
                      <a:pt x="3847" y="5079"/>
                      <a:pt x="4121" y="5079"/>
                    </a:cubicBezTo>
                    <a:cubicBezTo>
                      <a:pt x="4390" y="5079"/>
                      <a:pt x="4662" y="4991"/>
                      <a:pt x="4881" y="4813"/>
                    </a:cubicBezTo>
                    <a:cubicBezTo>
                      <a:pt x="6959" y="3140"/>
                      <a:pt x="7910" y="1072"/>
                      <a:pt x="8235" y="216"/>
                    </a:cubicBezTo>
                    <a:cubicBezTo>
                      <a:pt x="7862" y="137"/>
                      <a:pt x="7461" y="62"/>
                      <a:pt x="7021" y="1"/>
                    </a:cubicBezTo>
                    <a:cubicBezTo>
                      <a:pt x="6671" y="847"/>
                      <a:pt x="5819" y="2503"/>
                      <a:pt x="4109" y="3868"/>
                    </a:cubicBezTo>
                    <a:cubicBezTo>
                      <a:pt x="2412" y="2499"/>
                      <a:pt x="1562" y="836"/>
                      <a:pt x="121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1"/>
              <p:cNvSpPr/>
              <p:nvPr/>
            </p:nvSpPr>
            <p:spPr>
              <a:xfrm>
                <a:off x="2274600" y="2061150"/>
                <a:ext cx="80325" cy="152925"/>
              </a:xfrm>
              <a:custGeom>
                <a:rect b="b" l="l" r="r" t="t"/>
                <a:pathLst>
                  <a:path extrusionOk="0" h="6117" w="3213">
                    <a:moveTo>
                      <a:pt x="1954" y="0"/>
                    </a:moveTo>
                    <a:cubicBezTo>
                      <a:pt x="1891" y="90"/>
                      <a:pt x="1835" y="185"/>
                      <a:pt x="1793" y="289"/>
                    </a:cubicBezTo>
                    <a:lnTo>
                      <a:pt x="131" y="4326"/>
                    </a:lnTo>
                    <a:cubicBezTo>
                      <a:pt x="0" y="4643"/>
                      <a:pt x="160" y="5007"/>
                      <a:pt x="483" y="5123"/>
                    </a:cubicBezTo>
                    <a:lnTo>
                      <a:pt x="3212" y="6116"/>
                    </a:lnTo>
                    <a:lnTo>
                      <a:pt x="3212" y="2528"/>
                    </a:lnTo>
                    <a:cubicBezTo>
                      <a:pt x="3212" y="2111"/>
                      <a:pt x="3089" y="1702"/>
                      <a:pt x="2858" y="1356"/>
                    </a:cubicBezTo>
                    <a:lnTo>
                      <a:pt x="195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1"/>
              <p:cNvSpPr/>
              <p:nvPr/>
            </p:nvSpPr>
            <p:spPr>
              <a:xfrm>
                <a:off x="2385100" y="2219250"/>
                <a:ext cx="64675" cy="92975"/>
              </a:xfrm>
              <a:custGeom>
                <a:rect b="b" l="l" r="r" t="t"/>
                <a:pathLst>
                  <a:path extrusionOk="0" h="3719" w="2587">
                    <a:moveTo>
                      <a:pt x="408" y="0"/>
                    </a:moveTo>
                    <a:cubicBezTo>
                      <a:pt x="387" y="0"/>
                      <a:pt x="366" y="2"/>
                      <a:pt x="344" y="5"/>
                    </a:cubicBezTo>
                    <a:cubicBezTo>
                      <a:pt x="146" y="36"/>
                      <a:pt x="0" y="205"/>
                      <a:pt x="0" y="407"/>
                    </a:cubicBezTo>
                    <a:lnTo>
                      <a:pt x="0" y="3417"/>
                    </a:lnTo>
                    <a:cubicBezTo>
                      <a:pt x="0" y="3584"/>
                      <a:pt x="136" y="3719"/>
                      <a:pt x="302" y="3719"/>
                    </a:cubicBezTo>
                    <a:cubicBezTo>
                      <a:pt x="470" y="3719"/>
                      <a:pt x="604" y="3584"/>
                      <a:pt x="604" y="3417"/>
                    </a:cubicBezTo>
                    <a:lnTo>
                      <a:pt x="604" y="1681"/>
                    </a:lnTo>
                    <a:lnTo>
                      <a:pt x="887" y="2568"/>
                    </a:lnTo>
                    <a:cubicBezTo>
                      <a:pt x="943" y="2747"/>
                      <a:pt x="1108" y="2866"/>
                      <a:pt x="1293" y="2866"/>
                    </a:cubicBezTo>
                    <a:cubicBezTo>
                      <a:pt x="1481" y="2866"/>
                      <a:pt x="1644" y="2747"/>
                      <a:pt x="1700" y="2568"/>
                    </a:cubicBezTo>
                    <a:lnTo>
                      <a:pt x="1983" y="1681"/>
                    </a:lnTo>
                    <a:lnTo>
                      <a:pt x="1983" y="3417"/>
                    </a:lnTo>
                    <a:cubicBezTo>
                      <a:pt x="1983" y="3584"/>
                      <a:pt x="2118" y="3719"/>
                      <a:pt x="2285" y="3719"/>
                    </a:cubicBezTo>
                    <a:cubicBezTo>
                      <a:pt x="2452" y="3719"/>
                      <a:pt x="2587" y="3584"/>
                      <a:pt x="2587" y="3417"/>
                    </a:cubicBezTo>
                    <a:lnTo>
                      <a:pt x="2587" y="407"/>
                    </a:lnTo>
                    <a:cubicBezTo>
                      <a:pt x="2587" y="205"/>
                      <a:pt x="2442" y="36"/>
                      <a:pt x="2243" y="5"/>
                    </a:cubicBezTo>
                    <a:cubicBezTo>
                      <a:pt x="2221" y="2"/>
                      <a:pt x="2200" y="0"/>
                      <a:pt x="2179" y="0"/>
                    </a:cubicBezTo>
                    <a:cubicBezTo>
                      <a:pt x="2003" y="0"/>
                      <a:pt x="1848" y="112"/>
                      <a:pt x="1793" y="283"/>
                    </a:cubicBezTo>
                    <a:lnTo>
                      <a:pt x="1293" y="1854"/>
                    </a:lnTo>
                    <a:lnTo>
                      <a:pt x="794" y="283"/>
                    </a:lnTo>
                    <a:cubicBezTo>
                      <a:pt x="739" y="112"/>
                      <a:pt x="583" y="0"/>
                      <a:pt x="40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1"/>
              <p:cNvSpPr/>
              <p:nvPr/>
            </p:nvSpPr>
            <p:spPr>
              <a:xfrm>
                <a:off x="2562025" y="2219250"/>
                <a:ext cx="64725" cy="92975"/>
              </a:xfrm>
              <a:custGeom>
                <a:rect b="b" l="l" r="r" t="t"/>
                <a:pathLst>
                  <a:path extrusionOk="0" h="3719" w="2589">
                    <a:moveTo>
                      <a:pt x="409" y="0"/>
                    </a:moveTo>
                    <a:cubicBezTo>
                      <a:pt x="388" y="0"/>
                      <a:pt x="367" y="2"/>
                      <a:pt x="345" y="5"/>
                    </a:cubicBezTo>
                    <a:cubicBezTo>
                      <a:pt x="147" y="36"/>
                      <a:pt x="1" y="205"/>
                      <a:pt x="1" y="407"/>
                    </a:cubicBezTo>
                    <a:lnTo>
                      <a:pt x="1" y="3417"/>
                    </a:lnTo>
                    <a:cubicBezTo>
                      <a:pt x="1" y="3584"/>
                      <a:pt x="136" y="3719"/>
                      <a:pt x="303" y="3719"/>
                    </a:cubicBezTo>
                    <a:cubicBezTo>
                      <a:pt x="470" y="3719"/>
                      <a:pt x="605" y="3584"/>
                      <a:pt x="605" y="3417"/>
                    </a:cubicBezTo>
                    <a:lnTo>
                      <a:pt x="605" y="1681"/>
                    </a:lnTo>
                    <a:lnTo>
                      <a:pt x="887" y="2568"/>
                    </a:lnTo>
                    <a:cubicBezTo>
                      <a:pt x="944" y="2747"/>
                      <a:pt x="1107" y="2866"/>
                      <a:pt x="1294" y="2866"/>
                    </a:cubicBezTo>
                    <a:cubicBezTo>
                      <a:pt x="1482" y="2866"/>
                      <a:pt x="1644" y="2747"/>
                      <a:pt x="1701" y="2568"/>
                    </a:cubicBezTo>
                    <a:lnTo>
                      <a:pt x="1983" y="1681"/>
                    </a:lnTo>
                    <a:lnTo>
                      <a:pt x="1983" y="3417"/>
                    </a:lnTo>
                    <a:cubicBezTo>
                      <a:pt x="1983" y="3584"/>
                      <a:pt x="2119" y="3719"/>
                      <a:pt x="2285" y="3719"/>
                    </a:cubicBezTo>
                    <a:cubicBezTo>
                      <a:pt x="2453" y="3719"/>
                      <a:pt x="2588" y="3584"/>
                      <a:pt x="2587" y="3417"/>
                    </a:cubicBezTo>
                    <a:lnTo>
                      <a:pt x="2587" y="407"/>
                    </a:lnTo>
                    <a:cubicBezTo>
                      <a:pt x="2587" y="205"/>
                      <a:pt x="2442" y="36"/>
                      <a:pt x="2243" y="5"/>
                    </a:cubicBezTo>
                    <a:cubicBezTo>
                      <a:pt x="2222" y="2"/>
                      <a:pt x="2200" y="0"/>
                      <a:pt x="2179" y="0"/>
                    </a:cubicBezTo>
                    <a:cubicBezTo>
                      <a:pt x="2003" y="0"/>
                      <a:pt x="1848" y="112"/>
                      <a:pt x="1793" y="283"/>
                    </a:cubicBezTo>
                    <a:lnTo>
                      <a:pt x="1294" y="1854"/>
                    </a:lnTo>
                    <a:lnTo>
                      <a:pt x="795" y="283"/>
                    </a:lnTo>
                    <a:cubicBezTo>
                      <a:pt x="740" y="112"/>
                      <a:pt x="586" y="0"/>
                      <a:pt x="40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1"/>
              <p:cNvSpPr/>
              <p:nvPr/>
            </p:nvSpPr>
            <p:spPr>
              <a:xfrm>
                <a:off x="2461075" y="2225225"/>
                <a:ext cx="89650" cy="82775"/>
              </a:xfrm>
              <a:custGeom>
                <a:rect b="b" l="l" r="r" t="t"/>
                <a:pathLst>
                  <a:path extrusionOk="0" h="3311" w="3586">
                    <a:moveTo>
                      <a:pt x="1090" y="0"/>
                    </a:moveTo>
                    <a:cubicBezTo>
                      <a:pt x="489" y="0"/>
                      <a:pt x="1" y="488"/>
                      <a:pt x="1" y="1089"/>
                    </a:cubicBezTo>
                    <a:cubicBezTo>
                      <a:pt x="1" y="2094"/>
                      <a:pt x="1638" y="3236"/>
                      <a:pt x="1707" y="3283"/>
                    </a:cubicBezTo>
                    <a:cubicBezTo>
                      <a:pt x="1733" y="3301"/>
                      <a:pt x="1762" y="3310"/>
                      <a:pt x="1793" y="3310"/>
                    </a:cubicBezTo>
                    <a:cubicBezTo>
                      <a:pt x="1824" y="3310"/>
                      <a:pt x="1854" y="3301"/>
                      <a:pt x="1880" y="3283"/>
                    </a:cubicBezTo>
                    <a:cubicBezTo>
                      <a:pt x="1948" y="3234"/>
                      <a:pt x="3586" y="2093"/>
                      <a:pt x="3586" y="1089"/>
                    </a:cubicBezTo>
                    <a:cubicBezTo>
                      <a:pt x="3586" y="489"/>
                      <a:pt x="3098" y="0"/>
                      <a:pt x="2497" y="0"/>
                    </a:cubicBezTo>
                    <a:cubicBezTo>
                      <a:pt x="2239" y="0"/>
                      <a:pt x="1989" y="94"/>
                      <a:pt x="1793" y="262"/>
                    </a:cubicBezTo>
                    <a:cubicBezTo>
                      <a:pt x="1597" y="94"/>
                      <a:pt x="1347" y="0"/>
                      <a:pt x="109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1"/>
              <p:cNvSpPr/>
              <p:nvPr/>
            </p:nvSpPr>
            <p:spPr>
              <a:xfrm>
                <a:off x="2279775" y="2150625"/>
                <a:ext cx="75150" cy="41275"/>
              </a:xfrm>
              <a:custGeom>
                <a:rect b="b" l="l" r="r" t="t"/>
                <a:pathLst>
                  <a:path extrusionOk="0" h="1651" w="3006">
                    <a:moveTo>
                      <a:pt x="231" y="0"/>
                    </a:moveTo>
                    <a:lnTo>
                      <a:pt x="1" y="558"/>
                    </a:lnTo>
                    <a:lnTo>
                      <a:pt x="3005" y="1651"/>
                    </a:lnTo>
                    <a:lnTo>
                      <a:pt x="3005" y="1009"/>
                    </a:lnTo>
                    <a:lnTo>
                      <a:pt x="231"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1"/>
              <p:cNvSpPr/>
              <p:nvPr/>
            </p:nvSpPr>
            <p:spPr>
              <a:xfrm>
                <a:off x="2656900" y="2061150"/>
                <a:ext cx="80325" cy="152925"/>
              </a:xfrm>
              <a:custGeom>
                <a:rect b="b" l="l" r="r" t="t"/>
                <a:pathLst>
                  <a:path extrusionOk="0" h="6117" w="3213">
                    <a:moveTo>
                      <a:pt x="1259" y="0"/>
                    </a:moveTo>
                    <a:lnTo>
                      <a:pt x="355" y="1356"/>
                    </a:lnTo>
                    <a:cubicBezTo>
                      <a:pt x="124" y="1702"/>
                      <a:pt x="0" y="2111"/>
                      <a:pt x="0" y="2528"/>
                    </a:cubicBezTo>
                    <a:lnTo>
                      <a:pt x="0" y="6116"/>
                    </a:lnTo>
                    <a:lnTo>
                      <a:pt x="2731" y="5123"/>
                    </a:lnTo>
                    <a:cubicBezTo>
                      <a:pt x="3052" y="5007"/>
                      <a:pt x="3212" y="4643"/>
                      <a:pt x="3082" y="4326"/>
                    </a:cubicBezTo>
                    <a:lnTo>
                      <a:pt x="1421" y="289"/>
                    </a:lnTo>
                    <a:cubicBezTo>
                      <a:pt x="1378" y="185"/>
                      <a:pt x="1321" y="90"/>
                      <a:pt x="125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1"/>
              <p:cNvSpPr/>
              <p:nvPr/>
            </p:nvSpPr>
            <p:spPr>
              <a:xfrm>
                <a:off x="2656900" y="2150625"/>
                <a:ext cx="75125" cy="41275"/>
              </a:xfrm>
              <a:custGeom>
                <a:rect b="b" l="l" r="r" t="t"/>
                <a:pathLst>
                  <a:path extrusionOk="0" h="1651" w="3005">
                    <a:moveTo>
                      <a:pt x="2775" y="0"/>
                    </a:moveTo>
                    <a:lnTo>
                      <a:pt x="0" y="1009"/>
                    </a:lnTo>
                    <a:lnTo>
                      <a:pt x="0" y="1651"/>
                    </a:lnTo>
                    <a:lnTo>
                      <a:pt x="3005" y="558"/>
                    </a:lnTo>
                    <a:lnTo>
                      <a:pt x="2775"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1"/>
              <p:cNvSpPr/>
              <p:nvPr/>
            </p:nvSpPr>
            <p:spPr>
              <a:xfrm>
                <a:off x="2354900" y="2448075"/>
                <a:ext cx="302025" cy="15125"/>
              </a:xfrm>
              <a:custGeom>
                <a:rect b="b" l="l" r="r" t="t"/>
                <a:pathLst>
                  <a:path extrusionOk="0" h="605" w="12081">
                    <a:moveTo>
                      <a:pt x="0" y="1"/>
                    </a:moveTo>
                    <a:lnTo>
                      <a:pt x="0" y="605"/>
                    </a:lnTo>
                    <a:lnTo>
                      <a:pt x="12080" y="605"/>
                    </a:lnTo>
                    <a:lnTo>
                      <a:pt x="12080"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1"/>
              <p:cNvSpPr/>
              <p:nvPr/>
            </p:nvSpPr>
            <p:spPr>
              <a:xfrm>
                <a:off x="2461100" y="2225425"/>
                <a:ext cx="54900" cy="82600"/>
              </a:xfrm>
              <a:custGeom>
                <a:rect b="b" l="l" r="r" t="t"/>
                <a:pathLst>
                  <a:path extrusionOk="0" h="3304" w="2196">
                    <a:moveTo>
                      <a:pt x="1012" y="1"/>
                    </a:moveTo>
                    <a:lnTo>
                      <a:pt x="1012" y="1"/>
                    </a:lnTo>
                    <a:cubicBezTo>
                      <a:pt x="448" y="42"/>
                      <a:pt x="1" y="508"/>
                      <a:pt x="1" y="1082"/>
                    </a:cubicBezTo>
                    <a:cubicBezTo>
                      <a:pt x="1" y="2088"/>
                      <a:pt x="1638" y="3229"/>
                      <a:pt x="1708" y="3276"/>
                    </a:cubicBezTo>
                    <a:cubicBezTo>
                      <a:pt x="1734" y="3294"/>
                      <a:pt x="1762" y="3303"/>
                      <a:pt x="1793" y="3303"/>
                    </a:cubicBezTo>
                    <a:cubicBezTo>
                      <a:pt x="1824" y="3303"/>
                      <a:pt x="1854" y="3295"/>
                      <a:pt x="1880" y="3276"/>
                    </a:cubicBezTo>
                    <a:cubicBezTo>
                      <a:pt x="1898" y="3263"/>
                      <a:pt x="2022" y="3176"/>
                      <a:pt x="2196" y="3037"/>
                    </a:cubicBezTo>
                    <a:cubicBezTo>
                      <a:pt x="1690" y="2509"/>
                      <a:pt x="887" y="1528"/>
                      <a:pt x="887" y="630"/>
                    </a:cubicBezTo>
                    <a:cubicBezTo>
                      <a:pt x="887" y="403"/>
                      <a:pt x="935" y="191"/>
                      <a:pt x="101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2" name="Google Shape;3442;p71"/>
          <p:cNvGrpSpPr/>
          <p:nvPr/>
        </p:nvGrpSpPr>
        <p:grpSpPr>
          <a:xfrm>
            <a:off x="3336585" y="2647774"/>
            <a:ext cx="444169" cy="512870"/>
            <a:chOff x="3428465" y="2733999"/>
            <a:chExt cx="444169" cy="512870"/>
          </a:xfrm>
        </p:grpSpPr>
        <p:grpSp>
          <p:nvGrpSpPr>
            <p:cNvPr id="3443" name="Google Shape;3443;p71"/>
            <p:cNvGrpSpPr/>
            <p:nvPr/>
          </p:nvGrpSpPr>
          <p:grpSpPr>
            <a:xfrm>
              <a:off x="3428465" y="2733999"/>
              <a:ext cx="444169" cy="512870"/>
              <a:chOff x="3428465" y="2733999"/>
              <a:chExt cx="444169" cy="512870"/>
            </a:xfrm>
          </p:grpSpPr>
          <p:sp>
            <p:nvSpPr>
              <p:cNvPr id="3444" name="Google Shape;3444;p71"/>
              <p:cNvSpPr/>
              <p:nvPr/>
            </p:nvSpPr>
            <p:spPr>
              <a:xfrm>
                <a:off x="3428465" y="2733999"/>
                <a:ext cx="444169" cy="339201"/>
              </a:xfrm>
              <a:custGeom>
                <a:rect b="b" l="l" r="r" t="t"/>
                <a:pathLst>
                  <a:path extrusionOk="0" h="12383" w="16215">
                    <a:moveTo>
                      <a:pt x="8108" y="0"/>
                    </a:moveTo>
                    <a:cubicBezTo>
                      <a:pt x="8007" y="0"/>
                      <a:pt x="7905" y="50"/>
                      <a:pt x="7847" y="151"/>
                    </a:cubicBezTo>
                    <a:lnTo>
                      <a:pt x="4785" y="5437"/>
                    </a:lnTo>
                    <a:lnTo>
                      <a:pt x="575" y="1227"/>
                    </a:lnTo>
                    <a:cubicBezTo>
                      <a:pt x="512" y="1164"/>
                      <a:pt x="438" y="1137"/>
                      <a:pt x="365" y="1137"/>
                    </a:cubicBezTo>
                    <a:cubicBezTo>
                      <a:pt x="176" y="1137"/>
                      <a:pt x="1" y="1321"/>
                      <a:pt x="76" y="1539"/>
                    </a:cubicBezTo>
                    <a:lnTo>
                      <a:pt x="2199" y="7718"/>
                    </a:lnTo>
                    <a:cubicBezTo>
                      <a:pt x="2042" y="7953"/>
                      <a:pt x="2017" y="8412"/>
                      <a:pt x="2162" y="8895"/>
                    </a:cubicBezTo>
                    <a:cubicBezTo>
                      <a:pt x="2326" y="9443"/>
                      <a:pt x="2654" y="9846"/>
                      <a:pt x="2947" y="9889"/>
                    </a:cubicBezTo>
                    <a:lnTo>
                      <a:pt x="2973" y="9968"/>
                    </a:lnTo>
                    <a:cubicBezTo>
                      <a:pt x="2640" y="9968"/>
                      <a:pt x="2370" y="10238"/>
                      <a:pt x="2370" y="10571"/>
                    </a:cubicBezTo>
                    <a:lnTo>
                      <a:pt x="2370" y="11779"/>
                    </a:lnTo>
                    <a:cubicBezTo>
                      <a:pt x="2370" y="12113"/>
                      <a:pt x="2640" y="12383"/>
                      <a:pt x="2973" y="12383"/>
                    </a:cubicBezTo>
                    <a:lnTo>
                      <a:pt x="13239" y="12383"/>
                    </a:lnTo>
                    <a:cubicBezTo>
                      <a:pt x="13573" y="12383"/>
                      <a:pt x="13842" y="12111"/>
                      <a:pt x="13842" y="11779"/>
                    </a:cubicBezTo>
                    <a:lnTo>
                      <a:pt x="13842" y="10571"/>
                    </a:lnTo>
                    <a:cubicBezTo>
                      <a:pt x="13842" y="10237"/>
                      <a:pt x="13573" y="9968"/>
                      <a:pt x="13239" y="9968"/>
                    </a:cubicBezTo>
                    <a:lnTo>
                      <a:pt x="13266" y="9889"/>
                    </a:lnTo>
                    <a:cubicBezTo>
                      <a:pt x="13558" y="9845"/>
                      <a:pt x="13886" y="9443"/>
                      <a:pt x="14050" y="8895"/>
                    </a:cubicBezTo>
                    <a:cubicBezTo>
                      <a:pt x="14194" y="8413"/>
                      <a:pt x="14170" y="7955"/>
                      <a:pt x="14012" y="7719"/>
                    </a:cubicBezTo>
                    <a:lnTo>
                      <a:pt x="16136" y="1540"/>
                    </a:lnTo>
                    <a:cubicBezTo>
                      <a:pt x="16214" y="1321"/>
                      <a:pt x="16040" y="1137"/>
                      <a:pt x="15851" y="1137"/>
                    </a:cubicBezTo>
                    <a:cubicBezTo>
                      <a:pt x="15778" y="1137"/>
                      <a:pt x="15703" y="1164"/>
                      <a:pt x="15640" y="1227"/>
                    </a:cubicBezTo>
                    <a:lnTo>
                      <a:pt x="11431" y="5437"/>
                    </a:lnTo>
                    <a:lnTo>
                      <a:pt x="8369" y="151"/>
                    </a:lnTo>
                    <a:cubicBezTo>
                      <a:pt x="8311" y="50"/>
                      <a:pt x="8209" y="0"/>
                      <a:pt x="810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48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1"/>
              <p:cNvSpPr/>
              <p:nvPr/>
            </p:nvSpPr>
            <p:spPr>
              <a:xfrm>
                <a:off x="3493440" y="3113358"/>
                <a:ext cx="90998" cy="133511"/>
              </a:xfrm>
              <a:custGeom>
                <a:rect b="b" l="l" r="r" t="t"/>
                <a:pathLst>
                  <a:path extrusionOk="0" h="4874" w="3322">
                    <a:moveTo>
                      <a:pt x="2872" y="1"/>
                    </a:moveTo>
                    <a:cubicBezTo>
                      <a:pt x="2683" y="1"/>
                      <a:pt x="2513" y="124"/>
                      <a:pt x="2454" y="311"/>
                    </a:cubicBezTo>
                    <a:lnTo>
                      <a:pt x="1661" y="2800"/>
                    </a:lnTo>
                    <a:lnTo>
                      <a:pt x="869" y="311"/>
                    </a:lnTo>
                    <a:cubicBezTo>
                      <a:pt x="809" y="123"/>
                      <a:pt x="636" y="1"/>
                      <a:pt x="447" y="1"/>
                    </a:cubicBezTo>
                    <a:cubicBezTo>
                      <a:pt x="424" y="1"/>
                      <a:pt x="400" y="3"/>
                      <a:pt x="376" y="7"/>
                    </a:cubicBezTo>
                    <a:cubicBezTo>
                      <a:pt x="159" y="40"/>
                      <a:pt x="1" y="224"/>
                      <a:pt x="1" y="445"/>
                    </a:cubicBezTo>
                    <a:lnTo>
                      <a:pt x="1" y="3969"/>
                    </a:lnTo>
                    <a:lnTo>
                      <a:pt x="1" y="4573"/>
                    </a:lnTo>
                    <a:cubicBezTo>
                      <a:pt x="1" y="4739"/>
                      <a:pt x="135" y="4874"/>
                      <a:pt x="303" y="4874"/>
                    </a:cubicBezTo>
                    <a:cubicBezTo>
                      <a:pt x="469" y="4874"/>
                      <a:pt x="605" y="4739"/>
                      <a:pt x="605" y="4573"/>
                    </a:cubicBezTo>
                    <a:lnTo>
                      <a:pt x="605" y="3969"/>
                    </a:lnTo>
                    <a:lnTo>
                      <a:pt x="605" y="1471"/>
                    </a:lnTo>
                    <a:lnTo>
                      <a:pt x="1211" y="3375"/>
                    </a:lnTo>
                    <a:cubicBezTo>
                      <a:pt x="1273" y="3572"/>
                      <a:pt x="1454" y="3705"/>
                      <a:pt x="1661" y="3705"/>
                    </a:cubicBezTo>
                    <a:cubicBezTo>
                      <a:pt x="1868" y="3705"/>
                      <a:pt x="2049" y="3572"/>
                      <a:pt x="2111" y="3374"/>
                    </a:cubicBezTo>
                    <a:lnTo>
                      <a:pt x="2718" y="1471"/>
                    </a:lnTo>
                    <a:lnTo>
                      <a:pt x="2718" y="3969"/>
                    </a:lnTo>
                    <a:lnTo>
                      <a:pt x="2718" y="4573"/>
                    </a:lnTo>
                    <a:cubicBezTo>
                      <a:pt x="2718" y="4734"/>
                      <a:pt x="2845" y="4866"/>
                      <a:pt x="3004" y="4874"/>
                    </a:cubicBezTo>
                    <a:lnTo>
                      <a:pt x="3020" y="4874"/>
                    </a:lnTo>
                    <a:cubicBezTo>
                      <a:pt x="3186" y="4874"/>
                      <a:pt x="3322" y="4739"/>
                      <a:pt x="3322" y="4573"/>
                    </a:cubicBezTo>
                    <a:lnTo>
                      <a:pt x="3322" y="3969"/>
                    </a:lnTo>
                    <a:lnTo>
                      <a:pt x="3322" y="445"/>
                    </a:lnTo>
                    <a:cubicBezTo>
                      <a:pt x="3322" y="224"/>
                      <a:pt x="3163" y="40"/>
                      <a:pt x="2945" y="7"/>
                    </a:cubicBezTo>
                    <a:cubicBezTo>
                      <a:pt x="2920" y="3"/>
                      <a:pt x="2896" y="1"/>
                      <a:pt x="287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24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1"/>
              <p:cNvSpPr/>
              <p:nvPr/>
            </p:nvSpPr>
            <p:spPr>
              <a:xfrm>
                <a:off x="3605119" y="3113331"/>
                <a:ext cx="91053" cy="133538"/>
              </a:xfrm>
              <a:custGeom>
                <a:rect b="b" l="l" r="r" t="t"/>
                <a:pathLst>
                  <a:path extrusionOk="0" h="4875" w="3324">
                    <a:moveTo>
                      <a:pt x="1661" y="606"/>
                    </a:moveTo>
                    <a:cubicBezTo>
                      <a:pt x="2244" y="606"/>
                      <a:pt x="2718" y="1079"/>
                      <a:pt x="2718" y="1663"/>
                    </a:cubicBezTo>
                    <a:lnTo>
                      <a:pt x="2718" y="3215"/>
                    </a:lnTo>
                    <a:cubicBezTo>
                      <a:pt x="2718" y="3415"/>
                      <a:pt x="2661" y="3603"/>
                      <a:pt x="2563" y="3763"/>
                    </a:cubicBezTo>
                    <a:cubicBezTo>
                      <a:pt x="2555" y="3772"/>
                      <a:pt x="2548" y="3783"/>
                      <a:pt x="2540" y="3793"/>
                    </a:cubicBezTo>
                    <a:cubicBezTo>
                      <a:pt x="2394" y="4016"/>
                      <a:pt x="2167" y="4180"/>
                      <a:pt x="1901" y="4243"/>
                    </a:cubicBezTo>
                    <a:cubicBezTo>
                      <a:pt x="1897" y="4245"/>
                      <a:pt x="1893" y="4245"/>
                      <a:pt x="1891" y="4246"/>
                    </a:cubicBezTo>
                    <a:cubicBezTo>
                      <a:pt x="1881" y="4248"/>
                      <a:pt x="1872" y="4250"/>
                      <a:pt x="1865" y="4251"/>
                    </a:cubicBezTo>
                    <a:cubicBezTo>
                      <a:pt x="1854" y="4253"/>
                      <a:pt x="1840" y="4256"/>
                      <a:pt x="1829" y="4257"/>
                    </a:cubicBezTo>
                    <a:cubicBezTo>
                      <a:pt x="1824" y="4258"/>
                      <a:pt x="1818" y="4258"/>
                      <a:pt x="1811" y="4260"/>
                    </a:cubicBezTo>
                    <a:cubicBezTo>
                      <a:pt x="1799" y="4261"/>
                      <a:pt x="1789" y="4262"/>
                      <a:pt x="1778" y="4263"/>
                    </a:cubicBezTo>
                    <a:cubicBezTo>
                      <a:pt x="1774" y="4263"/>
                      <a:pt x="1769" y="4266"/>
                      <a:pt x="1766" y="4266"/>
                    </a:cubicBezTo>
                    <a:cubicBezTo>
                      <a:pt x="1751" y="4267"/>
                      <a:pt x="1737" y="4268"/>
                      <a:pt x="1721" y="4269"/>
                    </a:cubicBezTo>
                    <a:lnTo>
                      <a:pt x="1710" y="4269"/>
                    </a:lnTo>
                    <a:cubicBezTo>
                      <a:pt x="1694" y="4271"/>
                      <a:pt x="1677" y="4271"/>
                      <a:pt x="1662" y="4271"/>
                    </a:cubicBezTo>
                    <a:cubicBezTo>
                      <a:pt x="1645" y="4271"/>
                      <a:pt x="1630" y="4271"/>
                      <a:pt x="1614" y="4269"/>
                    </a:cubicBezTo>
                    <a:lnTo>
                      <a:pt x="1603" y="4269"/>
                    </a:lnTo>
                    <a:cubicBezTo>
                      <a:pt x="1588" y="4268"/>
                      <a:pt x="1573" y="4267"/>
                      <a:pt x="1558" y="4266"/>
                    </a:cubicBezTo>
                    <a:cubicBezTo>
                      <a:pt x="1554" y="4266"/>
                      <a:pt x="1551" y="4263"/>
                      <a:pt x="1547" y="4263"/>
                    </a:cubicBezTo>
                    <a:cubicBezTo>
                      <a:pt x="1535" y="4262"/>
                      <a:pt x="1525" y="4261"/>
                      <a:pt x="1513" y="4260"/>
                    </a:cubicBezTo>
                    <a:cubicBezTo>
                      <a:pt x="1506" y="4258"/>
                      <a:pt x="1501" y="4258"/>
                      <a:pt x="1495" y="4257"/>
                    </a:cubicBezTo>
                    <a:cubicBezTo>
                      <a:pt x="1484" y="4255"/>
                      <a:pt x="1471" y="4253"/>
                      <a:pt x="1459" y="4251"/>
                    </a:cubicBezTo>
                    <a:cubicBezTo>
                      <a:pt x="1450" y="4249"/>
                      <a:pt x="1441" y="4247"/>
                      <a:pt x="1432" y="4246"/>
                    </a:cubicBezTo>
                    <a:cubicBezTo>
                      <a:pt x="1428" y="4245"/>
                      <a:pt x="1425" y="4245"/>
                      <a:pt x="1422" y="4243"/>
                    </a:cubicBezTo>
                    <a:cubicBezTo>
                      <a:pt x="1155" y="4180"/>
                      <a:pt x="927" y="4015"/>
                      <a:pt x="781" y="3793"/>
                    </a:cubicBezTo>
                    <a:cubicBezTo>
                      <a:pt x="775" y="3783"/>
                      <a:pt x="767" y="3772"/>
                      <a:pt x="758" y="3763"/>
                    </a:cubicBezTo>
                    <a:cubicBezTo>
                      <a:pt x="660" y="3603"/>
                      <a:pt x="604" y="3415"/>
                      <a:pt x="604" y="3215"/>
                    </a:cubicBezTo>
                    <a:lnTo>
                      <a:pt x="604" y="1663"/>
                    </a:lnTo>
                    <a:cubicBezTo>
                      <a:pt x="604" y="1079"/>
                      <a:pt x="1078" y="606"/>
                      <a:pt x="1661" y="606"/>
                    </a:cubicBezTo>
                    <a:close/>
                    <a:moveTo>
                      <a:pt x="1661" y="1"/>
                    </a:moveTo>
                    <a:cubicBezTo>
                      <a:pt x="745" y="1"/>
                      <a:pt x="1" y="745"/>
                      <a:pt x="1" y="1663"/>
                    </a:cubicBezTo>
                    <a:lnTo>
                      <a:pt x="1" y="3215"/>
                    </a:lnTo>
                    <a:cubicBezTo>
                      <a:pt x="1" y="3967"/>
                      <a:pt x="504" y="4603"/>
                      <a:pt x="1192" y="4808"/>
                    </a:cubicBezTo>
                    <a:cubicBezTo>
                      <a:pt x="1193" y="4808"/>
                      <a:pt x="1193" y="4808"/>
                      <a:pt x="1194" y="4810"/>
                    </a:cubicBezTo>
                    <a:cubicBezTo>
                      <a:pt x="1227" y="4818"/>
                      <a:pt x="1260" y="4827"/>
                      <a:pt x="1294" y="4836"/>
                    </a:cubicBezTo>
                    <a:lnTo>
                      <a:pt x="1296" y="4836"/>
                    </a:lnTo>
                    <a:cubicBezTo>
                      <a:pt x="1310" y="4839"/>
                      <a:pt x="1326" y="4842"/>
                      <a:pt x="1339" y="4844"/>
                    </a:cubicBezTo>
                    <a:cubicBezTo>
                      <a:pt x="1343" y="4846"/>
                      <a:pt x="1347" y="4846"/>
                      <a:pt x="1351" y="4847"/>
                    </a:cubicBezTo>
                    <a:cubicBezTo>
                      <a:pt x="1364" y="4849"/>
                      <a:pt x="1377" y="4852"/>
                      <a:pt x="1388" y="4853"/>
                    </a:cubicBezTo>
                    <a:cubicBezTo>
                      <a:pt x="1392" y="4854"/>
                      <a:pt x="1396" y="4854"/>
                      <a:pt x="1400" y="4855"/>
                    </a:cubicBezTo>
                    <a:cubicBezTo>
                      <a:pt x="1415" y="4858"/>
                      <a:pt x="1430" y="4860"/>
                      <a:pt x="1446" y="4862"/>
                    </a:cubicBezTo>
                    <a:lnTo>
                      <a:pt x="1449" y="4862"/>
                    </a:lnTo>
                    <a:cubicBezTo>
                      <a:pt x="1465" y="4864"/>
                      <a:pt x="1481" y="4865"/>
                      <a:pt x="1497" y="4867"/>
                    </a:cubicBezTo>
                    <a:cubicBezTo>
                      <a:pt x="1501" y="4867"/>
                      <a:pt x="1506" y="4869"/>
                      <a:pt x="1511" y="4869"/>
                    </a:cubicBezTo>
                    <a:cubicBezTo>
                      <a:pt x="1522" y="4870"/>
                      <a:pt x="1534" y="4871"/>
                      <a:pt x="1547" y="4871"/>
                    </a:cubicBezTo>
                    <a:cubicBezTo>
                      <a:pt x="1552" y="4871"/>
                      <a:pt x="1557" y="4873"/>
                      <a:pt x="1563" y="4873"/>
                    </a:cubicBezTo>
                    <a:cubicBezTo>
                      <a:pt x="1574" y="4874"/>
                      <a:pt x="1586" y="4874"/>
                      <a:pt x="1598" y="4874"/>
                    </a:cubicBezTo>
                    <a:lnTo>
                      <a:pt x="1613" y="4874"/>
                    </a:lnTo>
                    <a:cubicBezTo>
                      <a:pt x="1630" y="4874"/>
                      <a:pt x="1646" y="4875"/>
                      <a:pt x="1662" y="4875"/>
                    </a:cubicBezTo>
                    <a:cubicBezTo>
                      <a:pt x="1678" y="4875"/>
                      <a:pt x="1695" y="4875"/>
                      <a:pt x="1711" y="4874"/>
                    </a:cubicBezTo>
                    <a:lnTo>
                      <a:pt x="1726" y="4874"/>
                    </a:lnTo>
                    <a:cubicBezTo>
                      <a:pt x="1738" y="4874"/>
                      <a:pt x="1749" y="4873"/>
                      <a:pt x="1760" y="4873"/>
                    </a:cubicBezTo>
                    <a:cubicBezTo>
                      <a:pt x="1765" y="4873"/>
                      <a:pt x="1770" y="4871"/>
                      <a:pt x="1778" y="4871"/>
                    </a:cubicBezTo>
                    <a:cubicBezTo>
                      <a:pt x="1789" y="4870"/>
                      <a:pt x="1801" y="4870"/>
                      <a:pt x="1814" y="4869"/>
                    </a:cubicBezTo>
                    <a:cubicBezTo>
                      <a:pt x="1817" y="4869"/>
                      <a:pt x="1821" y="4867"/>
                      <a:pt x="1826" y="4867"/>
                    </a:cubicBezTo>
                    <a:cubicBezTo>
                      <a:pt x="1842" y="4865"/>
                      <a:pt x="1860" y="4863"/>
                      <a:pt x="1875" y="4862"/>
                    </a:cubicBezTo>
                    <a:lnTo>
                      <a:pt x="1876" y="4862"/>
                    </a:lnTo>
                    <a:cubicBezTo>
                      <a:pt x="1892" y="4859"/>
                      <a:pt x="1908" y="4858"/>
                      <a:pt x="1924" y="4855"/>
                    </a:cubicBezTo>
                    <a:cubicBezTo>
                      <a:pt x="1928" y="4855"/>
                      <a:pt x="1932" y="4854"/>
                      <a:pt x="1934" y="4854"/>
                    </a:cubicBezTo>
                    <a:cubicBezTo>
                      <a:pt x="1947" y="4852"/>
                      <a:pt x="1959" y="4850"/>
                      <a:pt x="1973" y="4848"/>
                    </a:cubicBezTo>
                    <a:cubicBezTo>
                      <a:pt x="1977" y="4848"/>
                      <a:pt x="1979" y="4847"/>
                      <a:pt x="1983" y="4847"/>
                    </a:cubicBezTo>
                    <a:cubicBezTo>
                      <a:pt x="1998" y="4844"/>
                      <a:pt x="2014" y="4840"/>
                      <a:pt x="2029" y="4837"/>
                    </a:cubicBezTo>
                    <a:lnTo>
                      <a:pt x="2030" y="4837"/>
                    </a:lnTo>
                    <a:cubicBezTo>
                      <a:pt x="2064" y="4828"/>
                      <a:pt x="2097" y="4819"/>
                      <a:pt x="2131" y="4811"/>
                    </a:cubicBezTo>
                    <a:cubicBezTo>
                      <a:pt x="2819" y="4608"/>
                      <a:pt x="3324" y="3970"/>
                      <a:pt x="3324" y="3217"/>
                    </a:cubicBezTo>
                    <a:lnTo>
                      <a:pt x="3324" y="1665"/>
                    </a:lnTo>
                    <a:cubicBezTo>
                      <a:pt x="3321" y="747"/>
                      <a:pt x="2576" y="1"/>
                      <a:pt x="1661"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24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1"/>
              <p:cNvSpPr/>
              <p:nvPr/>
            </p:nvSpPr>
            <p:spPr>
              <a:xfrm>
                <a:off x="3716799" y="3113358"/>
                <a:ext cx="90970" cy="133511"/>
              </a:xfrm>
              <a:custGeom>
                <a:rect b="b" l="l" r="r" t="t"/>
                <a:pathLst>
                  <a:path extrusionOk="0" h="4874" w="3321">
                    <a:moveTo>
                      <a:pt x="2872" y="1"/>
                    </a:moveTo>
                    <a:cubicBezTo>
                      <a:pt x="2683" y="1"/>
                      <a:pt x="2512" y="124"/>
                      <a:pt x="2453" y="311"/>
                    </a:cubicBezTo>
                    <a:lnTo>
                      <a:pt x="1661" y="2800"/>
                    </a:lnTo>
                    <a:lnTo>
                      <a:pt x="869" y="311"/>
                    </a:lnTo>
                    <a:cubicBezTo>
                      <a:pt x="809" y="123"/>
                      <a:pt x="634" y="1"/>
                      <a:pt x="446" y="1"/>
                    </a:cubicBezTo>
                    <a:cubicBezTo>
                      <a:pt x="423" y="1"/>
                      <a:pt x="400" y="3"/>
                      <a:pt x="377" y="7"/>
                    </a:cubicBezTo>
                    <a:cubicBezTo>
                      <a:pt x="158" y="40"/>
                      <a:pt x="1" y="224"/>
                      <a:pt x="1" y="445"/>
                    </a:cubicBezTo>
                    <a:lnTo>
                      <a:pt x="1" y="3969"/>
                    </a:lnTo>
                    <a:lnTo>
                      <a:pt x="1" y="4573"/>
                    </a:lnTo>
                    <a:cubicBezTo>
                      <a:pt x="1" y="4739"/>
                      <a:pt x="135" y="4874"/>
                      <a:pt x="302" y="4874"/>
                    </a:cubicBezTo>
                    <a:cubicBezTo>
                      <a:pt x="469" y="4874"/>
                      <a:pt x="604" y="4739"/>
                      <a:pt x="604" y="4573"/>
                    </a:cubicBezTo>
                    <a:lnTo>
                      <a:pt x="604" y="3969"/>
                    </a:lnTo>
                    <a:lnTo>
                      <a:pt x="604" y="1471"/>
                    </a:lnTo>
                    <a:lnTo>
                      <a:pt x="1210" y="3375"/>
                    </a:lnTo>
                    <a:cubicBezTo>
                      <a:pt x="1272" y="3572"/>
                      <a:pt x="1454" y="3705"/>
                      <a:pt x="1661" y="3705"/>
                    </a:cubicBezTo>
                    <a:cubicBezTo>
                      <a:pt x="1867" y="3705"/>
                      <a:pt x="2048" y="3572"/>
                      <a:pt x="2112" y="3374"/>
                    </a:cubicBezTo>
                    <a:lnTo>
                      <a:pt x="2718" y="1471"/>
                    </a:lnTo>
                    <a:lnTo>
                      <a:pt x="2718" y="3969"/>
                    </a:lnTo>
                    <a:lnTo>
                      <a:pt x="2718" y="4573"/>
                    </a:lnTo>
                    <a:cubicBezTo>
                      <a:pt x="2718" y="4734"/>
                      <a:pt x="2844" y="4866"/>
                      <a:pt x="3003" y="4874"/>
                    </a:cubicBezTo>
                    <a:lnTo>
                      <a:pt x="3034" y="4874"/>
                    </a:lnTo>
                    <a:cubicBezTo>
                      <a:pt x="3193" y="4866"/>
                      <a:pt x="3321" y="4734"/>
                      <a:pt x="3321" y="4573"/>
                    </a:cubicBezTo>
                    <a:lnTo>
                      <a:pt x="3321" y="3969"/>
                    </a:lnTo>
                    <a:lnTo>
                      <a:pt x="3321" y="445"/>
                    </a:lnTo>
                    <a:cubicBezTo>
                      <a:pt x="3321" y="224"/>
                      <a:pt x="3162" y="40"/>
                      <a:pt x="2945" y="7"/>
                    </a:cubicBezTo>
                    <a:cubicBezTo>
                      <a:pt x="2920" y="3"/>
                      <a:pt x="2896" y="1"/>
                      <a:pt x="287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24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71"/>
            <p:cNvGrpSpPr/>
            <p:nvPr/>
          </p:nvGrpSpPr>
          <p:grpSpPr>
            <a:xfrm>
              <a:off x="3447900" y="2756372"/>
              <a:ext cx="405300" cy="468125"/>
              <a:chOff x="2829900" y="2017900"/>
              <a:chExt cx="405300" cy="468125"/>
            </a:xfrm>
          </p:grpSpPr>
          <p:sp>
            <p:nvSpPr>
              <p:cNvPr id="3449" name="Google Shape;3449;p71"/>
              <p:cNvSpPr/>
              <p:nvPr/>
            </p:nvSpPr>
            <p:spPr>
              <a:xfrm>
                <a:off x="2991100" y="2364100"/>
                <a:ext cx="83075" cy="121925"/>
              </a:xfrm>
              <a:custGeom>
                <a:rect b="b" l="l" r="r" t="t"/>
                <a:pathLst>
                  <a:path extrusionOk="0" h="4877" w="3323">
                    <a:moveTo>
                      <a:pt x="1661" y="606"/>
                    </a:moveTo>
                    <a:cubicBezTo>
                      <a:pt x="2244" y="606"/>
                      <a:pt x="2718" y="1079"/>
                      <a:pt x="2718" y="1663"/>
                    </a:cubicBezTo>
                    <a:lnTo>
                      <a:pt x="2718" y="3215"/>
                    </a:lnTo>
                    <a:cubicBezTo>
                      <a:pt x="2718" y="3798"/>
                      <a:pt x="2244" y="4272"/>
                      <a:pt x="1661" y="4272"/>
                    </a:cubicBezTo>
                    <a:cubicBezTo>
                      <a:pt x="1078" y="4272"/>
                      <a:pt x="604" y="3798"/>
                      <a:pt x="604" y="3215"/>
                    </a:cubicBezTo>
                    <a:lnTo>
                      <a:pt x="604" y="1663"/>
                    </a:lnTo>
                    <a:cubicBezTo>
                      <a:pt x="604" y="1079"/>
                      <a:pt x="1078" y="606"/>
                      <a:pt x="1661" y="606"/>
                    </a:cubicBezTo>
                    <a:close/>
                    <a:moveTo>
                      <a:pt x="1661" y="1"/>
                    </a:moveTo>
                    <a:cubicBezTo>
                      <a:pt x="745" y="1"/>
                      <a:pt x="1" y="747"/>
                      <a:pt x="1" y="1663"/>
                    </a:cubicBezTo>
                    <a:lnTo>
                      <a:pt x="1" y="3215"/>
                    </a:lnTo>
                    <a:cubicBezTo>
                      <a:pt x="1" y="4132"/>
                      <a:pt x="745" y="4877"/>
                      <a:pt x="1661" y="4877"/>
                    </a:cubicBezTo>
                    <a:cubicBezTo>
                      <a:pt x="2576" y="4877"/>
                      <a:pt x="3321" y="4130"/>
                      <a:pt x="3323" y="3215"/>
                    </a:cubicBezTo>
                    <a:lnTo>
                      <a:pt x="3323" y="1663"/>
                    </a:lnTo>
                    <a:cubicBezTo>
                      <a:pt x="3323" y="745"/>
                      <a:pt x="2576" y="1"/>
                      <a:pt x="1661"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1"/>
              <p:cNvSpPr/>
              <p:nvPr/>
            </p:nvSpPr>
            <p:spPr>
              <a:xfrm>
                <a:off x="2889175" y="2364125"/>
                <a:ext cx="83050" cy="121900"/>
              </a:xfrm>
              <a:custGeom>
                <a:rect b="b" l="l" r="r" t="t"/>
                <a:pathLst>
                  <a:path extrusionOk="0" h="4876" w="3322">
                    <a:moveTo>
                      <a:pt x="2870" y="0"/>
                    </a:moveTo>
                    <a:cubicBezTo>
                      <a:pt x="2682" y="0"/>
                      <a:pt x="2513" y="125"/>
                      <a:pt x="2454" y="311"/>
                    </a:cubicBezTo>
                    <a:lnTo>
                      <a:pt x="1661" y="2801"/>
                    </a:lnTo>
                    <a:lnTo>
                      <a:pt x="869" y="311"/>
                    </a:lnTo>
                    <a:cubicBezTo>
                      <a:pt x="809" y="123"/>
                      <a:pt x="637" y="1"/>
                      <a:pt x="447" y="1"/>
                    </a:cubicBezTo>
                    <a:cubicBezTo>
                      <a:pt x="424" y="1"/>
                      <a:pt x="400" y="3"/>
                      <a:pt x="376" y="7"/>
                    </a:cubicBezTo>
                    <a:cubicBezTo>
                      <a:pt x="159" y="40"/>
                      <a:pt x="1" y="224"/>
                      <a:pt x="1" y="445"/>
                    </a:cubicBezTo>
                    <a:lnTo>
                      <a:pt x="1" y="4573"/>
                    </a:lnTo>
                    <a:cubicBezTo>
                      <a:pt x="1" y="4739"/>
                      <a:pt x="135" y="4874"/>
                      <a:pt x="303" y="4874"/>
                    </a:cubicBezTo>
                    <a:cubicBezTo>
                      <a:pt x="469" y="4874"/>
                      <a:pt x="605" y="4739"/>
                      <a:pt x="605" y="4573"/>
                    </a:cubicBezTo>
                    <a:lnTo>
                      <a:pt x="605" y="1472"/>
                    </a:lnTo>
                    <a:lnTo>
                      <a:pt x="1211" y="3377"/>
                    </a:lnTo>
                    <a:cubicBezTo>
                      <a:pt x="1273" y="3573"/>
                      <a:pt x="1454" y="3706"/>
                      <a:pt x="1661" y="3706"/>
                    </a:cubicBezTo>
                    <a:cubicBezTo>
                      <a:pt x="1868" y="3706"/>
                      <a:pt x="2049" y="3573"/>
                      <a:pt x="2111" y="3376"/>
                    </a:cubicBezTo>
                    <a:lnTo>
                      <a:pt x="2718" y="1472"/>
                    </a:lnTo>
                    <a:lnTo>
                      <a:pt x="2718" y="4574"/>
                    </a:lnTo>
                    <a:cubicBezTo>
                      <a:pt x="2718" y="4740"/>
                      <a:pt x="2852" y="4876"/>
                      <a:pt x="3020" y="4876"/>
                    </a:cubicBezTo>
                    <a:cubicBezTo>
                      <a:pt x="3186" y="4876"/>
                      <a:pt x="3322" y="4739"/>
                      <a:pt x="3322" y="4573"/>
                    </a:cubicBezTo>
                    <a:lnTo>
                      <a:pt x="3322" y="445"/>
                    </a:lnTo>
                    <a:cubicBezTo>
                      <a:pt x="3322" y="224"/>
                      <a:pt x="3163" y="40"/>
                      <a:pt x="2945" y="7"/>
                    </a:cubicBezTo>
                    <a:cubicBezTo>
                      <a:pt x="2919" y="2"/>
                      <a:pt x="2895" y="0"/>
                      <a:pt x="287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1"/>
              <p:cNvSpPr/>
              <p:nvPr/>
            </p:nvSpPr>
            <p:spPr>
              <a:xfrm>
                <a:off x="3093025" y="2364125"/>
                <a:ext cx="83025" cy="121900"/>
              </a:xfrm>
              <a:custGeom>
                <a:rect b="b" l="l" r="r" t="t"/>
                <a:pathLst>
                  <a:path extrusionOk="0" h="4876" w="3321">
                    <a:moveTo>
                      <a:pt x="2870" y="0"/>
                    </a:moveTo>
                    <a:cubicBezTo>
                      <a:pt x="2681" y="0"/>
                      <a:pt x="2512" y="125"/>
                      <a:pt x="2453" y="311"/>
                    </a:cubicBezTo>
                    <a:lnTo>
                      <a:pt x="1661" y="2801"/>
                    </a:lnTo>
                    <a:lnTo>
                      <a:pt x="869" y="311"/>
                    </a:lnTo>
                    <a:cubicBezTo>
                      <a:pt x="809" y="123"/>
                      <a:pt x="636" y="1"/>
                      <a:pt x="447" y="1"/>
                    </a:cubicBezTo>
                    <a:cubicBezTo>
                      <a:pt x="424" y="1"/>
                      <a:pt x="400" y="3"/>
                      <a:pt x="377" y="7"/>
                    </a:cubicBezTo>
                    <a:cubicBezTo>
                      <a:pt x="158" y="40"/>
                      <a:pt x="1" y="224"/>
                      <a:pt x="1" y="445"/>
                    </a:cubicBezTo>
                    <a:lnTo>
                      <a:pt x="1" y="4573"/>
                    </a:lnTo>
                    <a:cubicBezTo>
                      <a:pt x="1" y="4739"/>
                      <a:pt x="135" y="4874"/>
                      <a:pt x="302" y="4874"/>
                    </a:cubicBezTo>
                    <a:cubicBezTo>
                      <a:pt x="469" y="4874"/>
                      <a:pt x="604" y="4739"/>
                      <a:pt x="604" y="4573"/>
                    </a:cubicBezTo>
                    <a:lnTo>
                      <a:pt x="604" y="1472"/>
                    </a:lnTo>
                    <a:lnTo>
                      <a:pt x="1210" y="3377"/>
                    </a:lnTo>
                    <a:cubicBezTo>
                      <a:pt x="1272" y="3573"/>
                      <a:pt x="1454" y="3706"/>
                      <a:pt x="1661" y="3706"/>
                    </a:cubicBezTo>
                    <a:cubicBezTo>
                      <a:pt x="1867" y="3706"/>
                      <a:pt x="2048" y="3573"/>
                      <a:pt x="2112" y="3376"/>
                    </a:cubicBezTo>
                    <a:lnTo>
                      <a:pt x="2718" y="1472"/>
                    </a:lnTo>
                    <a:lnTo>
                      <a:pt x="2718" y="4574"/>
                    </a:lnTo>
                    <a:cubicBezTo>
                      <a:pt x="2718" y="4740"/>
                      <a:pt x="2852" y="4876"/>
                      <a:pt x="3019" y="4876"/>
                    </a:cubicBezTo>
                    <a:cubicBezTo>
                      <a:pt x="3186" y="4876"/>
                      <a:pt x="3321" y="4739"/>
                      <a:pt x="3321" y="4573"/>
                    </a:cubicBezTo>
                    <a:lnTo>
                      <a:pt x="3321" y="445"/>
                    </a:lnTo>
                    <a:cubicBezTo>
                      <a:pt x="3321" y="224"/>
                      <a:pt x="3162" y="40"/>
                      <a:pt x="2945" y="7"/>
                    </a:cubicBezTo>
                    <a:cubicBezTo>
                      <a:pt x="2920" y="2"/>
                      <a:pt x="2895" y="0"/>
                      <a:pt x="287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1"/>
              <p:cNvSpPr/>
              <p:nvPr/>
            </p:nvSpPr>
            <p:spPr>
              <a:xfrm>
                <a:off x="2829900" y="2017900"/>
                <a:ext cx="405300" cy="249200"/>
              </a:xfrm>
              <a:custGeom>
                <a:rect b="b" l="l" r="r" t="t"/>
                <a:pathLst>
                  <a:path extrusionOk="0" h="9968" w="16212">
                    <a:moveTo>
                      <a:pt x="8108" y="0"/>
                    </a:moveTo>
                    <a:cubicBezTo>
                      <a:pt x="8007" y="0"/>
                      <a:pt x="7905" y="50"/>
                      <a:pt x="7847" y="151"/>
                    </a:cubicBezTo>
                    <a:lnTo>
                      <a:pt x="4785" y="5438"/>
                    </a:lnTo>
                    <a:lnTo>
                      <a:pt x="575" y="1227"/>
                    </a:lnTo>
                    <a:cubicBezTo>
                      <a:pt x="512" y="1164"/>
                      <a:pt x="438" y="1137"/>
                      <a:pt x="365" y="1137"/>
                    </a:cubicBezTo>
                    <a:cubicBezTo>
                      <a:pt x="177" y="1137"/>
                      <a:pt x="1" y="1321"/>
                      <a:pt x="76" y="1539"/>
                    </a:cubicBezTo>
                    <a:lnTo>
                      <a:pt x="2972" y="9968"/>
                    </a:lnTo>
                    <a:lnTo>
                      <a:pt x="13239" y="9968"/>
                    </a:lnTo>
                    <a:lnTo>
                      <a:pt x="16136" y="1539"/>
                    </a:lnTo>
                    <a:cubicBezTo>
                      <a:pt x="16211" y="1321"/>
                      <a:pt x="16036" y="1137"/>
                      <a:pt x="15847" y="1137"/>
                    </a:cubicBezTo>
                    <a:cubicBezTo>
                      <a:pt x="15775" y="1137"/>
                      <a:pt x="15700" y="1164"/>
                      <a:pt x="15637" y="1227"/>
                    </a:cubicBezTo>
                    <a:lnTo>
                      <a:pt x="11431" y="5438"/>
                    </a:lnTo>
                    <a:lnTo>
                      <a:pt x="8369" y="151"/>
                    </a:lnTo>
                    <a:cubicBezTo>
                      <a:pt x="8311" y="50"/>
                      <a:pt x="8209" y="0"/>
                      <a:pt x="810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1"/>
              <p:cNvSpPr/>
              <p:nvPr/>
            </p:nvSpPr>
            <p:spPr>
              <a:xfrm>
                <a:off x="2889175" y="2267075"/>
                <a:ext cx="286875" cy="60400"/>
              </a:xfrm>
              <a:custGeom>
                <a:rect b="b" l="l" r="r" t="t"/>
                <a:pathLst>
                  <a:path extrusionOk="0" h="2416" w="11475">
                    <a:moveTo>
                      <a:pt x="605" y="1"/>
                    </a:moveTo>
                    <a:cubicBezTo>
                      <a:pt x="271" y="1"/>
                      <a:pt x="1" y="270"/>
                      <a:pt x="1" y="604"/>
                    </a:cubicBezTo>
                    <a:lnTo>
                      <a:pt x="1" y="1812"/>
                    </a:lnTo>
                    <a:cubicBezTo>
                      <a:pt x="1" y="2144"/>
                      <a:pt x="271" y="2416"/>
                      <a:pt x="605" y="2416"/>
                    </a:cubicBezTo>
                    <a:lnTo>
                      <a:pt x="10872" y="2416"/>
                    </a:lnTo>
                    <a:cubicBezTo>
                      <a:pt x="11205" y="2416"/>
                      <a:pt x="11475" y="2144"/>
                      <a:pt x="11475" y="1812"/>
                    </a:cubicBezTo>
                    <a:lnTo>
                      <a:pt x="11475" y="604"/>
                    </a:lnTo>
                    <a:cubicBezTo>
                      <a:pt x="11475" y="271"/>
                      <a:pt x="11205" y="1"/>
                      <a:pt x="1087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1"/>
              <p:cNvSpPr/>
              <p:nvPr/>
            </p:nvSpPr>
            <p:spPr>
              <a:xfrm>
                <a:off x="2949550" y="2304775"/>
                <a:ext cx="25" cy="25"/>
              </a:xfrm>
              <a:custGeom>
                <a:rect b="b" l="l" r="r" t="t"/>
                <a:pathLst>
                  <a:path extrusionOk="0" h="1" w="1">
                    <a:moveTo>
                      <a:pt x="1" y="1"/>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1"/>
              <p:cNvSpPr/>
              <p:nvPr/>
            </p:nvSpPr>
            <p:spPr>
              <a:xfrm>
                <a:off x="3002375" y="2206625"/>
                <a:ext cx="60425" cy="60425"/>
              </a:xfrm>
              <a:custGeom>
                <a:rect b="b" l="l" r="r" t="t"/>
                <a:pathLst>
                  <a:path extrusionOk="0" h="2417" w="2417">
                    <a:moveTo>
                      <a:pt x="1209" y="1"/>
                    </a:moveTo>
                    <a:cubicBezTo>
                      <a:pt x="541" y="1"/>
                      <a:pt x="0" y="542"/>
                      <a:pt x="0" y="1209"/>
                    </a:cubicBezTo>
                    <a:cubicBezTo>
                      <a:pt x="0" y="1876"/>
                      <a:pt x="542" y="2417"/>
                      <a:pt x="1209" y="2417"/>
                    </a:cubicBezTo>
                    <a:cubicBezTo>
                      <a:pt x="1876" y="2417"/>
                      <a:pt x="2417" y="1876"/>
                      <a:pt x="2417" y="1209"/>
                    </a:cubicBezTo>
                    <a:cubicBezTo>
                      <a:pt x="2417" y="542"/>
                      <a:pt x="1876" y="2"/>
                      <a:pt x="1209"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1"/>
              <p:cNvSpPr/>
              <p:nvPr/>
            </p:nvSpPr>
            <p:spPr>
              <a:xfrm>
                <a:off x="3147500" y="2206650"/>
                <a:ext cx="38525" cy="58550"/>
              </a:xfrm>
              <a:custGeom>
                <a:rect b="b" l="l" r="r" t="t"/>
                <a:pathLst>
                  <a:path extrusionOk="0" h="2342" w="1541">
                    <a:moveTo>
                      <a:pt x="1026" y="1"/>
                    </a:moveTo>
                    <a:cubicBezTo>
                      <a:pt x="722" y="1"/>
                      <a:pt x="364" y="418"/>
                      <a:pt x="191" y="998"/>
                    </a:cubicBezTo>
                    <a:cubicBezTo>
                      <a:pt x="0" y="1638"/>
                      <a:pt x="104" y="2234"/>
                      <a:pt x="424" y="2328"/>
                    </a:cubicBezTo>
                    <a:cubicBezTo>
                      <a:pt x="453" y="2337"/>
                      <a:pt x="483" y="2341"/>
                      <a:pt x="514" y="2341"/>
                    </a:cubicBezTo>
                    <a:cubicBezTo>
                      <a:pt x="818" y="2341"/>
                      <a:pt x="1174" y="1925"/>
                      <a:pt x="1348" y="1344"/>
                    </a:cubicBezTo>
                    <a:cubicBezTo>
                      <a:pt x="1540" y="704"/>
                      <a:pt x="1435" y="108"/>
                      <a:pt x="1116" y="14"/>
                    </a:cubicBezTo>
                    <a:cubicBezTo>
                      <a:pt x="1087" y="5"/>
                      <a:pt x="1056" y="1"/>
                      <a:pt x="1026"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1"/>
              <p:cNvSpPr/>
              <p:nvPr/>
            </p:nvSpPr>
            <p:spPr>
              <a:xfrm>
                <a:off x="2879175" y="2206650"/>
                <a:ext cx="38525" cy="58550"/>
              </a:xfrm>
              <a:custGeom>
                <a:rect b="b" l="l" r="r" t="t"/>
                <a:pathLst>
                  <a:path extrusionOk="0" h="2342" w="1541">
                    <a:moveTo>
                      <a:pt x="515" y="1"/>
                    </a:moveTo>
                    <a:cubicBezTo>
                      <a:pt x="485" y="1"/>
                      <a:pt x="454" y="5"/>
                      <a:pt x="425" y="14"/>
                    </a:cubicBezTo>
                    <a:cubicBezTo>
                      <a:pt x="106" y="108"/>
                      <a:pt x="1" y="704"/>
                      <a:pt x="193" y="1344"/>
                    </a:cubicBezTo>
                    <a:cubicBezTo>
                      <a:pt x="367" y="1925"/>
                      <a:pt x="723" y="2341"/>
                      <a:pt x="1027" y="2341"/>
                    </a:cubicBezTo>
                    <a:cubicBezTo>
                      <a:pt x="1058" y="2341"/>
                      <a:pt x="1088" y="2337"/>
                      <a:pt x="1118" y="2328"/>
                    </a:cubicBezTo>
                    <a:cubicBezTo>
                      <a:pt x="1437" y="2234"/>
                      <a:pt x="1541" y="1638"/>
                      <a:pt x="1350" y="998"/>
                    </a:cubicBezTo>
                    <a:cubicBezTo>
                      <a:pt x="1176" y="418"/>
                      <a:pt x="819" y="1"/>
                      <a:pt x="51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1"/>
              <p:cNvSpPr/>
              <p:nvPr/>
            </p:nvSpPr>
            <p:spPr>
              <a:xfrm>
                <a:off x="3093025" y="2236850"/>
                <a:ext cx="30200" cy="30200"/>
              </a:xfrm>
              <a:custGeom>
                <a:rect b="b" l="l" r="r" t="t"/>
                <a:pathLst>
                  <a:path extrusionOk="0" h="1208" w="1208">
                    <a:moveTo>
                      <a:pt x="604" y="1"/>
                    </a:moveTo>
                    <a:cubicBezTo>
                      <a:pt x="270" y="1"/>
                      <a:pt x="1" y="271"/>
                      <a:pt x="1" y="605"/>
                    </a:cubicBezTo>
                    <a:cubicBezTo>
                      <a:pt x="1" y="937"/>
                      <a:pt x="270" y="1208"/>
                      <a:pt x="604" y="1208"/>
                    </a:cubicBezTo>
                    <a:cubicBezTo>
                      <a:pt x="936" y="1208"/>
                      <a:pt x="1208" y="938"/>
                      <a:pt x="1208" y="605"/>
                    </a:cubicBezTo>
                    <a:cubicBezTo>
                      <a:pt x="1208" y="271"/>
                      <a:pt x="936" y="1"/>
                      <a:pt x="604"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1"/>
              <p:cNvSpPr/>
              <p:nvPr/>
            </p:nvSpPr>
            <p:spPr>
              <a:xfrm>
                <a:off x="3100000" y="2176450"/>
                <a:ext cx="19400" cy="37775"/>
              </a:xfrm>
              <a:custGeom>
                <a:rect b="b" l="l" r="r" t="t"/>
                <a:pathLst>
                  <a:path extrusionOk="0" h="1511" w="776">
                    <a:moveTo>
                      <a:pt x="455" y="0"/>
                    </a:moveTo>
                    <a:cubicBezTo>
                      <a:pt x="306" y="0"/>
                      <a:pt x="175" y="108"/>
                      <a:pt x="154" y="259"/>
                    </a:cubicBezTo>
                    <a:lnTo>
                      <a:pt x="25" y="1167"/>
                    </a:lnTo>
                    <a:cubicBezTo>
                      <a:pt x="1" y="1331"/>
                      <a:pt x="115" y="1485"/>
                      <a:pt x="281" y="1508"/>
                    </a:cubicBezTo>
                    <a:cubicBezTo>
                      <a:pt x="297" y="1509"/>
                      <a:pt x="310" y="1511"/>
                      <a:pt x="325" y="1511"/>
                    </a:cubicBezTo>
                    <a:cubicBezTo>
                      <a:pt x="472" y="1511"/>
                      <a:pt x="602" y="1402"/>
                      <a:pt x="622" y="1250"/>
                    </a:cubicBezTo>
                    <a:lnTo>
                      <a:pt x="752" y="345"/>
                    </a:lnTo>
                    <a:cubicBezTo>
                      <a:pt x="776" y="180"/>
                      <a:pt x="661" y="26"/>
                      <a:pt x="495" y="3"/>
                    </a:cubicBezTo>
                    <a:cubicBezTo>
                      <a:pt x="482" y="1"/>
                      <a:pt x="468" y="0"/>
                      <a:pt x="45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1"/>
              <p:cNvSpPr/>
              <p:nvPr/>
            </p:nvSpPr>
            <p:spPr>
              <a:xfrm>
                <a:off x="2945800" y="2176475"/>
                <a:ext cx="19400" cy="37750"/>
              </a:xfrm>
              <a:custGeom>
                <a:rect b="b" l="l" r="r" t="t"/>
                <a:pathLst>
                  <a:path extrusionOk="0" h="1510" w="776">
                    <a:moveTo>
                      <a:pt x="325" y="0"/>
                    </a:moveTo>
                    <a:cubicBezTo>
                      <a:pt x="311" y="0"/>
                      <a:pt x="296" y="1"/>
                      <a:pt x="281" y="4"/>
                    </a:cubicBezTo>
                    <a:cubicBezTo>
                      <a:pt x="115" y="26"/>
                      <a:pt x="1" y="179"/>
                      <a:pt x="24" y="345"/>
                    </a:cubicBezTo>
                    <a:lnTo>
                      <a:pt x="154" y="1250"/>
                    </a:lnTo>
                    <a:cubicBezTo>
                      <a:pt x="175" y="1401"/>
                      <a:pt x="305" y="1510"/>
                      <a:pt x="453" y="1510"/>
                    </a:cubicBezTo>
                    <a:cubicBezTo>
                      <a:pt x="467" y="1510"/>
                      <a:pt x="481" y="1509"/>
                      <a:pt x="495" y="1509"/>
                    </a:cubicBezTo>
                    <a:cubicBezTo>
                      <a:pt x="661" y="1485"/>
                      <a:pt x="775" y="1332"/>
                      <a:pt x="751" y="1167"/>
                    </a:cubicBezTo>
                    <a:lnTo>
                      <a:pt x="622" y="261"/>
                    </a:lnTo>
                    <a:cubicBezTo>
                      <a:pt x="601" y="109"/>
                      <a:pt x="472" y="0"/>
                      <a:pt x="32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1"/>
              <p:cNvSpPr/>
              <p:nvPr/>
            </p:nvSpPr>
            <p:spPr>
              <a:xfrm>
                <a:off x="2949550" y="2289700"/>
                <a:ext cx="15125" cy="37775"/>
              </a:xfrm>
              <a:custGeom>
                <a:rect b="b" l="l" r="r" t="t"/>
                <a:pathLst>
                  <a:path extrusionOk="0" h="1511" w="605">
                    <a:moveTo>
                      <a:pt x="303" y="1"/>
                    </a:moveTo>
                    <a:cubicBezTo>
                      <a:pt x="136" y="1"/>
                      <a:pt x="1" y="135"/>
                      <a:pt x="1" y="303"/>
                    </a:cubicBezTo>
                    <a:lnTo>
                      <a:pt x="1" y="1511"/>
                    </a:lnTo>
                    <a:lnTo>
                      <a:pt x="605" y="1511"/>
                    </a:lnTo>
                    <a:lnTo>
                      <a:pt x="605" y="303"/>
                    </a:lnTo>
                    <a:cubicBezTo>
                      <a:pt x="605" y="135"/>
                      <a:pt x="470" y="1"/>
                      <a:pt x="30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1"/>
              <p:cNvSpPr/>
              <p:nvPr/>
            </p:nvSpPr>
            <p:spPr>
              <a:xfrm>
                <a:off x="2949550" y="2304775"/>
                <a:ext cx="15125" cy="22700"/>
              </a:xfrm>
              <a:custGeom>
                <a:rect b="b" l="l" r="r" t="t"/>
                <a:pathLst>
                  <a:path extrusionOk="0" h="908" w="605">
                    <a:moveTo>
                      <a:pt x="1" y="1"/>
                    </a:moveTo>
                    <a:lnTo>
                      <a:pt x="1" y="908"/>
                    </a:lnTo>
                    <a:lnTo>
                      <a:pt x="605" y="908"/>
                    </a:lnTo>
                    <a:lnTo>
                      <a:pt x="60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1"/>
              <p:cNvSpPr/>
              <p:nvPr/>
            </p:nvSpPr>
            <p:spPr>
              <a:xfrm>
                <a:off x="3100550" y="2289700"/>
                <a:ext cx="15125" cy="37775"/>
              </a:xfrm>
              <a:custGeom>
                <a:rect b="b" l="l" r="r" t="t"/>
                <a:pathLst>
                  <a:path extrusionOk="0" h="1511" w="605">
                    <a:moveTo>
                      <a:pt x="303" y="1"/>
                    </a:moveTo>
                    <a:cubicBezTo>
                      <a:pt x="136" y="1"/>
                      <a:pt x="1" y="135"/>
                      <a:pt x="1" y="303"/>
                    </a:cubicBezTo>
                    <a:lnTo>
                      <a:pt x="1" y="1511"/>
                    </a:lnTo>
                    <a:lnTo>
                      <a:pt x="605" y="1511"/>
                    </a:lnTo>
                    <a:lnTo>
                      <a:pt x="605" y="303"/>
                    </a:lnTo>
                    <a:cubicBezTo>
                      <a:pt x="605" y="135"/>
                      <a:pt x="470" y="1"/>
                      <a:pt x="30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1"/>
              <p:cNvSpPr/>
              <p:nvPr/>
            </p:nvSpPr>
            <p:spPr>
              <a:xfrm>
                <a:off x="3100525" y="2304775"/>
                <a:ext cx="15100" cy="22700"/>
              </a:xfrm>
              <a:custGeom>
                <a:rect b="b" l="l" r="r" t="t"/>
                <a:pathLst>
                  <a:path extrusionOk="0" h="908" w="604">
                    <a:moveTo>
                      <a:pt x="1" y="1"/>
                    </a:moveTo>
                    <a:lnTo>
                      <a:pt x="1" y="908"/>
                    </a:lnTo>
                    <a:lnTo>
                      <a:pt x="604" y="908"/>
                    </a:lnTo>
                    <a:lnTo>
                      <a:pt x="60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1"/>
              <p:cNvSpPr/>
              <p:nvPr/>
            </p:nvSpPr>
            <p:spPr>
              <a:xfrm>
                <a:off x="3002400" y="2209350"/>
                <a:ext cx="57700" cy="57700"/>
              </a:xfrm>
              <a:custGeom>
                <a:rect b="b" l="l" r="r" t="t"/>
                <a:pathLst>
                  <a:path extrusionOk="0" h="2308" w="2308">
                    <a:moveTo>
                      <a:pt x="713" y="0"/>
                    </a:moveTo>
                    <a:lnTo>
                      <a:pt x="713" y="0"/>
                    </a:lnTo>
                    <a:cubicBezTo>
                      <a:pt x="293" y="189"/>
                      <a:pt x="1" y="609"/>
                      <a:pt x="1" y="1100"/>
                    </a:cubicBezTo>
                    <a:cubicBezTo>
                      <a:pt x="1" y="1767"/>
                      <a:pt x="541" y="2308"/>
                      <a:pt x="1209" y="2308"/>
                    </a:cubicBezTo>
                    <a:cubicBezTo>
                      <a:pt x="1700" y="2308"/>
                      <a:pt x="2119" y="2015"/>
                      <a:pt x="2308" y="1596"/>
                    </a:cubicBezTo>
                    <a:lnTo>
                      <a:pt x="2308" y="1596"/>
                    </a:lnTo>
                    <a:cubicBezTo>
                      <a:pt x="2157" y="1665"/>
                      <a:pt x="1989" y="1705"/>
                      <a:pt x="1813" y="1705"/>
                    </a:cubicBezTo>
                    <a:cubicBezTo>
                      <a:pt x="1146" y="1705"/>
                      <a:pt x="604" y="1164"/>
                      <a:pt x="604" y="497"/>
                    </a:cubicBezTo>
                    <a:cubicBezTo>
                      <a:pt x="604" y="319"/>
                      <a:pt x="644" y="153"/>
                      <a:pt x="71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1"/>
              <p:cNvSpPr/>
              <p:nvPr/>
            </p:nvSpPr>
            <p:spPr>
              <a:xfrm>
                <a:off x="3093025" y="2238225"/>
                <a:ext cx="28850" cy="28825"/>
              </a:xfrm>
              <a:custGeom>
                <a:rect b="b" l="l" r="r" t="t"/>
                <a:pathLst>
                  <a:path extrusionOk="0" h="1153" w="1154">
                    <a:moveTo>
                      <a:pt x="356" y="0"/>
                    </a:moveTo>
                    <a:lnTo>
                      <a:pt x="356" y="0"/>
                    </a:lnTo>
                    <a:cubicBezTo>
                      <a:pt x="146" y="95"/>
                      <a:pt x="1" y="304"/>
                      <a:pt x="1" y="550"/>
                    </a:cubicBezTo>
                    <a:cubicBezTo>
                      <a:pt x="1" y="883"/>
                      <a:pt x="271" y="1153"/>
                      <a:pt x="604" y="1153"/>
                    </a:cubicBezTo>
                    <a:cubicBezTo>
                      <a:pt x="849" y="1153"/>
                      <a:pt x="1059" y="1007"/>
                      <a:pt x="1153" y="797"/>
                    </a:cubicBezTo>
                    <a:lnTo>
                      <a:pt x="1153" y="797"/>
                    </a:lnTo>
                    <a:cubicBezTo>
                      <a:pt x="1077" y="831"/>
                      <a:pt x="994" y="852"/>
                      <a:pt x="906" y="852"/>
                    </a:cubicBezTo>
                    <a:cubicBezTo>
                      <a:pt x="572" y="852"/>
                      <a:pt x="302" y="580"/>
                      <a:pt x="302" y="248"/>
                    </a:cubicBezTo>
                    <a:cubicBezTo>
                      <a:pt x="302" y="159"/>
                      <a:pt x="322" y="76"/>
                      <a:pt x="35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1"/>
              <p:cNvSpPr/>
              <p:nvPr/>
            </p:nvSpPr>
            <p:spPr>
              <a:xfrm>
                <a:off x="2942025" y="2236850"/>
                <a:ext cx="30200" cy="30200"/>
              </a:xfrm>
              <a:custGeom>
                <a:rect b="b" l="l" r="r" t="t"/>
                <a:pathLst>
                  <a:path extrusionOk="0" h="1208" w="1208">
                    <a:moveTo>
                      <a:pt x="604" y="1"/>
                    </a:moveTo>
                    <a:cubicBezTo>
                      <a:pt x="271" y="1"/>
                      <a:pt x="1" y="271"/>
                      <a:pt x="1" y="605"/>
                    </a:cubicBezTo>
                    <a:cubicBezTo>
                      <a:pt x="1" y="937"/>
                      <a:pt x="271" y="1208"/>
                      <a:pt x="604" y="1208"/>
                    </a:cubicBezTo>
                    <a:cubicBezTo>
                      <a:pt x="936" y="1208"/>
                      <a:pt x="1208" y="938"/>
                      <a:pt x="1208" y="605"/>
                    </a:cubicBezTo>
                    <a:cubicBezTo>
                      <a:pt x="1208" y="271"/>
                      <a:pt x="936" y="1"/>
                      <a:pt x="604"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1"/>
              <p:cNvSpPr/>
              <p:nvPr/>
            </p:nvSpPr>
            <p:spPr>
              <a:xfrm>
                <a:off x="2942025" y="2238225"/>
                <a:ext cx="28850" cy="28825"/>
              </a:xfrm>
              <a:custGeom>
                <a:rect b="b" l="l" r="r" t="t"/>
                <a:pathLst>
                  <a:path extrusionOk="0" h="1153" w="1154">
                    <a:moveTo>
                      <a:pt x="356" y="0"/>
                    </a:moveTo>
                    <a:lnTo>
                      <a:pt x="356" y="0"/>
                    </a:lnTo>
                    <a:cubicBezTo>
                      <a:pt x="146" y="95"/>
                      <a:pt x="1" y="304"/>
                      <a:pt x="1" y="550"/>
                    </a:cubicBezTo>
                    <a:cubicBezTo>
                      <a:pt x="1" y="883"/>
                      <a:pt x="271" y="1153"/>
                      <a:pt x="604" y="1153"/>
                    </a:cubicBezTo>
                    <a:cubicBezTo>
                      <a:pt x="849" y="1153"/>
                      <a:pt x="1059" y="1007"/>
                      <a:pt x="1153" y="797"/>
                    </a:cubicBezTo>
                    <a:lnTo>
                      <a:pt x="1153" y="797"/>
                    </a:lnTo>
                    <a:cubicBezTo>
                      <a:pt x="1077" y="831"/>
                      <a:pt x="994" y="852"/>
                      <a:pt x="906" y="852"/>
                    </a:cubicBezTo>
                    <a:cubicBezTo>
                      <a:pt x="572" y="852"/>
                      <a:pt x="302" y="580"/>
                      <a:pt x="302" y="248"/>
                    </a:cubicBezTo>
                    <a:cubicBezTo>
                      <a:pt x="302" y="159"/>
                      <a:pt x="322" y="76"/>
                      <a:pt x="35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1"/>
              <p:cNvSpPr/>
              <p:nvPr/>
            </p:nvSpPr>
            <p:spPr>
              <a:xfrm>
                <a:off x="2889150" y="2455825"/>
                <a:ext cx="15150" cy="30200"/>
              </a:xfrm>
              <a:custGeom>
                <a:rect b="b" l="l" r="r" t="t"/>
                <a:pathLst>
                  <a:path extrusionOk="0" h="1208" w="606">
                    <a:moveTo>
                      <a:pt x="302" y="1"/>
                    </a:moveTo>
                    <a:cubicBezTo>
                      <a:pt x="135" y="1"/>
                      <a:pt x="0" y="135"/>
                      <a:pt x="0" y="302"/>
                    </a:cubicBezTo>
                    <a:lnTo>
                      <a:pt x="0" y="906"/>
                    </a:lnTo>
                    <a:cubicBezTo>
                      <a:pt x="0" y="1072"/>
                      <a:pt x="135" y="1208"/>
                      <a:pt x="302" y="1208"/>
                    </a:cubicBezTo>
                    <a:cubicBezTo>
                      <a:pt x="469" y="1208"/>
                      <a:pt x="606" y="1071"/>
                      <a:pt x="603" y="906"/>
                    </a:cubicBezTo>
                    <a:lnTo>
                      <a:pt x="603" y="302"/>
                    </a:lnTo>
                    <a:cubicBezTo>
                      <a:pt x="603" y="135"/>
                      <a:pt x="469" y="1"/>
                      <a:pt x="30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1"/>
              <p:cNvSpPr/>
              <p:nvPr/>
            </p:nvSpPr>
            <p:spPr>
              <a:xfrm>
                <a:off x="3092975" y="2455825"/>
                <a:ext cx="15150" cy="30200"/>
              </a:xfrm>
              <a:custGeom>
                <a:rect b="b" l="l" r="r" t="t"/>
                <a:pathLst>
                  <a:path extrusionOk="0" h="1208" w="606">
                    <a:moveTo>
                      <a:pt x="303" y="1"/>
                    </a:moveTo>
                    <a:cubicBezTo>
                      <a:pt x="136" y="1"/>
                      <a:pt x="1" y="135"/>
                      <a:pt x="1" y="302"/>
                    </a:cubicBezTo>
                    <a:lnTo>
                      <a:pt x="1" y="906"/>
                    </a:lnTo>
                    <a:cubicBezTo>
                      <a:pt x="1" y="1072"/>
                      <a:pt x="136" y="1208"/>
                      <a:pt x="303" y="1208"/>
                    </a:cubicBezTo>
                    <a:cubicBezTo>
                      <a:pt x="470" y="1208"/>
                      <a:pt x="606" y="1071"/>
                      <a:pt x="605" y="906"/>
                    </a:cubicBezTo>
                    <a:lnTo>
                      <a:pt x="605" y="302"/>
                    </a:lnTo>
                    <a:cubicBezTo>
                      <a:pt x="605" y="135"/>
                      <a:pt x="470" y="1"/>
                      <a:pt x="3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1"/>
              <p:cNvSpPr/>
              <p:nvPr/>
            </p:nvSpPr>
            <p:spPr>
              <a:xfrm>
                <a:off x="2957100" y="2455825"/>
                <a:ext cx="15125" cy="30200"/>
              </a:xfrm>
              <a:custGeom>
                <a:rect b="b" l="l" r="r" t="t"/>
                <a:pathLst>
                  <a:path extrusionOk="0" h="1208" w="605">
                    <a:moveTo>
                      <a:pt x="303" y="1"/>
                    </a:moveTo>
                    <a:cubicBezTo>
                      <a:pt x="135" y="1"/>
                      <a:pt x="1" y="135"/>
                      <a:pt x="1" y="302"/>
                    </a:cubicBezTo>
                    <a:lnTo>
                      <a:pt x="1" y="906"/>
                    </a:lnTo>
                    <a:cubicBezTo>
                      <a:pt x="1" y="1072"/>
                      <a:pt x="135" y="1208"/>
                      <a:pt x="303" y="1208"/>
                    </a:cubicBezTo>
                    <a:cubicBezTo>
                      <a:pt x="469" y="1208"/>
                      <a:pt x="605" y="1071"/>
                      <a:pt x="605" y="906"/>
                    </a:cubicBezTo>
                    <a:lnTo>
                      <a:pt x="605" y="302"/>
                    </a:lnTo>
                    <a:cubicBezTo>
                      <a:pt x="605" y="135"/>
                      <a:pt x="469" y="1"/>
                      <a:pt x="3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1"/>
              <p:cNvSpPr/>
              <p:nvPr/>
            </p:nvSpPr>
            <p:spPr>
              <a:xfrm>
                <a:off x="3160950" y="2455825"/>
                <a:ext cx="15100" cy="30200"/>
              </a:xfrm>
              <a:custGeom>
                <a:rect b="b" l="l" r="r" t="t"/>
                <a:pathLst>
                  <a:path extrusionOk="0" h="1208" w="604">
                    <a:moveTo>
                      <a:pt x="302" y="1"/>
                    </a:moveTo>
                    <a:cubicBezTo>
                      <a:pt x="135" y="1"/>
                      <a:pt x="1" y="135"/>
                      <a:pt x="1" y="302"/>
                    </a:cubicBezTo>
                    <a:lnTo>
                      <a:pt x="1" y="906"/>
                    </a:lnTo>
                    <a:cubicBezTo>
                      <a:pt x="1" y="1072"/>
                      <a:pt x="135" y="1208"/>
                      <a:pt x="302" y="1208"/>
                    </a:cubicBezTo>
                    <a:cubicBezTo>
                      <a:pt x="469" y="1208"/>
                      <a:pt x="604" y="1071"/>
                      <a:pt x="604" y="906"/>
                    </a:cubicBezTo>
                    <a:lnTo>
                      <a:pt x="604" y="302"/>
                    </a:lnTo>
                    <a:cubicBezTo>
                      <a:pt x="604" y="135"/>
                      <a:pt x="469" y="1"/>
                      <a:pt x="30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1"/>
              <p:cNvSpPr/>
              <p:nvPr/>
            </p:nvSpPr>
            <p:spPr>
              <a:xfrm>
                <a:off x="2994725" y="2455775"/>
                <a:ext cx="75750" cy="30250"/>
              </a:xfrm>
              <a:custGeom>
                <a:rect b="b" l="l" r="r" t="t"/>
                <a:pathLst>
                  <a:path extrusionOk="0" h="1210" w="3030">
                    <a:moveTo>
                      <a:pt x="391" y="1"/>
                    </a:moveTo>
                    <a:cubicBezTo>
                      <a:pt x="154" y="1"/>
                      <a:pt x="0" y="266"/>
                      <a:pt x="131" y="462"/>
                    </a:cubicBezTo>
                    <a:cubicBezTo>
                      <a:pt x="428" y="912"/>
                      <a:pt x="937" y="1210"/>
                      <a:pt x="1516" y="1210"/>
                    </a:cubicBezTo>
                    <a:cubicBezTo>
                      <a:pt x="2093" y="1210"/>
                      <a:pt x="2603" y="912"/>
                      <a:pt x="2900" y="462"/>
                    </a:cubicBezTo>
                    <a:cubicBezTo>
                      <a:pt x="3030" y="265"/>
                      <a:pt x="2877" y="1"/>
                      <a:pt x="2640" y="1"/>
                    </a:cubicBezTo>
                    <a:cubicBezTo>
                      <a:pt x="2544" y="1"/>
                      <a:pt x="2449" y="45"/>
                      <a:pt x="2397" y="126"/>
                    </a:cubicBezTo>
                    <a:cubicBezTo>
                      <a:pt x="2208" y="414"/>
                      <a:pt x="1885" y="605"/>
                      <a:pt x="1516" y="605"/>
                    </a:cubicBezTo>
                    <a:cubicBezTo>
                      <a:pt x="1147" y="605"/>
                      <a:pt x="823" y="414"/>
                      <a:pt x="634" y="126"/>
                    </a:cubicBezTo>
                    <a:cubicBezTo>
                      <a:pt x="582" y="45"/>
                      <a:pt x="487" y="1"/>
                      <a:pt x="391"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4" name="Google Shape;3474;p71"/>
          <p:cNvGrpSpPr/>
          <p:nvPr/>
        </p:nvGrpSpPr>
        <p:grpSpPr>
          <a:xfrm>
            <a:off x="4052285" y="2647761"/>
            <a:ext cx="398040" cy="512897"/>
            <a:chOff x="4127128" y="2733711"/>
            <a:chExt cx="398040" cy="512897"/>
          </a:xfrm>
        </p:grpSpPr>
        <p:sp>
          <p:nvSpPr>
            <p:cNvPr id="3475" name="Google Shape;3475;p71"/>
            <p:cNvSpPr/>
            <p:nvPr/>
          </p:nvSpPr>
          <p:spPr>
            <a:xfrm>
              <a:off x="4127128" y="2733711"/>
              <a:ext cx="398040" cy="512897"/>
            </a:xfrm>
            <a:custGeom>
              <a:rect b="b" l="l" r="r" t="t"/>
              <a:pathLst>
                <a:path extrusionOk="0" h="18724" w="14531">
                  <a:moveTo>
                    <a:pt x="0" y="0"/>
                  </a:moveTo>
                  <a:lnTo>
                    <a:pt x="0" y="18723"/>
                  </a:lnTo>
                  <a:lnTo>
                    <a:pt x="14530" y="18723"/>
                  </a:lnTo>
                  <a:lnTo>
                    <a:pt x="14530" y="0"/>
                  </a:ln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6" name="Google Shape;3476;p71"/>
            <p:cNvGrpSpPr/>
            <p:nvPr/>
          </p:nvGrpSpPr>
          <p:grpSpPr>
            <a:xfrm>
              <a:off x="4144135" y="2756085"/>
              <a:ext cx="364025" cy="468150"/>
              <a:chOff x="3376475" y="2017625"/>
              <a:chExt cx="364025" cy="468150"/>
            </a:xfrm>
          </p:grpSpPr>
          <p:sp>
            <p:nvSpPr>
              <p:cNvPr id="3477" name="Google Shape;3477;p71"/>
              <p:cNvSpPr/>
              <p:nvPr/>
            </p:nvSpPr>
            <p:spPr>
              <a:xfrm>
                <a:off x="3378075" y="2017625"/>
                <a:ext cx="30225" cy="437925"/>
              </a:xfrm>
              <a:custGeom>
                <a:rect b="b" l="l" r="r" t="t"/>
                <a:pathLst>
                  <a:path extrusionOk="0" h="17517" w="1209">
                    <a:moveTo>
                      <a:pt x="1209" y="0"/>
                    </a:moveTo>
                    <a:cubicBezTo>
                      <a:pt x="541" y="0"/>
                      <a:pt x="1" y="541"/>
                      <a:pt x="1" y="1208"/>
                    </a:cubicBezTo>
                    <a:lnTo>
                      <a:pt x="1" y="17516"/>
                    </a:lnTo>
                    <a:cubicBezTo>
                      <a:pt x="1" y="16849"/>
                      <a:pt x="541" y="16308"/>
                      <a:pt x="1209" y="16308"/>
                    </a:cubicBezTo>
                    <a:lnTo>
                      <a:pt x="120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1"/>
              <p:cNvSpPr/>
              <p:nvPr/>
            </p:nvSpPr>
            <p:spPr>
              <a:xfrm>
                <a:off x="3378075" y="2206375"/>
                <a:ext cx="30225" cy="60425"/>
              </a:xfrm>
              <a:custGeom>
                <a:rect b="b" l="l" r="r" t="t"/>
                <a:pathLst>
                  <a:path extrusionOk="0" h="2417" w="1209">
                    <a:moveTo>
                      <a:pt x="1209" y="0"/>
                    </a:moveTo>
                    <a:cubicBezTo>
                      <a:pt x="541" y="0"/>
                      <a:pt x="1" y="541"/>
                      <a:pt x="1" y="1208"/>
                    </a:cubicBezTo>
                    <a:lnTo>
                      <a:pt x="1" y="2416"/>
                    </a:lnTo>
                    <a:cubicBezTo>
                      <a:pt x="1" y="1749"/>
                      <a:pt x="541" y="1208"/>
                      <a:pt x="1209" y="1208"/>
                    </a:cubicBezTo>
                    <a:lnTo>
                      <a:pt x="120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9" name="Google Shape;3479;p71"/>
              <p:cNvGrpSpPr/>
              <p:nvPr/>
            </p:nvGrpSpPr>
            <p:grpSpPr>
              <a:xfrm>
                <a:off x="3376475" y="2017625"/>
                <a:ext cx="364025" cy="468150"/>
                <a:chOff x="3376475" y="2017625"/>
                <a:chExt cx="364025" cy="468150"/>
              </a:xfrm>
            </p:grpSpPr>
            <p:sp>
              <p:nvSpPr>
                <p:cNvPr id="3480" name="Google Shape;3480;p71"/>
                <p:cNvSpPr/>
                <p:nvPr/>
              </p:nvSpPr>
              <p:spPr>
                <a:xfrm>
                  <a:off x="3385600" y="2432875"/>
                  <a:ext cx="339775" cy="45325"/>
                </a:xfrm>
                <a:custGeom>
                  <a:rect b="b" l="l" r="r" t="t"/>
                  <a:pathLst>
                    <a:path extrusionOk="0" h="1813" w="13591">
                      <a:moveTo>
                        <a:pt x="908" y="0"/>
                      </a:moveTo>
                      <a:cubicBezTo>
                        <a:pt x="406" y="0"/>
                        <a:pt x="1" y="406"/>
                        <a:pt x="1" y="906"/>
                      </a:cubicBezTo>
                      <a:cubicBezTo>
                        <a:pt x="1" y="1407"/>
                        <a:pt x="406" y="1812"/>
                        <a:pt x="908" y="1812"/>
                      </a:cubicBezTo>
                      <a:lnTo>
                        <a:pt x="13591" y="1812"/>
                      </a:lnTo>
                      <a:lnTo>
                        <a:pt x="13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1"/>
                <p:cNvSpPr/>
                <p:nvPr/>
              </p:nvSpPr>
              <p:spPr>
                <a:xfrm>
                  <a:off x="3385600" y="2432875"/>
                  <a:ext cx="339775" cy="22675"/>
                </a:xfrm>
                <a:custGeom>
                  <a:rect b="b" l="l" r="r" t="t"/>
                  <a:pathLst>
                    <a:path extrusionOk="0" h="907" w="13591">
                      <a:moveTo>
                        <a:pt x="908" y="0"/>
                      </a:moveTo>
                      <a:cubicBezTo>
                        <a:pt x="406" y="0"/>
                        <a:pt x="1" y="406"/>
                        <a:pt x="1" y="906"/>
                      </a:cubicBezTo>
                      <a:lnTo>
                        <a:pt x="13591" y="906"/>
                      </a:lnTo>
                      <a:lnTo>
                        <a:pt x="13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1"/>
                <p:cNvSpPr/>
                <p:nvPr/>
              </p:nvSpPr>
              <p:spPr>
                <a:xfrm>
                  <a:off x="3376475" y="2410250"/>
                  <a:ext cx="364000" cy="75525"/>
                </a:xfrm>
                <a:custGeom>
                  <a:rect b="b" l="l" r="r" t="t"/>
                  <a:pathLst>
                    <a:path extrusionOk="0" h="3021" w="14560">
                      <a:moveTo>
                        <a:pt x="65" y="0"/>
                      </a:moveTo>
                      <a:lnTo>
                        <a:pt x="70" y="1693"/>
                      </a:lnTo>
                      <a:cubicBezTo>
                        <a:pt x="0" y="2414"/>
                        <a:pt x="565" y="3020"/>
                        <a:pt x="1272" y="3020"/>
                      </a:cubicBezTo>
                      <a:lnTo>
                        <a:pt x="14258" y="3020"/>
                      </a:lnTo>
                      <a:cubicBezTo>
                        <a:pt x="14425" y="3020"/>
                        <a:pt x="14560" y="2885"/>
                        <a:pt x="14560" y="2718"/>
                      </a:cubicBezTo>
                      <a:cubicBezTo>
                        <a:pt x="14560" y="2551"/>
                        <a:pt x="14425" y="2416"/>
                        <a:pt x="14258" y="2416"/>
                      </a:cubicBezTo>
                      <a:lnTo>
                        <a:pt x="1305" y="2416"/>
                      </a:lnTo>
                      <a:cubicBezTo>
                        <a:pt x="1005" y="2416"/>
                        <a:pt x="724" y="2211"/>
                        <a:pt x="677" y="1914"/>
                      </a:cubicBezTo>
                      <a:cubicBezTo>
                        <a:pt x="615" y="1534"/>
                        <a:pt x="905" y="1207"/>
                        <a:pt x="1273" y="1207"/>
                      </a:cubicBezTo>
                      <a:lnTo>
                        <a:pt x="13956" y="1207"/>
                      </a:lnTo>
                      <a:cubicBezTo>
                        <a:pt x="14290" y="1207"/>
                        <a:pt x="14560" y="936"/>
                        <a:pt x="14560" y="603"/>
                      </a:cubicBezTo>
                      <a:lnTo>
                        <a:pt x="1456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1"/>
                <p:cNvSpPr/>
                <p:nvPr/>
              </p:nvSpPr>
              <p:spPr>
                <a:xfrm>
                  <a:off x="3378050" y="2017625"/>
                  <a:ext cx="362450" cy="437925"/>
                </a:xfrm>
                <a:custGeom>
                  <a:rect b="b" l="l" r="r" t="t"/>
                  <a:pathLst>
                    <a:path extrusionOk="0" h="17517" w="14498">
                      <a:moveTo>
                        <a:pt x="1210" y="0"/>
                      </a:moveTo>
                      <a:cubicBezTo>
                        <a:pt x="542" y="0"/>
                        <a:pt x="1" y="541"/>
                        <a:pt x="1" y="1208"/>
                      </a:cubicBezTo>
                      <a:lnTo>
                        <a:pt x="1" y="17516"/>
                      </a:lnTo>
                      <a:cubicBezTo>
                        <a:pt x="1" y="16849"/>
                        <a:pt x="542" y="16308"/>
                        <a:pt x="1210" y="16308"/>
                      </a:cubicBezTo>
                      <a:lnTo>
                        <a:pt x="13893" y="16308"/>
                      </a:lnTo>
                      <a:cubicBezTo>
                        <a:pt x="14227" y="16308"/>
                        <a:pt x="14497" y="16037"/>
                        <a:pt x="14497" y="15703"/>
                      </a:cubicBezTo>
                      <a:lnTo>
                        <a:pt x="14497" y="603"/>
                      </a:lnTo>
                      <a:cubicBezTo>
                        <a:pt x="14498" y="269"/>
                        <a:pt x="14227" y="0"/>
                        <a:pt x="1389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1"/>
                <p:cNvSpPr/>
                <p:nvPr/>
              </p:nvSpPr>
              <p:spPr>
                <a:xfrm>
                  <a:off x="3378075" y="2206375"/>
                  <a:ext cx="362425" cy="60425"/>
                </a:xfrm>
                <a:custGeom>
                  <a:rect b="b" l="l" r="r" t="t"/>
                  <a:pathLst>
                    <a:path extrusionOk="0" h="2417" w="14497">
                      <a:moveTo>
                        <a:pt x="1209" y="0"/>
                      </a:moveTo>
                      <a:cubicBezTo>
                        <a:pt x="541" y="0"/>
                        <a:pt x="1" y="541"/>
                        <a:pt x="1" y="1208"/>
                      </a:cubicBezTo>
                      <a:lnTo>
                        <a:pt x="1" y="2416"/>
                      </a:lnTo>
                      <a:cubicBezTo>
                        <a:pt x="1" y="1749"/>
                        <a:pt x="541" y="1208"/>
                        <a:pt x="1209" y="1208"/>
                      </a:cubicBezTo>
                      <a:lnTo>
                        <a:pt x="14497" y="1208"/>
                      </a:lnTo>
                      <a:lnTo>
                        <a:pt x="14497"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1"/>
                <p:cNvSpPr/>
                <p:nvPr/>
              </p:nvSpPr>
              <p:spPr>
                <a:xfrm>
                  <a:off x="3453575" y="2206375"/>
                  <a:ext cx="211425" cy="30225"/>
                </a:xfrm>
                <a:custGeom>
                  <a:rect b="b" l="l" r="r" t="t"/>
                  <a:pathLst>
                    <a:path extrusionOk="0" h="1209" w="8457">
                      <a:moveTo>
                        <a:pt x="1" y="0"/>
                      </a:moveTo>
                      <a:lnTo>
                        <a:pt x="1" y="1208"/>
                      </a:lnTo>
                      <a:lnTo>
                        <a:pt x="8457" y="1208"/>
                      </a:lnTo>
                      <a:lnTo>
                        <a:pt x="8457"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1"/>
                <p:cNvSpPr/>
                <p:nvPr/>
              </p:nvSpPr>
              <p:spPr>
                <a:xfrm>
                  <a:off x="3544150" y="2425325"/>
                  <a:ext cx="30225" cy="60450"/>
                </a:xfrm>
                <a:custGeom>
                  <a:rect b="b" l="l" r="r" t="t"/>
                  <a:pathLst>
                    <a:path extrusionOk="0" h="2418" w="1209">
                      <a:moveTo>
                        <a:pt x="1" y="0"/>
                      </a:moveTo>
                      <a:lnTo>
                        <a:pt x="1" y="2417"/>
                      </a:lnTo>
                      <a:lnTo>
                        <a:pt x="1209" y="2417"/>
                      </a:lnTo>
                      <a:lnTo>
                        <a:pt x="120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1"/>
                <p:cNvSpPr/>
                <p:nvPr/>
              </p:nvSpPr>
              <p:spPr>
                <a:xfrm>
                  <a:off x="3468700" y="2017625"/>
                  <a:ext cx="181175" cy="468100"/>
                </a:xfrm>
                <a:custGeom>
                  <a:rect b="b" l="l" r="r" t="t"/>
                  <a:pathLst>
                    <a:path extrusionOk="0" h="18724" w="7247">
                      <a:moveTo>
                        <a:pt x="3020" y="0"/>
                      </a:moveTo>
                      <a:lnTo>
                        <a:pt x="3020" y="7109"/>
                      </a:lnTo>
                      <a:cubicBezTo>
                        <a:pt x="3020" y="7213"/>
                        <a:pt x="2934" y="7290"/>
                        <a:pt x="2839" y="7290"/>
                      </a:cubicBezTo>
                      <a:cubicBezTo>
                        <a:pt x="2817" y="7290"/>
                        <a:pt x="2794" y="7286"/>
                        <a:pt x="2772" y="7277"/>
                      </a:cubicBezTo>
                      <a:lnTo>
                        <a:pt x="1038" y="6589"/>
                      </a:lnTo>
                      <a:cubicBezTo>
                        <a:pt x="939" y="6549"/>
                        <a:pt x="837" y="6531"/>
                        <a:pt x="738" y="6531"/>
                      </a:cubicBezTo>
                      <a:cubicBezTo>
                        <a:pt x="349" y="6531"/>
                        <a:pt x="1" y="6810"/>
                        <a:pt x="1" y="7191"/>
                      </a:cubicBezTo>
                      <a:lnTo>
                        <a:pt x="1" y="9117"/>
                      </a:lnTo>
                      <a:cubicBezTo>
                        <a:pt x="1" y="9497"/>
                        <a:pt x="350" y="9777"/>
                        <a:pt x="738" y="9777"/>
                      </a:cubicBezTo>
                      <a:cubicBezTo>
                        <a:pt x="837" y="9777"/>
                        <a:pt x="939" y="9758"/>
                        <a:pt x="1038" y="9719"/>
                      </a:cubicBezTo>
                      <a:lnTo>
                        <a:pt x="2772" y="9031"/>
                      </a:lnTo>
                      <a:cubicBezTo>
                        <a:pt x="2795" y="9022"/>
                        <a:pt x="2817" y="9018"/>
                        <a:pt x="2839" y="9018"/>
                      </a:cubicBezTo>
                      <a:cubicBezTo>
                        <a:pt x="2935" y="9018"/>
                        <a:pt x="3020" y="9095"/>
                        <a:pt x="3020" y="9199"/>
                      </a:cubicBezTo>
                      <a:lnTo>
                        <a:pt x="3020" y="18723"/>
                      </a:lnTo>
                      <a:lnTo>
                        <a:pt x="4229" y="18723"/>
                      </a:lnTo>
                      <a:lnTo>
                        <a:pt x="4229" y="9199"/>
                      </a:lnTo>
                      <a:cubicBezTo>
                        <a:pt x="4229" y="9095"/>
                        <a:pt x="4314" y="9018"/>
                        <a:pt x="4410" y="9018"/>
                      </a:cubicBezTo>
                      <a:cubicBezTo>
                        <a:pt x="4432" y="9018"/>
                        <a:pt x="4454" y="9022"/>
                        <a:pt x="4476" y="9031"/>
                      </a:cubicBezTo>
                      <a:lnTo>
                        <a:pt x="6209" y="9719"/>
                      </a:lnTo>
                      <a:cubicBezTo>
                        <a:pt x="6309" y="9758"/>
                        <a:pt x="6410" y="9777"/>
                        <a:pt x="6509" y="9777"/>
                      </a:cubicBezTo>
                      <a:cubicBezTo>
                        <a:pt x="6898" y="9777"/>
                        <a:pt x="7247" y="9497"/>
                        <a:pt x="7247" y="9117"/>
                      </a:cubicBezTo>
                      <a:lnTo>
                        <a:pt x="7247" y="7191"/>
                      </a:lnTo>
                      <a:cubicBezTo>
                        <a:pt x="7247" y="6811"/>
                        <a:pt x="6898" y="6532"/>
                        <a:pt x="6509" y="6532"/>
                      </a:cubicBezTo>
                      <a:cubicBezTo>
                        <a:pt x="6410" y="6532"/>
                        <a:pt x="6308" y="6550"/>
                        <a:pt x="6209" y="6589"/>
                      </a:cubicBezTo>
                      <a:lnTo>
                        <a:pt x="4476" y="7277"/>
                      </a:lnTo>
                      <a:cubicBezTo>
                        <a:pt x="4454" y="7286"/>
                        <a:pt x="4431" y="7290"/>
                        <a:pt x="4409" y="7290"/>
                      </a:cubicBezTo>
                      <a:cubicBezTo>
                        <a:pt x="4314" y="7290"/>
                        <a:pt x="4229" y="7213"/>
                        <a:pt x="4229" y="7109"/>
                      </a:cubicBezTo>
                      <a:lnTo>
                        <a:pt x="422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1"/>
                <p:cNvSpPr/>
                <p:nvPr/>
              </p:nvSpPr>
              <p:spPr>
                <a:xfrm>
                  <a:off x="3506425" y="2202625"/>
                  <a:ext cx="105700" cy="37700"/>
                </a:xfrm>
                <a:custGeom>
                  <a:rect b="b" l="l" r="r" t="t"/>
                  <a:pathLst>
                    <a:path extrusionOk="0" h="1508" w="4228">
                      <a:moveTo>
                        <a:pt x="2115" y="0"/>
                      </a:moveTo>
                      <a:cubicBezTo>
                        <a:pt x="1884" y="0"/>
                        <a:pt x="1677" y="104"/>
                        <a:pt x="1539" y="268"/>
                      </a:cubicBezTo>
                      <a:cubicBezTo>
                        <a:pt x="1433" y="394"/>
                        <a:pt x="1267" y="452"/>
                        <a:pt x="1104" y="452"/>
                      </a:cubicBezTo>
                      <a:lnTo>
                        <a:pt x="303" y="452"/>
                      </a:lnTo>
                      <a:cubicBezTo>
                        <a:pt x="136" y="452"/>
                        <a:pt x="1" y="587"/>
                        <a:pt x="1" y="753"/>
                      </a:cubicBezTo>
                      <a:cubicBezTo>
                        <a:pt x="1" y="921"/>
                        <a:pt x="136" y="1055"/>
                        <a:pt x="303" y="1055"/>
                      </a:cubicBezTo>
                      <a:lnTo>
                        <a:pt x="1104" y="1055"/>
                      </a:lnTo>
                      <a:cubicBezTo>
                        <a:pt x="1267" y="1055"/>
                        <a:pt x="1433" y="1115"/>
                        <a:pt x="1539" y="1239"/>
                      </a:cubicBezTo>
                      <a:cubicBezTo>
                        <a:pt x="1677" y="1404"/>
                        <a:pt x="1884" y="1507"/>
                        <a:pt x="2115" y="1507"/>
                      </a:cubicBezTo>
                      <a:cubicBezTo>
                        <a:pt x="2346" y="1507"/>
                        <a:pt x="2552" y="1404"/>
                        <a:pt x="2691" y="1239"/>
                      </a:cubicBezTo>
                      <a:cubicBezTo>
                        <a:pt x="2797" y="1115"/>
                        <a:pt x="2962" y="1055"/>
                        <a:pt x="3126" y="1055"/>
                      </a:cubicBezTo>
                      <a:lnTo>
                        <a:pt x="3927" y="1055"/>
                      </a:lnTo>
                      <a:cubicBezTo>
                        <a:pt x="4093" y="1055"/>
                        <a:pt x="4228" y="921"/>
                        <a:pt x="4228" y="753"/>
                      </a:cubicBezTo>
                      <a:cubicBezTo>
                        <a:pt x="4228" y="587"/>
                        <a:pt x="4093" y="452"/>
                        <a:pt x="3927" y="452"/>
                      </a:cubicBezTo>
                      <a:lnTo>
                        <a:pt x="3126" y="452"/>
                      </a:lnTo>
                      <a:cubicBezTo>
                        <a:pt x="2961" y="452"/>
                        <a:pt x="2797" y="393"/>
                        <a:pt x="2691" y="268"/>
                      </a:cubicBezTo>
                      <a:cubicBezTo>
                        <a:pt x="2552" y="104"/>
                        <a:pt x="2346" y="0"/>
                        <a:pt x="211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1"/>
                <p:cNvSpPr/>
                <p:nvPr/>
              </p:nvSpPr>
              <p:spPr>
                <a:xfrm>
                  <a:off x="3544150" y="2425325"/>
                  <a:ext cx="30225" cy="60450"/>
                </a:xfrm>
                <a:custGeom>
                  <a:rect b="b" l="l" r="r" t="t"/>
                  <a:pathLst>
                    <a:path extrusionOk="0" h="2418" w="1209">
                      <a:moveTo>
                        <a:pt x="1" y="0"/>
                      </a:moveTo>
                      <a:lnTo>
                        <a:pt x="1" y="2417"/>
                      </a:lnTo>
                      <a:lnTo>
                        <a:pt x="1209" y="2417"/>
                      </a:lnTo>
                      <a:lnTo>
                        <a:pt x="1209"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490" name="Google Shape;3490;p71"/>
          <p:cNvGrpSpPr/>
          <p:nvPr/>
        </p:nvGrpSpPr>
        <p:grpSpPr>
          <a:xfrm>
            <a:off x="4721856" y="2647747"/>
            <a:ext cx="430172" cy="512925"/>
            <a:chOff x="4779652" y="2735125"/>
            <a:chExt cx="430172" cy="512925"/>
          </a:xfrm>
        </p:grpSpPr>
        <p:sp>
          <p:nvSpPr>
            <p:cNvPr id="3491" name="Google Shape;3491;p71"/>
            <p:cNvSpPr/>
            <p:nvPr/>
          </p:nvSpPr>
          <p:spPr>
            <a:xfrm>
              <a:off x="4779652" y="2735125"/>
              <a:ext cx="430172" cy="512925"/>
            </a:xfrm>
            <a:custGeom>
              <a:rect b="b" l="l" r="r" t="t"/>
              <a:pathLst>
                <a:path extrusionOk="0" h="18725" w="15704">
                  <a:moveTo>
                    <a:pt x="303" y="0"/>
                  </a:moveTo>
                  <a:cubicBezTo>
                    <a:pt x="136" y="0"/>
                    <a:pt x="1" y="135"/>
                    <a:pt x="1" y="302"/>
                  </a:cubicBezTo>
                  <a:lnTo>
                    <a:pt x="1" y="427"/>
                  </a:lnTo>
                  <a:lnTo>
                    <a:pt x="1" y="18298"/>
                  </a:lnTo>
                  <a:lnTo>
                    <a:pt x="1" y="18423"/>
                  </a:lnTo>
                  <a:cubicBezTo>
                    <a:pt x="1" y="18589"/>
                    <a:pt x="136" y="18725"/>
                    <a:pt x="303" y="18725"/>
                  </a:cubicBezTo>
                  <a:lnTo>
                    <a:pt x="15402" y="18725"/>
                  </a:lnTo>
                  <a:cubicBezTo>
                    <a:pt x="15568" y="18725"/>
                    <a:pt x="15703" y="18589"/>
                    <a:pt x="15703" y="18423"/>
                  </a:cubicBezTo>
                  <a:lnTo>
                    <a:pt x="15703" y="18298"/>
                  </a:lnTo>
                  <a:lnTo>
                    <a:pt x="15703" y="428"/>
                  </a:lnTo>
                  <a:lnTo>
                    <a:pt x="15703" y="303"/>
                  </a:lnTo>
                  <a:cubicBezTo>
                    <a:pt x="15703" y="135"/>
                    <a:pt x="15568" y="0"/>
                    <a:pt x="1540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2" name="Google Shape;3492;p71"/>
            <p:cNvGrpSpPr/>
            <p:nvPr/>
          </p:nvGrpSpPr>
          <p:grpSpPr>
            <a:xfrm>
              <a:off x="4798426" y="2757525"/>
              <a:ext cx="392625" cy="468125"/>
              <a:chOff x="3889650" y="2017775"/>
              <a:chExt cx="392625" cy="468125"/>
            </a:xfrm>
          </p:grpSpPr>
          <p:sp>
            <p:nvSpPr>
              <p:cNvPr id="3493" name="Google Shape;3493;p71"/>
              <p:cNvSpPr/>
              <p:nvPr/>
            </p:nvSpPr>
            <p:spPr>
              <a:xfrm>
                <a:off x="3889650" y="2017775"/>
                <a:ext cx="392625" cy="468125"/>
              </a:xfrm>
              <a:custGeom>
                <a:rect b="b" l="l" r="r" t="t"/>
                <a:pathLst>
                  <a:path extrusionOk="0" h="18725" w="15705">
                    <a:moveTo>
                      <a:pt x="303" y="0"/>
                    </a:moveTo>
                    <a:cubicBezTo>
                      <a:pt x="136" y="0"/>
                      <a:pt x="1" y="135"/>
                      <a:pt x="1" y="302"/>
                    </a:cubicBezTo>
                    <a:lnTo>
                      <a:pt x="1" y="18423"/>
                    </a:lnTo>
                    <a:cubicBezTo>
                      <a:pt x="1" y="18589"/>
                      <a:pt x="136" y="18725"/>
                      <a:pt x="303" y="18725"/>
                    </a:cubicBezTo>
                    <a:lnTo>
                      <a:pt x="15403" y="18725"/>
                    </a:lnTo>
                    <a:cubicBezTo>
                      <a:pt x="15569" y="18725"/>
                      <a:pt x="15704" y="18589"/>
                      <a:pt x="15704" y="18423"/>
                    </a:cubicBezTo>
                    <a:lnTo>
                      <a:pt x="15704" y="302"/>
                    </a:lnTo>
                    <a:cubicBezTo>
                      <a:pt x="15704" y="135"/>
                      <a:pt x="15569" y="0"/>
                      <a:pt x="1540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1"/>
              <p:cNvSpPr/>
              <p:nvPr/>
            </p:nvSpPr>
            <p:spPr>
              <a:xfrm>
                <a:off x="3889650" y="2017775"/>
                <a:ext cx="392625" cy="468125"/>
              </a:xfrm>
              <a:custGeom>
                <a:rect b="b" l="l" r="r" t="t"/>
                <a:pathLst>
                  <a:path extrusionOk="0" h="18725" w="15705">
                    <a:moveTo>
                      <a:pt x="304" y="0"/>
                    </a:moveTo>
                    <a:cubicBezTo>
                      <a:pt x="137" y="0"/>
                      <a:pt x="2" y="135"/>
                      <a:pt x="2" y="302"/>
                    </a:cubicBezTo>
                    <a:lnTo>
                      <a:pt x="2" y="427"/>
                    </a:lnTo>
                    <a:lnTo>
                      <a:pt x="1636" y="2061"/>
                    </a:lnTo>
                    <a:cubicBezTo>
                      <a:pt x="1749" y="2174"/>
                      <a:pt x="1814" y="2328"/>
                      <a:pt x="1814" y="2489"/>
                    </a:cubicBezTo>
                    <a:lnTo>
                      <a:pt x="1814" y="16235"/>
                    </a:lnTo>
                    <a:cubicBezTo>
                      <a:pt x="1814" y="16395"/>
                      <a:pt x="1749" y="16548"/>
                      <a:pt x="1636" y="16662"/>
                    </a:cubicBezTo>
                    <a:lnTo>
                      <a:pt x="1" y="18298"/>
                    </a:lnTo>
                    <a:lnTo>
                      <a:pt x="1" y="18423"/>
                    </a:lnTo>
                    <a:cubicBezTo>
                      <a:pt x="1" y="18589"/>
                      <a:pt x="136" y="18725"/>
                      <a:pt x="303" y="18725"/>
                    </a:cubicBezTo>
                    <a:lnTo>
                      <a:pt x="427" y="18725"/>
                    </a:lnTo>
                    <a:lnTo>
                      <a:pt x="2062" y="17089"/>
                    </a:lnTo>
                    <a:cubicBezTo>
                      <a:pt x="2175" y="16976"/>
                      <a:pt x="2329" y="16913"/>
                      <a:pt x="2489" y="16913"/>
                    </a:cubicBezTo>
                    <a:lnTo>
                      <a:pt x="13214" y="16913"/>
                    </a:lnTo>
                    <a:cubicBezTo>
                      <a:pt x="13375" y="16913"/>
                      <a:pt x="13527" y="16976"/>
                      <a:pt x="13642" y="17089"/>
                    </a:cubicBezTo>
                    <a:lnTo>
                      <a:pt x="15277" y="18725"/>
                    </a:lnTo>
                    <a:lnTo>
                      <a:pt x="15401" y="18725"/>
                    </a:lnTo>
                    <a:cubicBezTo>
                      <a:pt x="15568" y="18725"/>
                      <a:pt x="15703" y="18589"/>
                      <a:pt x="15703" y="18423"/>
                    </a:cubicBezTo>
                    <a:lnTo>
                      <a:pt x="15703" y="18298"/>
                    </a:lnTo>
                    <a:lnTo>
                      <a:pt x="14069" y="16663"/>
                    </a:lnTo>
                    <a:cubicBezTo>
                      <a:pt x="13956" y="16550"/>
                      <a:pt x="13891" y="16396"/>
                      <a:pt x="13891" y="16236"/>
                    </a:cubicBezTo>
                    <a:lnTo>
                      <a:pt x="13891" y="2490"/>
                    </a:lnTo>
                    <a:cubicBezTo>
                      <a:pt x="13891" y="2330"/>
                      <a:pt x="13956" y="2177"/>
                      <a:pt x="14069" y="2063"/>
                    </a:cubicBezTo>
                    <a:lnTo>
                      <a:pt x="15704" y="428"/>
                    </a:lnTo>
                    <a:lnTo>
                      <a:pt x="15704" y="303"/>
                    </a:lnTo>
                    <a:cubicBezTo>
                      <a:pt x="15704" y="137"/>
                      <a:pt x="15569" y="1"/>
                      <a:pt x="15403" y="1"/>
                    </a:cubicBezTo>
                    <a:lnTo>
                      <a:pt x="15278" y="1"/>
                    </a:lnTo>
                    <a:lnTo>
                      <a:pt x="13643" y="1637"/>
                    </a:lnTo>
                    <a:cubicBezTo>
                      <a:pt x="13530" y="1750"/>
                      <a:pt x="13376" y="1813"/>
                      <a:pt x="13216" y="1813"/>
                    </a:cubicBezTo>
                    <a:lnTo>
                      <a:pt x="2491" y="1813"/>
                    </a:lnTo>
                    <a:cubicBezTo>
                      <a:pt x="2330" y="1813"/>
                      <a:pt x="2178" y="1750"/>
                      <a:pt x="2063" y="1637"/>
                    </a:cubicBezTo>
                    <a:lnTo>
                      <a:pt x="4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1"/>
              <p:cNvSpPr/>
              <p:nvPr/>
            </p:nvSpPr>
            <p:spPr>
              <a:xfrm>
                <a:off x="3950050" y="2078200"/>
                <a:ext cx="271850" cy="347300"/>
              </a:xfrm>
              <a:custGeom>
                <a:rect b="b" l="l" r="r" t="t"/>
                <a:pathLst>
                  <a:path extrusionOk="0" h="13892" w="10874">
                    <a:moveTo>
                      <a:pt x="303" y="0"/>
                    </a:moveTo>
                    <a:cubicBezTo>
                      <a:pt x="137" y="0"/>
                      <a:pt x="1" y="135"/>
                      <a:pt x="1" y="301"/>
                    </a:cubicBezTo>
                    <a:lnTo>
                      <a:pt x="1" y="13591"/>
                    </a:lnTo>
                    <a:cubicBezTo>
                      <a:pt x="1" y="13757"/>
                      <a:pt x="137" y="13892"/>
                      <a:pt x="303" y="13892"/>
                    </a:cubicBezTo>
                    <a:lnTo>
                      <a:pt x="10571" y="13892"/>
                    </a:lnTo>
                    <a:cubicBezTo>
                      <a:pt x="10738" y="13892"/>
                      <a:pt x="10873" y="13757"/>
                      <a:pt x="10873" y="13591"/>
                    </a:cubicBezTo>
                    <a:lnTo>
                      <a:pt x="10873" y="301"/>
                    </a:lnTo>
                    <a:cubicBezTo>
                      <a:pt x="10873" y="135"/>
                      <a:pt x="10738" y="0"/>
                      <a:pt x="10571"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1"/>
              <p:cNvSpPr/>
              <p:nvPr/>
            </p:nvSpPr>
            <p:spPr>
              <a:xfrm>
                <a:off x="3980300" y="2108400"/>
                <a:ext cx="211400" cy="286900"/>
              </a:xfrm>
              <a:custGeom>
                <a:rect b="b" l="l" r="r" t="t"/>
                <a:pathLst>
                  <a:path extrusionOk="0" h="11476" w="8456">
                    <a:moveTo>
                      <a:pt x="301" y="0"/>
                    </a:moveTo>
                    <a:cubicBezTo>
                      <a:pt x="135" y="0"/>
                      <a:pt x="0" y="135"/>
                      <a:pt x="0" y="302"/>
                    </a:cubicBezTo>
                    <a:lnTo>
                      <a:pt x="0" y="11174"/>
                    </a:lnTo>
                    <a:cubicBezTo>
                      <a:pt x="0" y="11341"/>
                      <a:pt x="135" y="11476"/>
                      <a:pt x="301" y="11476"/>
                    </a:cubicBezTo>
                    <a:lnTo>
                      <a:pt x="8153" y="11476"/>
                    </a:lnTo>
                    <a:cubicBezTo>
                      <a:pt x="8320" y="11476"/>
                      <a:pt x="8455" y="11341"/>
                      <a:pt x="8455" y="11174"/>
                    </a:cubicBezTo>
                    <a:lnTo>
                      <a:pt x="8455" y="302"/>
                    </a:lnTo>
                    <a:cubicBezTo>
                      <a:pt x="8455" y="135"/>
                      <a:pt x="8320" y="0"/>
                      <a:pt x="815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1"/>
              <p:cNvSpPr/>
              <p:nvPr/>
            </p:nvSpPr>
            <p:spPr>
              <a:xfrm>
                <a:off x="3995350" y="2123475"/>
                <a:ext cx="181250" cy="256725"/>
              </a:xfrm>
              <a:custGeom>
                <a:rect b="b" l="l" r="r" t="t"/>
                <a:pathLst>
                  <a:path extrusionOk="0" h="10269" w="7250">
                    <a:moveTo>
                      <a:pt x="1" y="0"/>
                    </a:moveTo>
                    <a:lnTo>
                      <a:pt x="1" y="10269"/>
                    </a:lnTo>
                    <a:lnTo>
                      <a:pt x="7249" y="10269"/>
                    </a:lnTo>
                    <a:lnTo>
                      <a:pt x="7249"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1"/>
              <p:cNvSpPr/>
              <p:nvPr/>
            </p:nvSpPr>
            <p:spPr>
              <a:xfrm>
                <a:off x="4011800" y="2153700"/>
                <a:ext cx="148350" cy="142250"/>
              </a:xfrm>
              <a:custGeom>
                <a:rect b="b" l="l" r="r" t="t"/>
                <a:pathLst>
                  <a:path extrusionOk="0" h="5690" w="5934">
                    <a:moveTo>
                      <a:pt x="2967" y="0"/>
                    </a:moveTo>
                    <a:cubicBezTo>
                      <a:pt x="1633" y="0"/>
                      <a:pt x="551" y="1082"/>
                      <a:pt x="551" y="2417"/>
                    </a:cubicBezTo>
                    <a:lnTo>
                      <a:pt x="551" y="3021"/>
                    </a:lnTo>
                    <a:cubicBezTo>
                      <a:pt x="551" y="3659"/>
                      <a:pt x="251" y="4297"/>
                      <a:pt x="73" y="4619"/>
                    </a:cubicBezTo>
                    <a:cubicBezTo>
                      <a:pt x="0" y="4752"/>
                      <a:pt x="36" y="4922"/>
                      <a:pt x="161" y="5008"/>
                    </a:cubicBezTo>
                    <a:cubicBezTo>
                      <a:pt x="357" y="5144"/>
                      <a:pt x="596" y="5258"/>
                      <a:pt x="838" y="5352"/>
                    </a:cubicBezTo>
                    <a:cubicBezTo>
                      <a:pt x="1444" y="5585"/>
                      <a:pt x="2093" y="5689"/>
                      <a:pt x="2743" y="5689"/>
                    </a:cubicBezTo>
                    <a:lnTo>
                      <a:pt x="3190" y="5689"/>
                    </a:lnTo>
                    <a:cubicBezTo>
                      <a:pt x="3839" y="5689"/>
                      <a:pt x="4489" y="5587"/>
                      <a:pt x="5095" y="5352"/>
                    </a:cubicBezTo>
                    <a:cubicBezTo>
                      <a:pt x="5337" y="5258"/>
                      <a:pt x="5575" y="5145"/>
                      <a:pt x="5772" y="5008"/>
                    </a:cubicBezTo>
                    <a:cubicBezTo>
                      <a:pt x="5898" y="4922"/>
                      <a:pt x="5934" y="4752"/>
                      <a:pt x="5861" y="4619"/>
                    </a:cubicBezTo>
                    <a:cubicBezTo>
                      <a:pt x="5684" y="4297"/>
                      <a:pt x="5383" y="3658"/>
                      <a:pt x="5383" y="3021"/>
                    </a:cubicBezTo>
                    <a:lnTo>
                      <a:pt x="5383" y="2499"/>
                    </a:lnTo>
                    <a:cubicBezTo>
                      <a:pt x="5383" y="1213"/>
                      <a:pt x="4412" y="89"/>
                      <a:pt x="3128" y="6"/>
                    </a:cubicBezTo>
                    <a:cubicBezTo>
                      <a:pt x="3074" y="2"/>
                      <a:pt x="3020" y="0"/>
                      <a:pt x="296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1"/>
              <p:cNvSpPr/>
              <p:nvPr/>
            </p:nvSpPr>
            <p:spPr>
              <a:xfrm>
                <a:off x="4010500" y="2274475"/>
                <a:ext cx="151025" cy="120825"/>
              </a:xfrm>
              <a:custGeom>
                <a:rect b="b" l="l" r="r" t="t"/>
                <a:pathLst>
                  <a:path extrusionOk="0" h="4833" w="6041">
                    <a:moveTo>
                      <a:pt x="2113" y="1"/>
                    </a:moveTo>
                    <a:lnTo>
                      <a:pt x="2113" y="858"/>
                    </a:lnTo>
                    <a:cubicBezTo>
                      <a:pt x="2113" y="1076"/>
                      <a:pt x="1998" y="1276"/>
                      <a:pt x="1809" y="1382"/>
                    </a:cubicBezTo>
                    <a:lnTo>
                      <a:pt x="455" y="2156"/>
                    </a:lnTo>
                    <a:cubicBezTo>
                      <a:pt x="173" y="2317"/>
                      <a:pt x="0" y="2617"/>
                      <a:pt x="0" y="2941"/>
                    </a:cubicBezTo>
                    <a:lnTo>
                      <a:pt x="0" y="4833"/>
                    </a:lnTo>
                    <a:lnTo>
                      <a:pt x="6040" y="4833"/>
                    </a:lnTo>
                    <a:lnTo>
                      <a:pt x="6040" y="2942"/>
                    </a:lnTo>
                    <a:cubicBezTo>
                      <a:pt x="6039" y="2618"/>
                      <a:pt x="5865" y="2317"/>
                      <a:pt x="5583" y="2156"/>
                    </a:cubicBezTo>
                    <a:lnTo>
                      <a:pt x="4229" y="1382"/>
                    </a:lnTo>
                    <a:cubicBezTo>
                      <a:pt x="4040" y="1274"/>
                      <a:pt x="3925" y="1074"/>
                      <a:pt x="3925" y="858"/>
                    </a:cubicBezTo>
                    <a:lnTo>
                      <a:pt x="392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1"/>
              <p:cNvSpPr/>
              <p:nvPr/>
            </p:nvSpPr>
            <p:spPr>
              <a:xfrm>
                <a:off x="4010500" y="2321125"/>
                <a:ext cx="151025" cy="74175"/>
              </a:xfrm>
              <a:custGeom>
                <a:rect b="b" l="l" r="r" t="t"/>
                <a:pathLst>
                  <a:path extrusionOk="0" h="2967" w="6041">
                    <a:moveTo>
                      <a:pt x="963" y="1"/>
                    </a:moveTo>
                    <a:lnTo>
                      <a:pt x="457" y="290"/>
                    </a:lnTo>
                    <a:cubicBezTo>
                      <a:pt x="175" y="451"/>
                      <a:pt x="0" y="751"/>
                      <a:pt x="0" y="1075"/>
                    </a:cubicBezTo>
                    <a:lnTo>
                      <a:pt x="0" y="2967"/>
                    </a:lnTo>
                    <a:lnTo>
                      <a:pt x="6040" y="2967"/>
                    </a:lnTo>
                    <a:lnTo>
                      <a:pt x="6040" y="1076"/>
                    </a:lnTo>
                    <a:cubicBezTo>
                      <a:pt x="6039" y="752"/>
                      <a:pt x="5865" y="451"/>
                      <a:pt x="5583" y="290"/>
                    </a:cubicBezTo>
                    <a:lnTo>
                      <a:pt x="5077" y="1"/>
                    </a:lnTo>
                    <a:cubicBezTo>
                      <a:pt x="4652" y="691"/>
                      <a:pt x="3890" y="1155"/>
                      <a:pt x="3020" y="1155"/>
                    </a:cubicBezTo>
                    <a:cubicBezTo>
                      <a:pt x="2149" y="1155"/>
                      <a:pt x="1388" y="692"/>
                      <a:pt x="9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1"/>
              <p:cNvSpPr/>
              <p:nvPr/>
            </p:nvSpPr>
            <p:spPr>
              <a:xfrm>
                <a:off x="4062750" y="2274475"/>
                <a:ext cx="46500" cy="30250"/>
              </a:xfrm>
              <a:custGeom>
                <a:rect b="b" l="l" r="r" t="t"/>
                <a:pathLst>
                  <a:path extrusionOk="0" h="1210" w="1860">
                    <a:moveTo>
                      <a:pt x="23" y="1"/>
                    </a:moveTo>
                    <a:lnTo>
                      <a:pt x="23" y="858"/>
                    </a:lnTo>
                    <a:cubicBezTo>
                      <a:pt x="23" y="915"/>
                      <a:pt x="15" y="970"/>
                      <a:pt x="0" y="1023"/>
                    </a:cubicBezTo>
                    <a:cubicBezTo>
                      <a:pt x="287" y="1143"/>
                      <a:pt x="600" y="1210"/>
                      <a:pt x="930" y="1210"/>
                    </a:cubicBezTo>
                    <a:cubicBezTo>
                      <a:pt x="1260" y="1210"/>
                      <a:pt x="1573" y="1143"/>
                      <a:pt x="1860" y="1023"/>
                    </a:cubicBezTo>
                    <a:cubicBezTo>
                      <a:pt x="1844" y="970"/>
                      <a:pt x="1836" y="915"/>
                      <a:pt x="1836" y="858"/>
                    </a:cubicBezTo>
                    <a:lnTo>
                      <a:pt x="183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1"/>
              <p:cNvSpPr/>
              <p:nvPr/>
            </p:nvSpPr>
            <p:spPr>
              <a:xfrm>
                <a:off x="4040675" y="2198975"/>
                <a:ext cx="90575" cy="90625"/>
              </a:xfrm>
              <a:custGeom>
                <a:rect b="b" l="l" r="r" t="t"/>
                <a:pathLst>
                  <a:path extrusionOk="0" h="3625" w="3623">
                    <a:moveTo>
                      <a:pt x="0" y="0"/>
                    </a:moveTo>
                    <a:lnTo>
                      <a:pt x="0" y="1813"/>
                    </a:lnTo>
                    <a:cubicBezTo>
                      <a:pt x="0" y="2814"/>
                      <a:pt x="812" y="3625"/>
                      <a:pt x="1812" y="3625"/>
                    </a:cubicBezTo>
                    <a:cubicBezTo>
                      <a:pt x="2812" y="3625"/>
                      <a:pt x="3623" y="2813"/>
                      <a:pt x="3623" y="1813"/>
                    </a:cubicBezTo>
                    <a:lnTo>
                      <a:pt x="362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1"/>
              <p:cNvSpPr/>
              <p:nvPr/>
            </p:nvSpPr>
            <p:spPr>
              <a:xfrm>
                <a:off x="4040675" y="2198975"/>
                <a:ext cx="90575" cy="90625"/>
              </a:xfrm>
              <a:custGeom>
                <a:rect b="b" l="l" r="r" t="t"/>
                <a:pathLst>
                  <a:path extrusionOk="0" h="3625" w="3623">
                    <a:moveTo>
                      <a:pt x="0" y="0"/>
                    </a:moveTo>
                    <a:lnTo>
                      <a:pt x="0" y="1813"/>
                    </a:lnTo>
                    <a:cubicBezTo>
                      <a:pt x="0" y="2813"/>
                      <a:pt x="812" y="3625"/>
                      <a:pt x="1811" y="3625"/>
                    </a:cubicBezTo>
                    <a:cubicBezTo>
                      <a:pt x="1914" y="3625"/>
                      <a:pt x="2015" y="3614"/>
                      <a:pt x="2113" y="3598"/>
                    </a:cubicBezTo>
                    <a:cubicBezTo>
                      <a:pt x="1256" y="3454"/>
                      <a:pt x="603" y="2710"/>
                      <a:pt x="603" y="1813"/>
                    </a:cubicBezTo>
                    <a:lnTo>
                      <a:pt x="603" y="389"/>
                    </a:lnTo>
                    <a:cubicBezTo>
                      <a:pt x="1445" y="1139"/>
                      <a:pt x="2495" y="1631"/>
                      <a:pt x="3623" y="1787"/>
                    </a:cubicBezTo>
                    <a:lnTo>
                      <a:pt x="362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1"/>
              <p:cNvSpPr/>
              <p:nvPr/>
            </p:nvSpPr>
            <p:spPr>
              <a:xfrm>
                <a:off x="4060625" y="2233450"/>
                <a:ext cx="15175" cy="15075"/>
              </a:xfrm>
              <a:custGeom>
                <a:rect b="b" l="l" r="r" t="t"/>
                <a:pathLst>
                  <a:path extrusionOk="0" h="603" w="607">
                    <a:moveTo>
                      <a:pt x="301" y="0"/>
                    </a:moveTo>
                    <a:cubicBezTo>
                      <a:pt x="134" y="0"/>
                      <a:pt x="0" y="135"/>
                      <a:pt x="0" y="301"/>
                    </a:cubicBezTo>
                    <a:cubicBezTo>
                      <a:pt x="0" y="468"/>
                      <a:pt x="137" y="603"/>
                      <a:pt x="303" y="603"/>
                    </a:cubicBezTo>
                    <a:cubicBezTo>
                      <a:pt x="471" y="603"/>
                      <a:pt x="605" y="468"/>
                      <a:pt x="606" y="301"/>
                    </a:cubicBezTo>
                    <a:cubicBezTo>
                      <a:pt x="606" y="135"/>
                      <a:pt x="472" y="0"/>
                      <a:pt x="3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1"/>
              <p:cNvSpPr/>
              <p:nvPr/>
            </p:nvSpPr>
            <p:spPr>
              <a:xfrm>
                <a:off x="4096275" y="2233450"/>
                <a:ext cx="15200" cy="15075"/>
              </a:xfrm>
              <a:custGeom>
                <a:rect b="b" l="l" r="r" t="t"/>
                <a:pathLst>
                  <a:path extrusionOk="0" h="603" w="608">
                    <a:moveTo>
                      <a:pt x="301" y="0"/>
                    </a:moveTo>
                    <a:cubicBezTo>
                      <a:pt x="135" y="0"/>
                      <a:pt x="1" y="135"/>
                      <a:pt x="1" y="301"/>
                    </a:cubicBezTo>
                    <a:cubicBezTo>
                      <a:pt x="1" y="468"/>
                      <a:pt x="139" y="603"/>
                      <a:pt x="305" y="603"/>
                    </a:cubicBezTo>
                    <a:cubicBezTo>
                      <a:pt x="472" y="603"/>
                      <a:pt x="607" y="468"/>
                      <a:pt x="607" y="301"/>
                    </a:cubicBezTo>
                    <a:cubicBezTo>
                      <a:pt x="607" y="135"/>
                      <a:pt x="472" y="0"/>
                      <a:pt x="30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1"/>
              <p:cNvSpPr/>
              <p:nvPr/>
            </p:nvSpPr>
            <p:spPr>
              <a:xfrm>
                <a:off x="4025500" y="2153950"/>
                <a:ext cx="56075" cy="76500"/>
              </a:xfrm>
              <a:custGeom>
                <a:rect b="b" l="l" r="r" t="t"/>
                <a:pathLst>
                  <a:path extrusionOk="0" h="3060" w="2243">
                    <a:moveTo>
                      <a:pt x="2231" y="1"/>
                    </a:moveTo>
                    <a:cubicBezTo>
                      <a:pt x="986" y="96"/>
                      <a:pt x="3" y="1136"/>
                      <a:pt x="3" y="2407"/>
                    </a:cubicBezTo>
                    <a:lnTo>
                      <a:pt x="3" y="3011"/>
                    </a:lnTo>
                    <a:cubicBezTo>
                      <a:pt x="3" y="3027"/>
                      <a:pt x="1" y="3043"/>
                      <a:pt x="1" y="3060"/>
                    </a:cubicBezTo>
                    <a:cubicBezTo>
                      <a:pt x="1285" y="2764"/>
                      <a:pt x="2242" y="1616"/>
                      <a:pt x="2242" y="242"/>
                    </a:cubicBezTo>
                    <a:cubicBezTo>
                      <a:pt x="2242" y="161"/>
                      <a:pt x="2237" y="80"/>
                      <a:pt x="223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1"/>
              <p:cNvSpPr/>
              <p:nvPr/>
            </p:nvSpPr>
            <p:spPr>
              <a:xfrm>
                <a:off x="4043325" y="2153700"/>
                <a:ext cx="103100" cy="76225"/>
              </a:xfrm>
              <a:custGeom>
                <a:rect b="b" l="l" r="r" t="t"/>
                <a:pathLst>
                  <a:path extrusionOk="0" h="3049" w="4124">
                    <a:moveTo>
                      <a:pt x="1704" y="0"/>
                    </a:moveTo>
                    <a:cubicBezTo>
                      <a:pt x="1039" y="0"/>
                      <a:pt x="438" y="272"/>
                      <a:pt x="1" y="707"/>
                    </a:cubicBezTo>
                    <a:cubicBezTo>
                      <a:pt x="882" y="2071"/>
                      <a:pt x="2392" y="2986"/>
                      <a:pt x="4123" y="3048"/>
                    </a:cubicBezTo>
                    <a:cubicBezTo>
                      <a:pt x="4123" y="3039"/>
                      <a:pt x="4122" y="3029"/>
                      <a:pt x="4122" y="3021"/>
                    </a:cubicBezTo>
                    <a:lnTo>
                      <a:pt x="4122" y="2499"/>
                    </a:lnTo>
                    <a:cubicBezTo>
                      <a:pt x="4122" y="1213"/>
                      <a:pt x="3151" y="89"/>
                      <a:pt x="1867" y="6"/>
                    </a:cubicBezTo>
                    <a:cubicBezTo>
                      <a:pt x="1813" y="2"/>
                      <a:pt x="1758" y="0"/>
                      <a:pt x="17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1"/>
              <p:cNvSpPr/>
              <p:nvPr/>
            </p:nvSpPr>
            <p:spPr>
              <a:xfrm>
                <a:off x="4010450" y="2380200"/>
                <a:ext cx="151025" cy="15100"/>
              </a:xfrm>
              <a:custGeom>
                <a:rect b="b" l="l" r="r" t="t"/>
                <a:pathLst>
                  <a:path extrusionOk="0" h="604" w="6041">
                    <a:moveTo>
                      <a:pt x="1" y="1"/>
                    </a:moveTo>
                    <a:lnTo>
                      <a:pt x="1" y="604"/>
                    </a:lnTo>
                    <a:lnTo>
                      <a:pt x="6040" y="604"/>
                    </a:lnTo>
                    <a:lnTo>
                      <a:pt x="60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9" name="Google Shape;3509;p71"/>
          <p:cNvGrpSpPr/>
          <p:nvPr/>
        </p:nvGrpSpPr>
        <p:grpSpPr>
          <a:xfrm>
            <a:off x="5423559" y="2647788"/>
            <a:ext cx="248258" cy="512842"/>
            <a:chOff x="5430986" y="2735154"/>
            <a:chExt cx="248258" cy="512842"/>
          </a:xfrm>
        </p:grpSpPr>
        <p:sp>
          <p:nvSpPr>
            <p:cNvPr id="3510" name="Google Shape;3510;p71"/>
            <p:cNvSpPr/>
            <p:nvPr/>
          </p:nvSpPr>
          <p:spPr>
            <a:xfrm>
              <a:off x="5430986" y="2735154"/>
              <a:ext cx="248258" cy="512842"/>
            </a:xfrm>
            <a:custGeom>
              <a:rect b="b" l="l" r="r" t="t"/>
              <a:pathLst>
                <a:path extrusionOk="0" h="18722" w="9063">
                  <a:moveTo>
                    <a:pt x="4531" y="0"/>
                  </a:moveTo>
                  <a:cubicBezTo>
                    <a:pt x="4429" y="0"/>
                    <a:pt x="4325" y="10"/>
                    <a:pt x="4219" y="31"/>
                  </a:cubicBezTo>
                  <a:cubicBezTo>
                    <a:pt x="4216" y="31"/>
                    <a:pt x="4214" y="32"/>
                    <a:pt x="4211" y="32"/>
                  </a:cubicBezTo>
                  <a:lnTo>
                    <a:pt x="4209" y="32"/>
                  </a:lnTo>
                  <a:cubicBezTo>
                    <a:pt x="4205" y="34"/>
                    <a:pt x="4199" y="35"/>
                    <a:pt x="4195" y="35"/>
                  </a:cubicBezTo>
                  <a:lnTo>
                    <a:pt x="4160" y="43"/>
                  </a:lnTo>
                  <a:cubicBezTo>
                    <a:pt x="4154" y="45"/>
                    <a:pt x="4148" y="47"/>
                    <a:pt x="4141" y="48"/>
                  </a:cubicBezTo>
                  <a:lnTo>
                    <a:pt x="4111" y="56"/>
                  </a:lnTo>
                  <a:cubicBezTo>
                    <a:pt x="4103" y="58"/>
                    <a:pt x="4097" y="60"/>
                    <a:pt x="4089" y="62"/>
                  </a:cubicBezTo>
                  <a:cubicBezTo>
                    <a:pt x="4079" y="65"/>
                    <a:pt x="4071" y="67"/>
                    <a:pt x="4062" y="71"/>
                  </a:cubicBezTo>
                  <a:cubicBezTo>
                    <a:pt x="4054" y="73"/>
                    <a:pt x="4045" y="76"/>
                    <a:pt x="4037" y="78"/>
                  </a:cubicBezTo>
                  <a:cubicBezTo>
                    <a:pt x="4031" y="82"/>
                    <a:pt x="4025" y="84"/>
                    <a:pt x="4017" y="87"/>
                  </a:cubicBezTo>
                  <a:cubicBezTo>
                    <a:pt x="4006" y="91"/>
                    <a:pt x="3995" y="94"/>
                    <a:pt x="3985" y="98"/>
                  </a:cubicBezTo>
                  <a:cubicBezTo>
                    <a:pt x="3982" y="99"/>
                    <a:pt x="3981" y="99"/>
                    <a:pt x="3979" y="101"/>
                  </a:cubicBezTo>
                  <a:cubicBezTo>
                    <a:pt x="3583" y="256"/>
                    <a:pt x="3266" y="581"/>
                    <a:pt x="3118" y="979"/>
                  </a:cubicBezTo>
                  <a:cubicBezTo>
                    <a:pt x="3117" y="982"/>
                    <a:pt x="3114" y="988"/>
                    <a:pt x="3113" y="992"/>
                  </a:cubicBezTo>
                  <a:cubicBezTo>
                    <a:pt x="3110" y="1001"/>
                    <a:pt x="3107" y="1011"/>
                    <a:pt x="3102" y="1020"/>
                  </a:cubicBezTo>
                  <a:lnTo>
                    <a:pt x="3095" y="1043"/>
                  </a:lnTo>
                  <a:cubicBezTo>
                    <a:pt x="3092" y="1053"/>
                    <a:pt x="3088" y="1063"/>
                    <a:pt x="3086" y="1073"/>
                  </a:cubicBezTo>
                  <a:cubicBezTo>
                    <a:pt x="3082" y="1084"/>
                    <a:pt x="3080" y="1095"/>
                    <a:pt x="3076" y="1109"/>
                  </a:cubicBezTo>
                  <a:cubicBezTo>
                    <a:pt x="3075" y="1114"/>
                    <a:pt x="3073" y="1120"/>
                    <a:pt x="3072" y="1125"/>
                  </a:cubicBezTo>
                  <a:cubicBezTo>
                    <a:pt x="3070" y="1137"/>
                    <a:pt x="3065" y="1149"/>
                    <a:pt x="3062" y="1160"/>
                  </a:cubicBezTo>
                  <a:cubicBezTo>
                    <a:pt x="3061" y="1165"/>
                    <a:pt x="3060" y="1169"/>
                    <a:pt x="3060" y="1175"/>
                  </a:cubicBezTo>
                  <a:cubicBezTo>
                    <a:pt x="3056" y="1191"/>
                    <a:pt x="3054" y="1206"/>
                    <a:pt x="3050" y="1223"/>
                  </a:cubicBezTo>
                  <a:cubicBezTo>
                    <a:pt x="3037" y="1291"/>
                    <a:pt x="3029" y="1357"/>
                    <a:pt x="3025" y="1424"/>
                  </a:cubicBezTo>
                  <a:lnTo>
                    <a:pt x="3025" y="1429"/>
                  </a:lnTo>
                  <a:cubicBezTo>
                    <a:pt x="3025" y="1440"/>
                    <a:pt x="3024" y="1452"/>
                    <a:pt x="3024" y="1462"/>
                  </a:cubicBezTo>
                  <a:lnTo>
                    <a:pt x="3024" y="1469"/>
                  </a:lnTo>
                  <a:lnTo>
                    <a:pt x="3024" y="1500"/>
                  </a:lnTo>
                  <a:lnTo>
                    <a:pt x="3024" y="1510"/>
                  </a:lnTo>
                  <a:lnTo>
                    <a:pt x="3024" y="1540"/>
                  </a:lnTo>
                  <a:lnTo>
                    <a:pt x="3024" y="1552"/>
                  </a:lnTo>
                  <a:cubicBezTo>
                    <a:pt x="3024" y="1561"/>
                    <a:pt x="3025" y="1571"/>
                    <a:pt x="3025" y="1580"/>
                  </a:cubicBezTo>
                  <a:lnTo>
                    <a:pt x="3025" y="1592"/>
                  </a:lnTo>
                  <a:cubicBezTo>
                    <a:pt x="3025" y="1601"/>
                    <a:pt x="3027" y="1609"/>
                    <a:pt x="3027" y="1618"/>
                  </a:cubicBezTo>
                  <a:cubicBezTo>
                    <a:pt x="3027" y="1622"/>
                    <a:pt x="3027" y="1627"/>
                    <a:pt x="3028" y="1630"/>
                  </a:cubicBezTo>
                  <a:cubicBezTo>
                    <a:pt x="3029" y="1639"/>
                    <a:pt x="3029" y="1648"/>
                    <a:pt x="3030" y="1657"/>
                  </a:cubicBezTo>
                  <a:cubicBezTo>
                    <a:pt x="3030" y="1660"/>
                    <a:pt x="3033" y="1665"/>
                    <a:pt x="3033" y="1670"/>
                  </a:cubicBezTo>
                  <a:cubicBezTo>
                    <a:pt x="3034" y="1679"/>
                    <a:pt x="3035" y="1688"/>
                    <a:pt x="3035" y="1695"/>
                  </a:cubicBezTo>
                  <a:cubicBezTo>
                    <a:pt x="3035" y="1699"/>
                    <a:pt x="3036" y="1705"/>
                    <a:pt x="3036" y="1709"/>
                  </a:cubicBezTo>
                  <a:cubicBezTo>
                    <a:pt x="3038" y="1717"/>
                    <a:pt x="3039" y="1725"/>
                    <a:pt x="3040" y="1734"/>
                  </a:cubicBezTo>
                  <a:cubicBezTo>
                    <a:pt x="3041" y="1737"/>
                    <a:pt x="3041" y="1743"/>
                    <a:pt x="3043" y="1747"/>
                  </a:cubicBezTo>
                  <a:cubicBezTo>
                    <a:pt x="3044" y="1755"/>
                    <a:pt x="3045" y="1763"/>
                    <a:pt x="3046" y="1771"/>
                  </a:cubicBezTo>
                  <a:cubicBezTo>
                    <a:pt x="3048" y="1775"/>
                    <a:pt x="3048" y="1781"/>
                    <a:pt x="3049" y="1784"/>
                  </a:cubicBezTo>
                  <a:cubicBezTo>
                    <a:pt x="3050" y="1792"/>
                    <a:pt x="3053" y="1801"/>
                    <a:pt x="3054" y="1808"/>
                  </a:cubicBezTo>
                  <a:cubicBezTo>
                    <a:pt x="3055" y="1813"/>
                    <a:pt x="3055" y="1818"/>
                    <a:pt x="3056" y="1823"/>
                  </a:cubicBezTo>
                  <a:cubicBezTo>
                    <a:pt x="3058" y="1830"/>
                    <a:pt x="3060" y="1838"/>
                    <a:pt x="3061" y="1847"/>
                  </a:cubicBezTo>
                  <a:cubicBezTo>
                    <a:pt x="3063" y="1852"/>
                    <a:pt x="3064" y="1856"/>
                    <a:pt x="3065" y="1861"/>
                  </a:cubicBezTo>
                  <a:cubicBezTo>
                    <a:pt x="3066" y="1869"/>
                    <a:pt x="3070" y="1876"/>
                    <a:pt x="3072" y="1884"/>
                  </a:cubicBezTo>
                  <a:cubicBezTo>
                    <a:pt x="3074" y="1889"/>
                    <a:pt x="3075" y="1894"/>
                    <a:pt x="3076" y="1899"/>
                  </a:cubicBezTo>
                  <a:cubicBezTo>
                    <a:pt x="3079" y="1906"/>
                    <a:pt x="3080" y="1914"/>
                    <a:pt x="3082" y="1921"/>
                  </a:cubicBezTo>
                  <a:cubicBezTo>
                    <a:pt x="3084" y="1926"/>
                    <a:pt x="3085" y="1931"/>
                    <a:pt x="3086" y="1936"/>
                  </a:cubicBezTo>
                  <a:cubicBezTo>
                    <a:pt x="3089" y="1943"/>
                    <a:pt x="3091" y="1950"/>
                    <a:pt x="3092" y="1957"/>
                  </a:cubicBezTo>
                  <a:cubicBezTo>
                    <a:pt x="3094" y="1962"/>
                    <a:pt x="3095" y="1968"/>
                    <a:pt x="3097" y="1972"/>
                  </a:cubicBezTo>
                  <a:cubicBezTo>
                    <a:pt x="3100" y="1979"/>
                    <a:pt x="3102" y="1986"/>
                    <a:pt x="3105" y="1993"/>
                  </a:cubicBezTo>
                  <a:cubicBezTo>
                    <a:pt x="3107" y="1998"/>
                    <a:pt x="3110" y="2003"/>
                    <a:pt x="3111" y="2008"/>
                  </a:cubicBezTo>
                  <a:cubicBezTo>
                    <a:pt x="3113" y="2014"/>
                    <a:pt x="3116" y="2022"/>
                    <a:pt x="3118" y="2028"/>
                  </a:cubicBezTo>
                  <a:cubicBezTo>
                    <a:pt x="3120" y="2033"/>
                    <a:pt x="3122" y="2038"/>
                    <a:pt x="3123" y="2043"/>
                  </a:cubicBezTo>
                  <a:cubicBezTo>
                    <a:pt x="3126" y="2049"/>
                    <a:pt x="3128" y="2056"/>
                    <a:pt x="3131" y="2063"/>
                  </a:cubicBezTo>
                  <a:cubicBezTo>
                    <a:pt x="3133" y="2068"/>
                    <a:pt x="3135" y="2073"/>
                    <a:pt x="3137" y="2076"/>
                  </a:cubicBezTo>
                  <a:cubicBezTo>
                    <a:pt x="3140" y="2084"/>
                    <a:pt x="3142" y="2090"/>
                    <a:pt x="3147" y="2097"/>
                  </a:cubicBezTo>
                  <a:cubicBezTo>
                    <a:pt x="3149" y="2102"/>
                    <a:pt x="3151" y="2107"/>
                    <a:pt x="3153" y="2111"/>
                  </a:cubicBezTo>
                  <a:cubicBezTo>
                    <a:pt x="3156" y="2118"/>
                    <a:pt x="3159" y="2125"/>
                    <a:pt x="3162" y="2131"/>
                  </a:cubicBezTo>
                  <a:cubicBezTo>
                    <a:pt x="3164" y="2136"/>
                    <a:pt x="3167" y="2141"/>
                    <a:pt x="3168" y="2145"/>
                  </a:cubicBezTo>
                  <a:cubicBezTo>
                    <a:pt x="3171" y="2151"/>
                    <a:pt x="3174" y="2158"/>
                    <a:pt x="3177" y="2164"/>
                  </a:cubicBezTo>
                  <a:cubicBezTo>
                    <a:pt x="3179" y="2169"/>
                    <a:pt x="3183" y="2174"/>
                    <a:pt x="3185" y="2178"/>
                  </a:cubicBezTo>
                  <a:cubicBezTo>
                    <a:pt x="3189" y="2184"/>
                    <a:pt x="3192" y="2191"/>
                    <a:pt x="3195" y="2198"/>
                  </a:cubicBezTo>
                  <a:cubicBezTo>
                    <a:pt x="3198" y="2203"/>
                    <a:pt x="3200" y="2207"/>
                    <a:pt x="3203" y="2212"/>
                  </a:cubicBezTo>
                  <a:cubicBezTo>
                    <a:pt x="3207" y="2218"/>
                    <a:pt x="3209" y="2224"/>
                    <a:pt x="3213" y="2231"/>
                  </a:cubicBezTo>
                  <a:cubicBezTo>
                    <a:pt x="3215" y="2236"/>
                    <a:pt x="3218" y="2240"/>
                    <a:pt x="3221" y="2245"/>
                  </a:cubicBezTo>
                  <a:cubicBezTo>
                    <a:pt x="3225" y="2251"/>
                    <a:pt x="3229" y="2258"/>
                    <a:pt x="3231" y="2263"/>
                  </a:cubicBezTo>
                  <a:cubicBezTo>
                    <a:pt x="3234" y="2269"/>
                    <a:pt x="3236" y="2272"/>
                    <a:pt x="3239" y="2277"/>
                  </a:cubicBezTo>
                  <a:cubicBezTo>
                    <a:pt x="3243" y="2284"/>
                    <a:pt x="3246" y="2290"/>
                    <a:pt x="3250" y="2295"/>
                  </a:cubicBezTo>
                  <a:cubicBezTo>
                    <a:pt x="3253" y="2299"/>
                    <a:pt x="3255" y="2304"/>
                    <a:pt x="3259" y="2308"/>
                  </a:cubicBezTo>
                  <a:cubicBezTo>
                    <a:pt x="3262" y="2315"/>
                    <a:pt x="3266" y="2321"/>
                    <a:pt x="3270" y="2326"/>
                  </a:cubicBezTo>
                  <a:cubicBezTo>
                    <a:pt x="3272" y="2330"/>
                    <a:pt x="3275" y="2333"/>
                    <a:pt x="3277" y="2338"/>
                  </a:cubicBezTo>
                  <a:cubicBezTo>
                    <a:pt x="3281" y="2346"/>
                    <a:pt x="3286" y="2352"/>
                    <a:pt x="3290" y="2358"/>
                  </a:cubicBezTo>
                  <a:lnTo>
                    <a:pt x="3298" y="2369"/>
                  </a:lnTo>
                  <a:cubicBezTo>
                    <a:pt x="3303" y="2376"/>
                    <a:pt x="3307" y="2383"/>
                    <a:pt x="3312" y="2389"/>
                  </a:cubicBezTo>
                  <a:cubicBezTo>
                    <a:pt x="3313" y="2392"/>
                    <a:pt x="3315" y="2393"/>
                    <a:pt x="3317" y="2395"/>
                  </a:cubicBezTo>
                  <a:cubicBezTo>
                    <a:pt x="3481" y="2616"/>
                    <a:pt x="3594" y="2869"/>
                    <a:pt x="3620" y="3140"/>
                  </a:cubicBezTo>
                  <a:lnTo>
                    <a:pt x="3620" y="3143"/>
                  </a:lnTo>
                  <a:cubicBezTo>
                    <a:pt x="3620" y="3149"/>
                    <a:pt x="3621" y="3154"/>
                    <a:pt x="3621" y="3160"/>
                  </a:cubicBezTo>
                  <a:cubicBezTo>
                    <a:pt x="3624" y="3194"/>
                    <a:pt x="3625" y="3226"/>
                    <a:pt x="3625" y="3260"/>
                  </a:cubicBezTo>
                  <a:lnTo>
                    <a:pt x="3625" y="4495"/>
                  </a:lnTo>
                  <a:lnTo>
                    <a:pt x="2853" y="4495"/>
                  </a:lnTo>
                  <a:cubicBezTo>
                    <a:pt x="2820" y="4495"/>
                    <a:pt x="2788" y="4498"/>
                    <a:pt x="2756" y="4503"/>
                  </a:cubicBezTo>
                  <a:cubicBezTo>
                    <a:pt x="2536" y="4539"/>
                    <a:pt x="2350" y="4695"/>
                    <a:pt x="2279" y="4915"/>
                  </a:cubicBezTo>
                  <a:lnTo>
                    <a:pt x="1812" y="6338"/>
                  </a:lnTo>
                  <a:lnTo>
                    <a:pt x="1209" y="6338"/>
                  </a:lnTo>
                  <a:cubicBezTo>
                    <a:pt x="781" y="6338"/>
                    <a:pt x="406" y="6560"/>
                    <a:pt x="190" y="6896"/>
                  </a:cubicBezTo>
                  <a:cubicBezTo>
                    <a:pt x="75" y="7076"/>
                    <a:pt x="7" y="7288"/>
                    <a:pt x="0" y="7516"/>
                  </a:cubicBezTo>
                  <a:lnTo>
                    <a:pt x="0" y="7546"/>
                  </a:lnTo>
                  <a:lnTo>
                    <a:pt x="0" y="17514"/>
                  </a:lnTo>
                  <a:cubicBezTo>
                    <a:pt x="0" y="18181"/>
                    <a:pt x="542" y="18722"/>
                    <a:pt x="1209" y="18722"/>
                  </a:cubicBezTo>
                  <a:lnTo>
                    <a:pt x="7852" y="18722"/>
                  </a:lnTo>
                  <a:cubicBezTo>
                    <a:pt x="7868" y="18722"/>
                    <a:pt x="7884" y="18722"/>
                    <a:pt x="7900" y="18720"/>
                  </a:cubicBezTo>
                  <a:lnTo>
                    <a:pt x="7908" y="18720"/>
                  </a:lnTo>
                  <a:cubicBezTo>
                    <a:pt x="7923" y="18719"/>
                    <a:pt x="7939" y="18719"/>
                    <a:pt x="7954" y="18717"/>
                  </a:cubicBezTo>
                  <a:lnTo>
                    <a:pt x="7960" y="18717"/>
                  </a:lnTo>
                  <a:cubicBezTo>
                    <a:pt x="8576" y="18664"/>
                    <a:pt x="9060" y="18145"/>
                    <a:pt x="9060" y="17515"/>
                  </a:cubicBezTo>
                  <a:lnTo>
                    <a:pt x="9060" y="7548"/>
                  </a:lnTo>
                  <a:cubicBezTo>
                    <a:pt x="9062" y="6886"/>
                    <a:pt x="8520" y="6344"/>
                    <a:pt x="7853" y="6344"/>
                  </a:cubicBezTo>
                  <a:lnTo>
                    <a:pt x="7250" y="6344"/>
                  </a:lnTo>
                  <a:lnTo>
                    <a:pt x="6784" y="4920"/>
                  </a:lnTo>
                  <a:cubicBezTo>
                    <a:pt x="6702" y="4669"/>
                    <a:pt x="6471" y="4500"/>
                    <a:pt x="6212" y="4500"/>
                  </a:cubicBezTo>
                  <a:lnTo>
                    <a:pt x="5438" y="4500"/>
                  </a:lnTo>
                  <a:lnTo>
                    <a:pt x="5438" y="3927"/>
                  </a:lnTo>
                  <a:lnTo>
                    <a:pt x="5438" y="3263"/>
                  </a:lnTo>
                  <a:cubicBezTo>
                    <a:pt x="5438" y="2953"/>
                    <a:pt x="5552" y="2659"/>
                    <a:pt x="5740" y="2409"/>
                  </a:cubicBezTo>
                  <a:cubicBezTo>
                    <a:pt x="5929" y="2159"/>
                    <a:pt x="6042" y="1848"/>
                    <a:pt x="6042" y="1510"/>
                  </a:cubicBezTo>
                  <a:cubicBezTo>
                    <a:pt x="6042" y="676"/>
                    <a:pt x="5365" y="0"/>
                    <a:pt x="453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1" name="Google Shape;3511;p71"/>
            <p:cNvGrpSpPr/>
            <p:nvPr/>
          </p:nvGrpSpPr>
          <p:grpSpPr>
            <a:xfrm>
              <a:off x="5441827" y="2757500"/>
              <a:ext cx="226575" cy="468150"/>
              <a:chOff x="4499375" y="2017800"/>
              <a:chExt cx="226575" cy="468150"/>
            </a:xfrm>
          </p:grpSpPr>
          <p:sp>
            <p:nvSpPr>
              <p:cNvPr id="3512" name="Google Shape;3512;p71"/>
              <p:cNvSpPr/>
              <p:nvPr/>
            </p:nvSpPr>
            <p:spPr>
              <a:xfrm>
                <a:off x="4573525" y="2017800"/>
                <a:ext cx="76925" cy="120825"/>
              </a:xfrm>
              <a:custGeom>
                <a:rect b="b" l="l" r="r" t="t"/>
                <a:pathLst>
                  <a:path extrusionOk="0" h="4833" w="3077">
                    <a:moveTo>
                      <a:pt x="1565" y="1"/>
                    </a:moveTo>
                    <a:cubicBezTo>
                      <a:pt x="1460" y="1"/>
                      <a:pt x="1352" y="12"/>
                      <a:pt x="1243" y="34"/>
                    </a:cubicBezTo>
                    <a:cubicBezTo>
                      <a:pt x="655" y="157"/>
                      <a:pt x="190" y="639"/>
                      <a:pt x="82" y="1228"/>
                    </a:cubicBezTo>
                    <a:cubicBezTo>
                      <a:pt x="1" y="1672"/>
                      <a:pt x="115" y="2084"/>
                      <a:pt x="351" y="2401"/>
                    </a:cubicBezTo>
                    <a:cubicBezTo>
                      <a:pt x="539" y="2654"/>
                      <a:pt x="660" y="2949"/>
                      <a:pt x="660" y="3264"/>
                    </a:cubicBezTo>
                    <a:lnTo>
                      <a:pt x="660" y="4832"/>
                    </a:lnTo>
                    <a:lnTo>
                      <a:pt x="2472" y="4832"/>
                    </a:lnTo>
                    <a:lnTo>
                      <a:pt x="2472" y="3264"/>
                    </a:lnTo>
                    <a:cubicBezTo>
                      <a:pt x="2472" y="2953"/>
                      <a:pt x="2586" y="2659"/>
                      <a:pt x="2774" y="2409"/>
                    </a:cubicBezTo>
                    <a:cubicBezTo>
                      <a:pt x="2963" y="2160"/>
                      <a:pt x="3076" y="1848"/>
                      <a:pt x="3076" y="1510"/>
                    </a:cubicBezTo>
                    <a:cubicBezTo>
                      <a:pt x="3076" y="676"/>
                      <a:pt x="2399" y="1"/>
                      <a:pt x="156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1"/>
              <p:cNvSpPr/>
              <p:nvPr/>
            </p:nvSpPr>
            <p:spPr>
              <a:xfrm>
                <a:off x="4573525" y="2017800"/>
                <a:ext cx="61825" cy="120825"/>
              </a:xfrm>
              <a:custGeom>
                <a:rect b="b" l="l" r="r" t="t"/>
                <a:pathLst>
                  <a:path extrusionOk="0" h="4833" w="2473">
                    <a:moveTo>
                      <a:pt x="1561" y="0"/>
                    </a:moveTo>
                    <a:cubicBezTo>
                      <a:pt x="1326" y="3"/>
                      <a:pt x="1080" y="47"/>
                      <a:pt x="828" y="189"/>
                    </a:cubicBezTo>
                    <a:cubicBezTo>
                      <a:pt x="443" y="406"/>
                      <a:pt x="162" y="790"/>
                      <a:pt x="83" y="1226"/>
                    </a:cubicBezTo>
                    <a:cubicBezTo>
                      <a:pt x="1" y="1675"/>
                      <a:pt x="119" y="2092"/>
                      <a:pt x="361" y="2412"/>
                    </a:cubicBezTo>
                    <a:cubicBezTo>
                      <a:pt x="549" y="2659"/>
                      <a:pt x="660" y="2954"/>
                      <a:pt x="660" y="3263"/>
                    </a:cubicBezTo>
                    <a:lnTo>
                      <a:pt x="660" y="4832"/>
                    </a:lnTo>
                    <a:lnTo>
                      <a:pt x="2472" y="4832"/>
                    </a:lnTo>
                    <a:lnTo>
                      <a:pt x="2472" y="3925"/>
                    </a:lnTo>
                    <a:lnTo>
                      <a:pt x="2170" y="3925"/>
                    </a:lnTo>
                    <a:cubicBezTo>
                      <a:pt x="2169" y="3925"/>
                      <a:pt x="2168" y="3925"/>
                      <a:pt x="2167" y="3925"/>
                    </a:cubicBezTo>
                    <a:cubicBezTo>
                      <a:pt x="1833" y="3925"/>
                      <a:pt x="1566" y="3655"/>
                      <a:pt x="1566" y="3322"/>
                    </a:cubicBezTo>
                    <a:lnTo>
                      <a:pt x="1566" y="2962"/>
                    </a:lnTo>
                    <a:cubicBezTo>
                      <a:pt x="1566" y="2658"/>
                      <a:pt x="1464" y="2363"/>
                      <a:pt x="1277" y="2124"/>
                    </a:cubicBezTo>
                    <a:cubicBezTo>
                      <a:pt x="1028" y="1802"/>
                      <a:pt x="905" y="1380"/>
                      <a:pt x="988" y="925"/>
                    </a:cubicBezTo>
                    <a:cubicBezTo>
                      <a:pt x="1056" y="554"/>
                      <a:pt x="1268" y="224"/>
                      <a:pt x="156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1"/>
              <p:cNvSpPr/>
              <p:nvPr/>
            </p:nvSpPr>
            <p:spPr>
              <a:xfrm>
                <a:off x="4499425" y="2176325"/>
                <a:ext cx="226525" cy="309600"/>
              </a:xfrm>
              <a:custGeom>
                <a:rect b="b" l="l" r="r" t="t"/>
                <a:pathLst>
                  <a:path extrusionOk="0" h="12384" w="9061">
                    <a:moveTo>
                      <a:pt x="1208" y="0"/>
                    </a:moveTo>
                    <a:cubicBezTo>
                      <a:pt x="541" y="0"/>
                      <a:pt x="0" y="541"/>
                      <a:pt x="0" y="1208"/>
                    </a:cubicBezTo>
                    <a:lnTo>
                      <a:pt x="0" y="11176"/>
                    </a:lnTo>
                    <a:cubicBezTo>
                      <a:pt x="0" y="11843"/>
                      <a:pt x="541" y="12384"/>
                      <a:pt x="1208" y="12384"/>
                    </a:cubicBezTo>
                    <a:lnTo>
                      <a:pt x="7851" y="12384"/>
                    </a:lnTo>
                    <a:cubicBezTo>
                      <a:pt x="8518" y="12384"/>
                      <a:pt x="9060" y="11843"/>
                      <a:pt x="9060" y="11176"/>
                    </a:cubicBezTo>
                    <a:lnTo>
                      <a:pt x="9060" y="1208"/>
                    </a:lnTo>
                    <a:cubicBezTo>
                      <a:pt x="9060" y="541"/>
                      <a:pt x="8519" y="0"/>
                      <a:pt x="7851"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1"/>
              <p:cNvSpPr/>
              <p:nvPr/>
            </p:nvSpPr>
            <p:spPr>
              <a:xfrm>
                <a:off x="4499375" y="2176350"/>
                <a:ext cx="225475" cy="309600"/>
              </a:xfrm>
              <a:custGeom>
                <a:rect b="b" l="l" r="r" t="t"/>
                <a:pathLst>
                  <a:path extrusionOk="0" h="12384" w="9019">
                    <a:moveTo>
                      <a:pt x="1209" y="1"/>
                    </a:moveTo>
                    <a:cubicBezTo>
                      <a:pt x="542" y="1"/>
                      <a:pt x="0" y="541"/>
                      <a:pt x="0" y="1209"/>
                    </a:cubicBezTo>
                    <a:lnTo>
                      <a:pt x="0" y="11176"/>
                    </a:lnTo>
                    <a:cubicBezTo>
                      <a:pt x="0" y="11842"/>
                      <a:pt x="542" y="12384"/>
                      <a:pt x="1209" y="12384"/>
                    </a:cubicBezTo>
                    <a:lnTo>
                      <a:pt x="7852" y="12384"/>
                    </a:lnTo>
                    <a:cubicBezTo>
                      <a:pt x="8415" y="12384"/>
                      <a:pt x="8884" y="11997"/>
                      <a:pt x="9018" y="11478"/>
                    </a:cubicBezTo>
                    <a:lnTo>
                      <a:pt x="5135" y="11478"/>
                    </a:lnTo>
                    <a:cubicBezTo>
                      <a:pt x="3955" y="11478"/>
                      <a:pt x="2951" y="10726"/>
                      <a:pt x="2576" y="9675"/>
                    </a:cubicBezTo>
                    <a:cubicBezTo>
                      <a:pt x="2504" y="9472"/>
                      <a:pt x="2668" y="9284"/>
                      <a:pt x="2864" y="9284"/>
                    </a:cubicBezTo>
                    <a:cubicBezTo>
                      <a:pt x="2901" y="9284"/>
                      <a:pt x="2940" y="9291"/>
                      <a:pt x="2978" y="9306"/>
                    </a:cubicBezTo>
                    <a:cubicBezTo>
                      <a:pt x="3318" y="9440"/>
                      <a:pt x="3689" y="9514"/>
                      <a:pt x="4077" y="9514"/>
                    </a:cubicBezTo>
                    <a:cubicBezTo>
                      <a:pt x="4200" y="9514"/>
                      <a:pt x="4326" y="9506"/>
                      <a:pt x="4452" y="9491"/>
                    </a:cubicBezTo>
                    <a:cubicBezTo>
                      <a:pt x="5825" y="9326"/>
                      <a:pt x="6933" y="8203"/>
                      <a:pt x="7081" y="6827"/>
                    </a:cubicBezTo>
                    <a:cubicBezTo>
                      <a:pt x="7276" y="5009"/>
                      <a:pt x="5857" y="3473"/>
                      <a:pt x="4078" y="3473"/>
                    </a:cubicBezTo>
                    <a:cubicBezTo>
                      <a:pt x="3465" y="3473"/>
                      <a:pt x="2895" y="3657"/>
                      <a:pt x="2417" y="3972"/>
                    </a:cubicBezTo>
                    <a:lnTo>
                      <a:pt x="2417"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1"/>
              <p:cNvSpPr/>
              <p:nvPr/>
            </p:nvSpPr>
            <p:spPr>
              <a:xfrm>
                <a:off x="4544700" y="2130275"/>
                <a:ext cx="135950" cy="46125"/>
              </a:xfrm>
              <a:custGeom>
                <a:rect b="b" l="l" r="r" t="t"/>
                <a:pathLst>
                  <a:path extrusionOk="0" h="1845" w="5438">
                    <a:moveTo>
                      <a:pt x="1040" y="1"/>
                    </a:moveTo>
                    <a:cubicBezTo>
                      <a:pt x="780" y="1"/>
                      <a:pt x="549" y="170"/>
                      <a:pt x="467" y="421"/>
                    </a:cubicBezTo>
                    <a:lnTo>
                      <a:pt x="0" y="1845"/>
                    </a:lnTo>
                    <a:lnTo>
                      <a:pt x="5437" y="1845"/>
                    </a:lnTo>
                    <a:lnTo>
                      <a:pt x="4970" y="421"/>
                    </a:lnTo>
                    <a:cubicBezTo>
                      <a:pt x="4888" y="170"/>
                      <a:pt x="4657" y="1"/>
                      <a:pt x="439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1"/>
              <p:cNvSpPr/>
              <p:nvPr/>
            </p:nvSpPr>
            <p:spPr>
              <a:xfrm>
                <a:off x="4537150" y="2251850"/>
                <a:ext cx="151050" cy="151025"/>
              </a:xfrm>
              <a:custGeom>
                <a:rect b="b" l="l" r="r" t="t"/>
                <a:pathLst>
                  <a:path extrusionOk="0" h="6041" w="6042">
                    <a:moveTo>
                      <a:pt x="3021" y="1"/>
                    </a:moveTo>
                    <a:cubicBezTo>
                      <a:pt x="1353" y="1"/>
                      <a:pt x="0" y="1352"/>
                      <a:pt x="0" y="3021"/>
                    </a:cubicBezTo>
                    <a:cubicBezTo>
                      <a:pt x="0" y="4689"/>
                      <a:pt x="1353" y="6041"/>
                      <a:pt x="3021" y="6041"/>
                    </a:cubicBezTo>
                    <a:cubicBezTo>
                      <a:pt x="4688" y="6041"/>
                      <a:pt x="6041" y="4689"/>
                      <a:pt x="6041" y="3021"/>
                    </a:cubicBezTo>
                    <a:cubicBezTo>
                      <a:pt x="6041" y="1352"/>
                      <a:pt x="4688" y="1"/>
                      <a:pt x="302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1"/>
              <p:cNvSpPr/>
              <p:nvPr/>
            </p:nvSpPr>
            <p:spPr>
              <a:xfrm>
                <a:off x="4582425" y="2338225"/>
                <a:ext cx="60450" cy="30225"/>
              </a:xfrm>
              <a:custGeom>
                <a:rect b="b" l="l" r="r" t="t"/>
                <a:pathLst>
                  <a:path extrusionOk="0" h="1209" w="2418">
                    <a:moveTo>
                      <a:pt x="201" y="0"/>
                    </a:moveTo>
                    <a:cubicBezTo>
                      <a:pt x="88" y="0"/>
                      <a:pt x="0" y="103"/>
                      <a:pt x="20" y="213"/>
                    </a:cubicBezTo>
                    <a:cubicBezTo>
                      <a:pt x="119" y="778"/>
                      <a:pt x="613" y="1208"/>
                      <a:pt x="1208" y="1208"/>
                    </a:cubicBezTo>
                    <a:cubicBezTo>
                      <a:pt x="1803" y="1208"/>
                      <a:pt x="2297" y="779"/>
                      <a:pt x="2398" y="213"/>
                    </a:cubicBezTo>
                    <a:cubicBezTo>
                      <a:pt x="2417" y="103"/>
                      <a:pt x="2330"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1"/>
              <p:cNvSpPr/>
              <p:nvPr/>
            </p:nvSpPr>
            <p:spPr>
              <a:xfrm>
                <a:off x="4586250" y="2244300"/>
                <a:ext cx="50075" cy="52875"/>
              </a:xfrm>
              <a:custGeom>
                <a:rect b="b" l="l" r="r" t="t"/>
                <a:pathLst>
                  <a:path extrusionOk="0" h="2115" w="2003">
                    <a:moveTo>
                      <a:pt x="1057" y="1"/>
                    </a:moveTo>
                    <a:cubicBezTo>
                      <a:pt x="474" y="1"/>
                      <a:pt x="0" y="475"/>
                      <a:pt x="0" y="1058"/>
                    </a:cubicBezTo>
                    <a:cubicBezTo>
                      <a:pt x="0" y="1641"/>
                      <a:pt x="474" y="2115"/>
                      <a:pt x="1057" y="2115"/>
                    </a:cubicBezTo>
                    <a:cubicBezTo>
                      <a:pt x="1387" y="2115"/>
                      <a:pt x="1702" y="1956"/>
                      <a:pt x="1902" y="1692"/>
                    </a:cubicBezTo>
                    <a:cubicBezTo>
                      <a:pt x="2002" y="1559"/>
                      <a:pt x="1975" y="1370"/>
                      <a:pt x="1841" y="1269"/>
                    </a:cubicBezTo>
                    <a:cubicBezTo>
                      <a:pt x="1787" y="1229"/>
                      <a:pt x="1724" y="1209"/>
                      <a:pt x="1661" y="1209"/>
                    </a:cubicBezTo>
                    <a:cubicBezTo>
                      <a:pt x="1569" y="1209"/>
                      <a:pt x="1478" y="1251"/>
                      <a:pt x="1419" y="1330"/>
                    </a:cubicBezTo>
                    <a:cubicBezTo>
                      <a:pt x="1333" y="1446"/>
                      <a:pt x="1201" y="1511"/>
                      <a:pt x="1057" y="1511"/>
                    </a:cubicBezTo>
                    <a:cubicBezTo>
                      <a:pt x="807" y="1511"/>
                      <a:pt x="603" y="1307"/>
                      <a:pt x="603" y="1058"/>
                    </a:cubicBezTo>
                    <a:cubicBezTo>
                      <a:pt x="603" y="807"/>
                      <a:pt x="808" y="605"/>
                      <a:pt x="1057" y="605"/>
                    </a:cubicBezTo>
                    <a:cubicBezTo>
                      <a:pt x="1224" y="605"/>
                      <a:pt x="1358" y="470"/>
                      <a:pt x="1358" y="303"/>
                    </a:cubicBezTo>
                    <a:cubicBezTo>
                      <a:pt x="1358" y="136"/>
                      <a:pt x="1224" y="1"/>
                      <a:pt x="105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1"/>
              <p:cNvSpPr/>
              <p:nvPr/>
            </p:nvSpPr>
            <p:spPr>
              <a:xfrm>
                <a:off x="4574925" y="2304725"/>
                <a:ext cx="15100" cy="15100"/>
              </a:xfrm>
              <a:custGeom>
                <a:rect b="b" l="l" r="r" t="t"/>
                <a:pathLst>
                  <a:path extrusionOk="0" h="604" w="604">
                    <a:moveTo>
                      <a:pt x="301" y="1"/>
                    </a:moveTo>
                    <a:cubicBezTo>
                      <a:pt x="135" y="1"/>
                      <a:pt x="0" y="135"/>
                      <a:pt x="0" y="303"/>
                    </a:cubicBezTo>
                    <a:cubicBezTo>
                      <a:pt x="0" y="469"/>
                      <a:pt x="135" y="604"/>
                      <a:pt x="301" y="604"/>
                    </a:cubicBezTo>
                    <a:cubicBezTo>
                      <a:pt x="469" y="604"/>
                      <a:pt x="603" y="469"/>
                      <a:pt x="603" y="303"/>
                    </a:cubicBezTo>
                    <a:cubicBezTo>
                      <a:pt x="603" y="135"/>
                      <a:pt x="469" y="1"/>
                      <a:pt x="30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1"/>
              <p:cNvSpPr/>
              <p:nvPr/>
            </p:nvSpPr>
            <p:spPr>
              <a:xfrm>
                <a:off x="4635300" y="2304725"/>
                <a:ext cx="15100" cy="15100"/>
              </a:xfrm>
              <a:custGeom>
                <a:rect b="b" l="l" r="r" t="t"/>
                <a:pathLst>
                  <a:path extrusionOk="0" h="604" w="604">
                    <a:moveTo>
                      <a:pt x="302" y="1"/>
                    </a:moveTo>
                    <a:cubicBezTo>
                      <a:pt x="135" y="1"/>
                      <a:pt x="0" y="135"/>
                      <a:pt x="0" y="303"/>
                    </a:cubicBezTo>
                    <a:cubicBezTo>
                      <a:pt x="0" y="469"/>
                      <a:pt x="135" y="604"/>
                      <a:pt x="302" y="604"/>
                    </a:cubicBezTo>
                    <a:cubicBezTo>
                      <a:pt x="469" y="604"/>
                      <a:pt x="603" y="469"/>
                      <a:pt x="603" y="303"/>
                    </a:cubicBezTo>
                    <a:cubicBezTo>
                      <a:pt x="603"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1"/>
              <p:cNvSpPr/>
              <p:nvPr/>
            </p:nvSpPr>
            <p:spPr>
              <a:xfrm>
                <a:off x="4544700" y="2130250"/>
                <a:ext cx="135950" cy="46125"/>
              </a:xfrm>
              <a:custGeom>
                <a:rect b="b" l="l" r="r" t="t"/>
                <a:pathLst>
                  <a:path extrusionOk="0" h="1845" w="5438">
                    <a:moveTo>
                      <a:pt x="1040" y="1"/>
                    </a:moveTo>
                    <a:cubicBezTo>
                      <a:pt x="780" y="1"/>
                      <a:pt x="549" y="170"/>
                      <a:pt x="467" y="421"/>
                    </a:cubicBezTo>
                    <a:lnTo>
                      <a:pt x="0" y="1845"/>
                    </a:lnTo>
                    <a:lnTo>
                      <a:pt x="5437" y="1845"/>
                    </a:lnTo>
                    <a:lnTo>
                      <a:pt x="5239" y="1242"/>
                    </a:lnTo>
                    <a:lnTo>
                      <a:pt x="2345" y="1242"/>
                    </a:lnTo>
                    <a:cubicBezTo>
                      <a:pt x="1933" y="1242"/>
                      <a:pt x="1642" y="839"/>
                      <a:pt x="1770" y="449"/>
                    </a:cubicBezTo>
                    <a:lnTo>
                      <a:pt x="1916"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1"/>
              <p:cNvSpPr/>
              <p:nvPr/>
            </p:nvSpPr>
            <p:spPr>
              <a:xfrm>
                <a:off x="4537150" y="2265400"/>
                <a:ext cx="137475" cy="137475"/>
              </a:xfrm>
              <a:custGeom>
                <a:rect b="b" l="l" r="r" t="t"/>
                <a:pathLst>
                  <a:path extrusionOk="0" h="5499" w="5499">
                    <a:moveTo>
                      <a:pt x="1298" y="1"/>
                    </a:moveTo>
                    <a:lnTo>
                      <a:pt x="1298" y="1"/>
                    </a:lnTo>
                    <a:cubicBezTo>
                      <a:pt x="514" y="546"/>
                      <a:pt x="0" y="1451"/>
                      <a:pt x="0" y="2479"/>
                    </a:cubicBezTo>
                    <a:cubicBezTo>
                      <a:pt x="0" y="4147"/>
                      <a:pt x="1353" y="5499"/>
                      <a:pt x="3021" y="5499"/>
                    </a:cubicBezTo>
                    <a:cubicBezTo>
                      <a:pt x="4049" y="5499"/>
                      <a:pt x="4953" y="4985"/>
                      <a:pt x="5499" y="4202"/>
                    </a:cubicBezTo>
                    <a:lnTo>
                      <a:pt x="5499" y="4202"/>
                    </a:lnTo>
                    <a:cubicBezTo>
                      <a:pt x="5010" y="4543"/>
                      <a:pt x="4416" y="4744"/>
                      <a:pt x="3776" y="4744"/>
                    </a:cubicBezTo>
                    <a:cubicBezTo>
                      <a:pt x="2108" y="4744"/>
                      <a:pt x="755" y="3392"/>
                      <a:pt x="755" y="1724"/>
                    </a:cubicBezTo>
                    <a:cubicBezTo>
                      <a:pt x="755" y="1083"/>
                      <a:pt x="958" y="490"/>
                      <a:pt x="129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4" name="Google Shape;3524;p71"/>
          <p:cNvGrpSpPr/>
          <p:nvPr/>
        </p:nvGrpSpPr>
        <p:grpSpPr>
          <a:xfrm>
            <a:off x="5943349" y="2647747"/>
            <a:ext cx="441759" cy="512925"/>
            <a:chOff x="5973542" y="2733739"/>
            <a:chExt cx="441759" cy="512925"/>
          </a:xfrm>
        </p:grpSpPr>
        <p:sp>
          <p:nvSpPr>
            <p:cNvPr id="3525" name="Google Shape;3525;p71"/>
            <p:cNvSpPr/>
            <p:nvPr/>
          </p:nvSpPr>
          <p:spPr>
            <a:xfrm>
              <a:off x="5973542" y="2733739"/>
              <a:ext cx="441759" cy="512925"/>
            </a:xfrm>
            <a:custGeom>
              <a:rect b="b" l="l" r="r" t="t"/>
              <a:pathLst>
                <a:path extrusionOk="0" h="18725" w="16127">
                  <a:moveTo>
                    <a:pt x="8063" y="0"/>
                  </a:moveTo>
                  <a:cubicBezTo>
                    <a:pt x="7999" y="0"/>
                    <a:pt x="7935" y="21"/>
                    <a:pt x="7882" y="62"/>
                  </a:cubicBezTo>
                  <a:lnTo>
                    <a:pt x="4199" y="2895"/>
                  </a:lnTo>
                  <a:lnTo>
                    <a:pt x="4199" y="2675"/>
                  </a:lnTo>
                  <a:lnTo>
                    <a:pt x="4199" y="2080"/>
                  </a:lnTo>
                  <a:cubicBezTo>
                    <a:pt x="4363" y="2080"/>
                    <a:pt x="4496" y="1947"/>
                    <a:pt x="4496" y="1783"/>
                  </a:cubicBezTo>
                  <a:lnTo>
                    <a:pt x="4496" y="1486"/>
                  </a:lnTo>
                  <a:cubicBezTo>
                    <a:pt x="4496" y="1321"/>
                    <a:pt x="4362" y="1190"/>
                    <a:pt x="4199" y="1190"/>
                  </a:cubicBezTo>
                  <a:lnTo>
                    <a:pt x="2119" y="1190"/>
                  </a:lnTo>
                  <a:cubicBezTo>
                    <a:pt x="1955" y="1190"/>
                    <a:pt x="1822" y="1323"/>
                    <a:pt x="1822" y="1486"/>
                  </a:cubicBezTo>
                  <a:lnTo>
                    <a:pt x="1822" y="1783"/>
                  </a:lnTo>
                  <a:cubicBezTo>
                    <a:pt x="1822" y="1947"/>
                    <a:pt x="1956" y="2080"/>
                    <a:pt x="2119" y="2080"/>
                  </a:cubicBezTo>
                  <a:lnTo>
                    <a:pt x="2119" y="4494"/>
                  </a:lnTo>
                  <a:lnTo>
                    <a:pt x="155" y="6005"/>
                  </a:lnTo>
                  <a:cubicBezTo>
                    <a:pt x="25" y="6106"/>
                    <a:pt x="1" y="6292"/>
                    <a:pt x="99" y="6423"/>
                  </a:cubicBezTo>
                  <a:cubicBezTo>
                    <a:pt x="158" y="6500"/>
                    <a:pt x="246" y="6539"/>
                    <a:pt x="335" y="6539"/>
                  </a:cubicBezTo>
                  <a:cubicBezTo>
                    <a:pt x="398" y="6539"/>
                    <a:pt x="462" y="6519"/>
                    <a:pt x="517" y="6478"/>
                  </a:cubicBezTo>
                  <a:lnTo>
                    <a:pt x="931" y="6159"/>
                  </a:lnTo>
                  <a:lnTo>
                    <a:pt x="931" y="6909"/>
                  </a:lnTo>
                  <a:lnTo>
                    <a:pt x="931" y="16051"/>
                  </a:lnTo>
                  <a:lnTo>
                    <a:pt x="336" y="16051"/>
                  </a:lnTo>
                  <a:cubicBezTo>
                    <a:pt x="171" y="16051"/>
                    <a:pt x="38" y="16184"/>
                    <a:pt x="38" y="16347"/>
                  </a:cubicBezTo>
                  <a:cubicBezTo>
                    <a:pt x="38" y="16511"/>
                    <a:pt x="171" y="16644"/>
                    <a:pt x="336" y="16644"/>
                  </a:cubicBezTo>
                  <a:lnTo>
                    <a:pt x="5091" y="16644"/>
                  </a:lnTo>
                  <a:lnTo>
                    <a:pt x="5091" y="16757"/>
                  </a:lnTo>
                  <a:cubicBezTo>
                    <a:pt x="5091" y="16870"/>
                    <a:pt x="5154" y="16973"/>
                    <a:pt x="5255" y="17022"/>
                  </a:cubicBezTo>
                  <a:lnTo>
                    <a:pt x="5389" y="17089"/>
                  </a:lnTo>
                  <a:lnTo>
                    <a:pt x="5389" y="18428"/>
                  </a:lnTo>
                  <a:cubicBezTo>
                    <a:pt x="5389" y="18592"/>
                    <a:pt x="5522" y="18724"/>
                    <a:pt x="5684" y="18724"/>
                  </a:cubicBezTo>
                  <a:lnTo>
                    <a:pt x="10441" y="18724"/>
                  </a:lnTo>
                  <a:cubicBezTo>
                    <a:pt x="10605" y="18724"/>
                    <a:pt x="10738" y="18591"/>
                    <a:pt x="10738" y="18428"/>
                  </a:cubicBezTo>
                  <a:lnTo>
                    <a:pt x="10738" y="17089"/>
                  </a:lnTo>
                  <a:lnTo>
                    <a:pt x="10872" y="17022"/>
                  </a:lnTo>
                  <a:cubicBezTo>
                    <a:pt x="10973" y="16973"/>
                    <a:pt x="11036" y="16870"/>
                    <a:pt x="11036" y="16757"/>
                  </a:cubicBezTo>
                  <a:lnTo>
                    <a:pt x="11036" y="16644"/>
                  </a:lnTo>
                  <a:lnTo>
                    <a:pt x="15791" y="16644"/>
                  </a:lnTo>
                  <a:cubicBezTo>
                    <a:pt x="15956" y="16644"/>
                    <a:pt x="16089" y="16511"/>
                    <a:pt x="16089" y="16347"/>
                  </a:cubicBezTo>
                  <a:cubicBezTo>
                    <a:pt x="16088" y="16183"/>
                    <a:pt x="15955" y="16050"/>
                    <a:pt x="15790" y="16050"/>
                  </a:cubicBezTo>
                  <a:lnTo>
                    <a:pt x="15196" y="16050"/>
                  </a:lnTo>
                  <a:lnTo>
                    <a:pt x="15196" y="6908"/>
                  </a:lnTo>
                  <a:lnTo>
                    <a:pt x="15196" y="6158"/>
                  </a:lnTo>
                  <a:lnTo>
                    <a:pt x="15609" y="6477"/>
                  </a:lnTo>
                  <a:cubicBezTo>
                    <a:pt x="15663" y="6518"/>
                    <a:pt x="15728" y="6539"/>
                    <a:pt x="15790" y="6539"/>
                  </a:cubicBezTo>
                  <a:cubicBezTo>
                    <a:pt x="15879" y="6539"/>
                    <a:pt x="15967" y="6498"/>
                    <a:pt x="16027" y="6423"/>
                  </a:cubicBezTo>
                  <a:cubicBezTo>
                    <a:pt x="16126" y="6293"/>
                    <a:pt x="16103" y="6106"/>
                    <a:pt x="15971" y="6005"/>
                  </a:cubicBezTo>
                  <a:lnTo>
                    <a:pt x="8244" y="62"/>
                  </a:lnTo>
                  <a:cubicBezTo>
                    <a:pt x="8191" y="21"/>
                    <a:pt x="8127" y="0"/>
                    <a:pt x="8063"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6" name="Google Shape;3526;p71"/>
            <p:cNvGrpSpPr/>
            <p:nvPr/>
          </p:nvGrpSpPr>
          <p:grpSpPr>
            <a:xfrm>
              <a:off x="5992822" y="2756113"/>
              <a:ext cx="403200" cy="468175"/>
              <a:chOff x="4937725" y="2017625"/>
              <a:chExt cx="403200" cy="468175"/>
            </a:xfrm>
          </p:grpSpPr>
          <p:sp>
            <p:nvSpPr>
              <p:cNvPr id="3527" name="Google Shape;3527;p71"/>
              <p:cNvSpPr/>
              <p:nvPr/>
            </p:nvSpPr>
            <p:spPr>
              <a:xfrm>
                <a:off x="4990700" y="2062200"/>
                <a:ext cx="52050" cy="74350"/>
              </a:xfrm>
              <a:custGeom>
                <a:rect b="b" l="l" r="r" t="t"/>
                <a:pathLst>
                  <a:path extrusionOk="0" h="2974" w="2082">
                    <a:moveTo>
                      <a:pt x="1" y="1"/>
                    </a:moveTo>
                    <a:lnTo>
                      <a:pt x="1" y="2973"/>
                    </a:lnTo>
                    <a:lnTo>
                      <a:pt x="2081" y="2973"/>
                    </a:lnTo>
                    <a:lnTo>
                      <a:pt x="208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1"/>
              <p:cNvSpPr/>
              <p:nvPr/>
            </p:nvSpPr>
            <p:spPr>
              <a:xfrm>
                <a:off x="5013025" y="2084525"/>
                <a:ext cx="29750" cy="52025"/>
              </a:xfrm>
              <a:custGeom>
                <a:rect b="b" l="l" r="r" t="t"/>
                <a:pathLst>
                  <a:path extrusionOk="0" h="2081" w="1190">
                    <a:moveTo>
                      <a:pt x="594" y="0"/>
                    </a:moveTo>
                    <a:cubicBezTo>
                      <a:pt x="266" y="0"/>
                      <a:pt x="1" y="266"/>
                      <a:pt x="1" y="595"/>
                    </a:cubicBezTo>
                    <a:lnTo>
                      <a:pt x="1" y="2080"/>
                    </a:lnTo>
                    <a:lnTo>
                      <a:pt x="1189" y="2080"/>
                    </a:lnTo>
                    <a:lnTo>
                      <a:pt x="1189"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1"/>
              <p:cNvSpPr/>
              <p:nvPr/>
            </p:nvSpPr>
            <p:spPr>
              <a:xfrm>
                <a:off x="4961025" y="2025075"/>
                <a:ext cx="356650" cy="401250"/>
              </a:xfrm>
              <a:custGeom>
                <a:rect b="b" l="l" r="r" t="t"/>
                <a:pathLst>
                  <a:path extrusionOk="0" h="16050" w="14266">
                    <a:moveTo>
                      <a:pt x="7132" y="0"/>
                    </a:moveTo>
                    <a:lnTo>
                      <a:pt x="1" y="5647"/>
                    </a:lnTo>
                    <a:lnTo>
                      <a:pt x="1" y="16049"/>
                    </a:lnTo>
                    <a:lnTo>
                      <a:pt x="14266" y="16049"/>
                    </a:lnTo>
                    <a:lnTo>
                      <a:pt x="14266" y="5647"/>
                    </a:lnTo>
                    <a:lnTo>
                      <a:pt x="7132" y="0"/>
                    </a:ln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1"/>
              <p:cNvSpPr/>
              <p:nvPr/>
            </p:nvSpPr>
            <p:spPr>
              <a:xfrm>
                <a:off x="5013025" y="2337125"/>
                <a:ext cx="252650" cy="29775"/>
              </a:xfrm>
              <a:custGeom>
                <a:rect b="b" l="l" r="r" t="t"/>
                <a:pathLst>
                  <a:path extrusionOk="0" h="1191" w="10106">
                    <a:moveTo>
                      <a:pt x="1" y="1"/>
                    </a:moveTo>
                    <a:lnTo>
                      <a:pt x="1" y="596"/>
                    </a:lnTo>
                    <a:cubicBezTo>
                      <a:pt x="1" y="924"/>
                      <a:pt x="266" y="1190"/>
                      <a:pt x="594" y="1190"/>
                    </a:cubicBezTo>
                    <a:lnTo>
                      <a:pt x="9511" y="1190"/>
                    </a:lnTo>
                    <a:cubicBezTo>
                      <a:pt x="9839" y="1190"/>
                      <a:pt x="10105" y="923"/>
                      <a:pt x="10105" y="596"/>
                    </a:cubicBezTo>
                    <a:lnTo>
                      <a:pt x="10105"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1"/>
              <p:cNvSpPr/>
              <p:nvPr/>
            </p:nvSpPr>
            <p:spPr>
              <a:xfrm>
                <a:off x="5012975" y="2188550"/>
                <a:ext cx="111525" cy="163475"/>
              </a:xfrm>
              <a:custGeom>
                <a:rect b="b" l="l" r="r" t="t"/>
                <a:pathLst>
                  <a:path extrusionOk="0" h="6539" w="4461">
                    <a:moveTo>
                      <a:pt x="298" y="0"/>
                    </a:moveTo>
                    <a:cubicBezTo>
                      <a:pt x="134" y="0"/>
                      <a:pt x="1" y="133"/>
                      <a:pt x="1" y="297"/>
                    </a:cubicBezTo>
                    <a:lnTo>
                      <a:pt x="1" y="6242"/>
                    </a:lnTo>
                    <a:cubicBezTo>
                      <a:pt x="1" y="6405"/>
                      <a:pt x="134" y="6539"/>
                      <a:pt x="298" y="6539"/>
                    </a:cubicBezTo>
                    <a:lnTo>
                      <a:pt x="4163" y="6539"/>
                    </a:lnTo>
                    <a:cubicBezTo>
                      <a:pt x="4327" y="6539"/>
                      <a:pt x="4461" y="6405"/>
                      <a:pt x="4459" y="6241"/>
                    </a:cubicBezTo>
                    <a:lnTo>
                      <a:pt x="4459" y="297"/>
                    </a:lnTo>
                    <a:cubicBezTo>
                      <a:pt x="4459" y="134"/>
                      <a:pt x="4327" y="0"/>
                      <a:pt x="416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1"/>
              <p:cNvSpPr/>
              <p:nvPr/>
            </p:nvSpPr>
            <p:spPr>
              <a:xfrm>
                <a:off x="5027875" y="2203400"/>
                <a:ext cx="81750" cy="133750"/>
              </a:xfrm>
              <a:custGeom>
                <a:rect b="b" l="l" r="r" t="t"/>
                <a:pathLst>
                  <a:path extrusionOk="0" h="5350" w="3270">
                    <a:moveTo>
                      <a:pt x="0" y="0"/>
                    </a:moveTo>
                    <a:lnTo>
                      <a:pt x="0" y="5350"/>
                    </a:lnTo>
                    <a:lnTo>
                      <a:pt x="3270" y="5350"/>
                    </a:lnTo>
                    <a:lnTo>
                      <a:pt x="3270"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1"/>
              <p:cNvSpPr/>
              <p:nvPr/>
            </p:nvSpPr>
            <p:spPr>
              <a:xfrm>
                <a:off x="5027875" y="2203400"/>
                <a:ext cx="81750" cy="59475"/>
              </a:xfrm>
              <a:custGeom>
                <a:rect b="b" l="l" r="r" t="t"/>
                <a:pathLst>
                  <a:path extrusionOk="0" h="2379" w="3270">
                    <a:moveTo>
                      <a:pt x="0" y="0"/>
                    </a:moveTo>
                    <a:lnTo>
                      <a:pt x="0" y="2378"/>
                    </a:lnTo>
                    <a:lnTo>
                      <a:pt x="3270" y="2378"/>
                    </a:lnTo>
                    <a:lnTo>
                      <a:pt x="3270"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1"/>
              <p:cNvSpPr/>
              <p:nvPr/>
            </p:nvSpPr>
            <p:spPr>
              <a:xfrm>
                <a:off x="5027875" y="2233100"/>
                <a:ext cx="81750" cy="14900"/>
              </a:xfrm>
              <a:custGeom>
                <a:rect b="b" l="l" r="r" t="t"/>
                <a:pathLst>
                  <a:path extrusionOk="0" h="596" w="3270">
                    <a:moveTo>
                      <a:pt x="0" y="1"/>
                    </a:moveTo>
                    <a:lnTo>
                      <a:pt x="0" y="595"/>
                    </a:lnTo>
                    <a:lnTo>
                      <a:pt x="3270" y="595"/>
                    </a:lnTo>
                    <a:lnTo>
                      <a:pt x="3270"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1"/>
              <p:cNvSpPr/>
              <p:nvPr/>
            </p:nvSpPr>
            <p:spPr>
              <a:xfrm>
                <a:off x="5154200" y="2188550"/>
                <a:ext cx="111475" cy="163475"/>
              </a:xfrm>
              <a:custGeom>
                <a:rect b="b" l="l" r="r" t="t"/>
                <a:pathLst>
                  <a:path extrusionOk="0" h="6539" w="4459">
                    <a:moveTo>
                      <a:pt x="297" y="0"/>
                    </a:moveTo>
                    <a:cubicBezTo>
                      <a:pt x="134" y="0"/>
                      <a:pt x="0" y="133"/>
                      <a:pt x="0" y="297"/>
                    </a:cubicBezTo>
                    <a:lnTo>
                      <a:pt x="0" y="6242"/>
                    </a:lnTo>
                    <a:cubicBezTo>
                      <a:pt x="0" y="6405"/>
                      <a:pt x="133" y="6539"/>
                      <a:pt x="297" y="6539"/>
                    </a:cubicBezTo>
                    <a:lnTo>
                      <a:pt x="4160" y="6539"/>
                    </a:lnTo>
                    <a:cubicBezTo>
                      <a:pt x="4325" y="6539"/>
                      <a:pt x="4458" y="6405"/>
                      <a:pt x="4458" y="6241"/>
                    </a:cubicBezTo>
                    <a:lnTo>
                      <a:pt x="4458" y="297"/>
                    </a:lnTo>
                    <a:cubicBezTo>
                      <a:pt x="4458" y="134"/>
                      <a:pt x="4325" y="0"/>
                      <a:pt x="416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1"/>
              <p:cNvSpPr/>
              <p:nvPr/>
            </p:nvSpPr>
            <p:spPr>
              <a:xfrm>
                <a:off x="5169075" y="2203400"/>
                <a:ext cx="81725" cy="133750"/>
              </a:xfrm>
              <a:custGeom>
                <a:rect b="b" l="l" r="r" t="t"/>
                <a:pathLst>
                  <a:path extrusionOk="0" h="5350" w="3269">
                    <a:moveTo>
                      <a:pt x="0" y="0"/>
                    </a:moveTo>
                    <a:lnTo>
                      <a:pt x="0" y="5350"/>
                    </a:lnTo>
                    <a:lnTo>
                      <a:pt x="3269" y="5350"/>
                    </a:lnTo>
                    <a:lnTo>
                      <a:pt x="3269"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1"/>
              <p:cNvSpPr/>
              <p:nvPr/>
            </p:nvSpPr>
            <p:spPr>
              <a:xfrm>
                <a:off x="5169075" y="2203400"/>
                <a:ext cx="81725" cy="59475"/>
              </a:xfrm>
              <a:custGeom>
                <a:rect b="b" l="l" r="r" t="t"/>
                <a:pathLst>
                  <a:path extrusionOk="0" h="2379" w="3269">
                    <a:moveTo>
                      <a:pt x="0" y="0"/>
                    </a:moveTo>
                    <a:lnTo>
                      <a:pt x="0" y="2378"/>
                    </a:lnTo>
                    <a:lnTo>
                      <a:pt x="3269" y="2378"/>
                    </a:lnTo>
                    <a:lnTo>
                      <a:pt x="3269"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1"/>
              <p:cNvSpPr/>
              <p:nvPr/>
            </p:nvSpPr>
            <p:spPr>
              <a:xfrm>
                <a:off x="5169075" y="2233100"/>
                <a:ext cx="81725" cy="14900"/>
              </a:xfrm>
              <a:custGeom>
                <a:rect b="b" l="l" r="r" t="t"/>
                <a:pathLst>
                  <a:path extrusionOk="0" h="596" w="3269">
                    <a:moveTo>
                      <a:pt x="0" y="1"/>
                    </a:moveTo>
                    <a:lnTo>
                      <a:pt x="0" y="595"/>
                    </a:lnTo>
                    <a:lnTo>
                      <a:pt x="3269" y="595"/>
                    </a:lnTo>
                    <a:lnTo>
                      <a:pt x="326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1"/>
              <p:cNvSpPr/>
              <p:nvPr/>
            </p:nvSpPr>
            <p:spPr>
              <a:xfrm>
                <a:off x="4938700" y="2418900"/>
                <a:ext cx="401300" cy="14875"/>
              </a:xfrm>
              <a:custGeom>
                <a:rect b="b" l="l" r="r" t="t"/>
                <a:pathLst>
                  <a:path extrusionOk="0" h="595" w="16052">
                    <a:moveTo>
                      <a:pt x="299" y="1"/>
                    </a:moveTo>
                    <a:cubicBezTo>
                      <a:pt x="134" y="1"/>
                      <a:pt x="1" y="134"/>
                      <a:pt x="1" y="297"/>
                    </a:cubicBezTo>
                    <a:cubicBezTo>
                      <a:pt x="1" y="461"/>
                      <a:pt x="134" y="594"/>
                      <a:pt x="299" y="594"/>
                    </a:cubicBezTo>
                    <a:lnTo>
                      <a:pt x="15753" y="594"/>
                    </a:lnTo>
                    <a:cubicBezTo>
                      <a:pt x="15918" y="594"/>
                      <a:pt x="16051" y="461"/>
                      <a:pt x="16051" y="297"/>
                    </a:cubicBezTo>
                    <a:cubicBezTo>
                      <a:pt x="16051" y="134"/>
                      <a:pt x="15918" y="1"/>
                      <a:pt x="157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1"/>
              <p:cNvSpPr/>
              <p:nvPr/>
            </p:nvSpPr>
            <p:spPr>
              <a:xfrm>
                <a:off x="5109625" y="2091925"/>
                <a:ext cx="59475" cy="59500"/>
              </a:xfrm>
              <a:custGeom>
                <a:rect b="b" l="l" r="r" t="t"/>
                <a:pathLst>
                  <a:path extrusionOk="0" h="2380" w="2379">
                    <a:moveTo>
                      <a:pt x="1188" y="0"/>
                    </a:moveTo>
                    <a:cubicBezTo>
                      <a:pt x="533" y="0"/>
                      <a:pt x="0" y="533"/>
                      <a:pt x="0" y="1190"/>
                    </a:cubicBezTo>
                    <a:cubicBezTo>
                      <a:pt x="0" y="1846"/>
                      <a:pt x="533" y="2379"/>
                      <a:pt x="1188" y="2379"/>
                    </a:cubicBezTo>
                    <a:cubicBezTo>
                      <a:pt x="1844" y="2379"/>
                      <a:pt x="2378" y="1846"/>
                      <a:pt x="2378" y="1190"/>
                    </a:cubicBezTo>
                    <a:cubicBezTo>
                      <a:pt x="2378" y="533"/>
                      <a:pt x="1845" y="0"/>
                      <a:pt x="118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1"/>
              <p:cNvSpPr/>
              <p:nvPr/>
            </p:nvSpPr>
            <p:spPr>
              <a:xfrm>
                <a:off x="5066375" y="2218300"/>
                <a:ext cx="145975" cy="140000"/>
              </a:xfrm>
              <a:custGeom>
                <a:rect b="b" l="l" r="r" t="t"/>
                <a:pathLst>
                  <a:path extrusionOk="0" h="5600" w="5839">
                    <a:moveTo>
                      <a:pt x="2918" y="1"/>
                    </a:moveTo>
                    <a:cubicBezTo>
                      <a:pt x="1606" y="1"/>
                      <a:pt x="543" y="1066"/>
                      <a:pt x="543" y="2379"/>
                    </a:cubicBezTo>
                    <a:lnTo>
                      <a:pt x="543" y="2974"/>
                    </a:lnTo>
                    <a:cubicBezTo>
                      <a:pt x="543" y="3602"/>
                      <a:pt x="247" y="4230"/>
                      <a:pt x="72" y="4546"/>
                    </a:cubicBezTo>
                    <a:cubicBezTo>
                      <a:pt x="0" y="4677"/>
                      <a:pt x="35" y="4844"/>
                      <a:pt x="158" y="4931"/>
                    </a:cubicBezTo>
                    <a:cubicBezTo>
                      <a:pt x="350" y="5064"/>
                      <a:pt x="587" y="5177"/>
                      <a:pt x="825" y="5268"/>
                    </a:cubicBezTo>
                    <a:cubicBezTo>
                      <a:pt x="1422" y="5498"/>
                      <a:pt x="2060" y="5599"/>
                      <a:pt x="2700" y="5599"/>
                    </a:cubicBezTo>
                    <a:lnTo>
                      <a:pt x="3139" y="5599"/>
                    </a:lnTo>
                    <a:cubicBezTo>
                      <a:pt x="3779" y="5599"/>
                      <a:pt x="4418" y="5498"/>
                      <a:pt x="5014" y="5268"/>
                    </a:cubicBezTo>
                    <a:cubicBezTo>
                      <a:pt x="5252" y="5175"/>
                      <a:pt x="5487" y="5064"/>
                      <a:pt x="5681" y="4931"/>
                    </a:cubicBezTo>
                    <a:cubicBezTo>
                      <a:pt x="5803" y="4843"/>
                      <a:pt x="5839" y="4676"/>
                      <a:pt x="5767" y="4545"/>
                    </a:cubicBezTo>
                    <a:cubicBezTo>
                      <a:pt x="5592" y="4229"/>
                      <a:pt x="5297" y="3600"/>
                      <a:pt x="5297" y="2972"/>
                    </a:cubicBezTo>
                    <a:lnTo>
                      <a:pt x="5297" y="2460"/>
                    </a:lnTo>
                    <a:cubicBezTo>
                      <a:pt x="5297" y="1194"/>
                      <a:pt x="4341" y="87"/>
                      <a:pt x="3078" y="6"/>
                    </a:cubicBezTo>
                    <a:cubicBezTo>
                      <a:pt x="3024" y="3"/>
                      <a:pt x="2971" y="1"/>
                      <a:pt x="291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1"/>
              <p:cNvSpPr/>
              <p:nvPr/>
            </p:nvSpPr>
            <p:spPr>
              <a:xfrm>
                <a:off x="5065050" y="2337125"/>
                <a:ext cx="148625" cy="148650"/>
              </a:xfrm>
              <a:custGeom>
                <a:rect b="b" l="l" r="r" t="t"/>
                <a:pathLst>
                  <a:path extrusionOk="0" h="5946" w="5945">
                    <a:moveTo>
                      <a:pt x="2081" y="1"/>
                    </a:moveTo>
                    <a:lnTo>
                      <a:pt x="2081" y="845"/>
                    </a:lnTo>
                    <a:cubicBezTo>
                      <a:pt x="2081" y="1058"/>
                      <a:pt x="1967" y="1256"/>
                      <a:pt x="1782" y="1361"/>
                    </a:cubicBezTo>
                    <a:lnTo>
                      <a:pt x="450" y="2122"/>
                    </a:lnTo>
                    <a:cubicBezTo>
                      <a:pt x="172" y="2281"/>
                      <a:pt x="1" y="2577"/>
                      <a:pt x="1" y="2897"/>
                    </a:cubicBezTo>
                    <a:lnTo>
                      <a:pt x="1" y="3271"/>
                    </a:lnTo>
                    <a:lnTo>
                      <a:pt x="299" y="3271"/>
                    </a:lnTo>
                    <a:lnTo>
                      <a:pt x="299" y="5649"/>
                    </a:lnTo>
                    <a:cubicBezTo>
                      <a:pt x="299" y="5813"/>
                      <a:pt x="432" y="5945"/>
                      <a:pt x="596" y="5945"/>
                    </a:cubicBezTo>
                    <a:lnTo>
                      <a:pt x="5350" y="5945"/>
                    </a:lnTo>
                    <a:cubicBezTo>
                      <a:pt x="5514" y="5945"/>
                      <a:pt x="5647" y="5812"/>
                      <a:pt x="5647" y="5649"/>
                    </a:cubicBezTo>
                    <a:lnTo>
                      <a:pt x="5647" y="3271"/>
                    </a:lnTo>
                    <a:lnTo>
                      <a:pt x="5944" y="3271"/>
                    </a:lnTo>
                    <a:lnTo>
                      <a:pt x="5944" y="2897"/>
                    </a:lnTo>
                    <a:cubicBezTo>
                      <a:pt x="5944" y="2576"/>
                      <a:pt x="5773" y="2280"/>
                      <a:pt x="5495" y="2122"/>
                    </a:cubicBezTo>
                    <a:lnTo>
                      <a:pt x="4163" y="1361"/>
                    </a:lnTo>
                    <a:cubicBezTo>
                      <a:pt x="3978" y="1256"/>
                      <a:pt x="3864" y="1058"/>
                      <a:pt x="3864" y="845"/>
                    </a:cubicBezTo>
                    <a:lnTo>
                      <a:pt x="386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1"/>
              <p:cNvSpPr/>
              <p:nvPr/>
            </p:nvSpPr>
            <p:spPr>
              <a:xfrm>
                <a:off x="5116450" y="2337125"/>
                <a:ext cx="45725" cy="29775"/>
              </a:xfrm>
              <a:custGeom>
                <a:rect b="b" l="l" r="r" t="t"/>
                <a:pathLst>
                  <a:path extrusionOk="0" h="1191" w="1829">
                    <a:moveTo>
                      <a:pt x="24" y="1"/>
                    </a:moveTo>
                    <a:lnTo>
                      <a:pt x="24" y="845"/>
                    </a:lnTo>
                    <a:cubicBezTo>
                      <a:pt x="24" y="900"/>
                      <a:pt x="15" y="954"/>
                      <a:pt x="0" y="1007"/>
                    </a:cubicBezTo>
                    <a:cubicBezTo>
                      <a:pt x="282" y="1125"/>
                      <a:pt x="591" y="1190"/>
                      <a:pt x="914" y="1190"/>
                    </a:cubicBezTo>
                    <a:cubicBezTo>
                      <a:pt x="1238" y="1190"/>
                      <a:pt x="1547" y="1125"/>
                      <a:pt x="1829" y="1007"/>
                    </a:cubicBezTo>
                    <a:cubicBezTo>
                      <a:pt x="1814" y="955"/>
                      <a:pt x="1806" y="902"/>
                      <a:pt x="1806" y="845"/>
                    </a:cubicBezTo>
                    <a:lnTo>
                      <a:pt x="1806"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1"/>
              <p:cNvSpPr/>
              <p:nvPr/>
            </p:nvSpPr>
            <p:spPr>
              <a:xfrm>
                <a:off x="5094750" y="2262850"/>
                <a:ext cx="89175" cy="89175"/>
              </a:xfrm>
              <a:custGeom>
                <a:rect b="b" l="l" r="r" t="t"/>
                <a:pathLst>
                  <a:path extrusionOk="0" h="3567" w="3567">
                    <a:moveTo>
                      <a:pt x="0" y="0"/>
                    </a:moveTo>
                    <a:lnTo>
                      <a:pt x="0" y="1783"/>
                    </a:lnTo>
                    <a:cubicBezTo>
                      <a:pt x="0" y="2768"/>
                      <a:pt x="799" y="3567"/>
                      <a:pt x="1783" y="3567"/>
                    </a:cubicBezTo>
                    <a:cubicBezTo>
                      <a:pt x="2769" y="3567"/>
                      <a:pt x="3567" y="2768"/>
                      <a:pt x="3567" y="1783"/>
                    </a:cubicBezTo>
                    <a:lnTo>
                      <a:pt x="35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1"/>
              <p:cNvSpPr/>
              <p:nvPr/>
            </p:nvSpPr>
            <p:spPr>
              <a:xfrm>
                <a:off x="5094775" y="2262850"/>
                <a:ext cx="89175" cy="89175"/>
              </a:xfrm>
              <a:custGeom>
                <a:rect b="b" l="l" r="r" t="t"/>
                <a:pathLst>
                  <a:path extrusionOk="0" h="3567" w="3567">
                    <a:moveTo>
                      <a:pt x="0" y="0"/>
                    </a:moveTo>
                    <a:lnTo>
                      <a:pt x="0" y="1783"/>
                    </a:lnTo>
                    <a:cubicBezTo>
                      <a:pt x="0" y="2769"/>
                      <a:pt x="799" y="3567"/>
                      <a:pt x="1785" y="3567"/>
                    </a:cubicBezTo>
                    <a:cubicBezTo>
                      <a:pt x="1885" y="3567"/>
                      <a:pt x="1985" y="3556"/>
                      <a:pt x="2080" y="3540"/>
                    </a:cubicBezTo>
                    <a:cubicBezTo>
                      <a:pt x="1237" y="3398"/>
                      <a:pt x="595" y="2667"/>
                      <a:pt x="595" y="1783"/>
                    </a:cubicBezTo>
                    <a:lnTo>
                      <a:pt x="595" y="382"/>
                    </a:lnTo>
                    <a:cubicBezTo>
                      <a:pt x="1422" y="1120"/>
                      <a:pt x="2454" y="1604"/>
                      <a:pt x="3567" y="1758"/>
                    </a:cubicBezTo>
                    <a:lnTo>
                      <a:pt x="35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1"/>
              <p:cNvSpPr/>
              <p:nvPr/>
            </p:nvSpPr>
            <p:spPr>
              <a:xfrm>
                <a:off x="5114375" y="2296750"/>
                <a:ext cx="14925" cy="14850"/>
              </a:xfrm>
              <a:custGeom>
                <a:rect b="b" l="l" r="r" t="t"/>
                <a:pathLst>
                  <a:path extrusionOk="0" h="594" w="597">
                    <a:moveTo>
                      <a:pt x="295" y="0"/>
                    </a:moveTo>
                    <a:cubicBezTo>
                      <a:pt x="130" y="0"/>
                      <a:pt x="0" y="134"/>
                      <a:pt x="0" y="298"/>
                    </a:cubicBezTo>
                    <a:cubicBezTo>
                      <a:pt x="0" y="460"/>
                      <a:pt x="135" y="594"/>
                      <a:pt x="299" y="594"/>
                    </a:cubicBezTo>
                    <a:cubicBezTo>
                      <a:pt x="463" y="594"/>
                      <a:pt x="597" y="462"/>
                      <a:pt x="597" y="298"/>
                    </a:cubicBezTo>
                    <a:cubicBezTo>
                      <a:pt x="597" y="134"/>
                      <a:pt x="463" y="0"/>
                      <a:pt x="2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1"/>
              <p:cNvSpPr/>
              <p:nvPr/>
            </p:nvSpPr>
            <p:spPr>
              <a:xfrm>
                <a:off x="5149525" y="2296750"/>
                <a:ext cx="14925" cy="14850"/>
              </a:xfrm>
              <a:custGeom>
                <a:rect b="b" l="l" r="r" t="t"/>
                <a:pathLst>
                  <a:path extrusionOk="0" h="594" w="597">
                    <a:moveTo>
                      <a:pt x="295" y="0"/>
                    </a:moveTo>
                    <a:cubicBezTo>
                      <a:pt x="131" y="0"/>
                      <a:pt x="0" y="134"/>
                      <a:pt x="0" y="298"/>
                    </a:cubicBezTo>
                    <a:cubicBezTo>
                      <a:pt x="0" y="460"/>
                      <a:pt x="135" y="594"/>
                      <a:pt x="299" y="594"/>
                    </a:cubicBezTo>
                    <a:cubicBezTo>
                      <a:pt x="463" y="594"/>
                      <a:pt x="596" y="462"/>
                      <a:pt x="596" y="298"/>
                    </a:cubicBezTo>
                    <a:cubicBezTo>
                      <a:pt x="596" y="134"/>
                      <a:pt x="464" y="0"/>
                      <a:pt x="2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1"/>
              <p:cNvSpPr/>
              <p:nvPr/>
            </p:nvSpPr>
            <p:spPr>
              <a:xfrm>
                <a:off x="5079850" y="2218250"/>
                <a:ext cx="119025" cy="75550"/>
              </a:xfrm>
              <a:custGeom>
                <a:rect b="b" l="l" r="r" t="t"/>
                <a:pathLst>
                  <a:path extrusionOk="0" h="3022" w="4761">
                    <a:moveTo>
                      <a:pt x="2383" y="1"/>
                    </a:moveTo>
                    <a:cubicBezTo>
                      <a:pt x="2320" y="1"/>
                      <a:pt x="2259" y="3"/>
                      <a:pt x="2198" y="9"/>
                    </a:cubicBezTo>
                    <a:lnTo>
                      <a:pt x="2079" y="20"/>
                    </a:lnTo>
                    <a:cubicBezTo>
                      <a:pt x="906" y="168"/>
                      <a:pt x="3" y="1168"/>
                      <a:pt x="3" y="2378"/>
                    </a:cubicBezTo>
                    <a:lnTo>
                      <a:pt x="3" y="2973"/>
                    </a:lnTo>
                    <a:cubicBezTo>
                      <a:pt x="3" y="2989"/>
                      <a:pt x="0" y="3005"/>
                      <a:pt x="0" y="3022"/>
                    </a:cubicBezTo>
                    <a:cubicBezTo>
                      <a:pt x="618" y="2879"/>
                      <a:pt x="1160" y="2536"/>
                      <a:pt x="1552" y="2065"/>
                    </a:cubicBezTo>
                    <a:cubicBezTo>
                      <a:pt x="1609" y="1996"/>
                      <a:pt x="1691" y="1961"/>
                      <a:pt x="1774" y="1961"/>
                    </a:cubicBezTo>
                    <a:cubicBezTo>
                      <a:pt x="1838" y="1961"/>
                      <a:pt x="1903" y="1982"/>
                      <a:pt x="1958" y="2023"/>
                    </a:cubicBezTo>
                    <a:cubicBezTo>
                      <a:pt x="2748" y="2604"/>
                      <a:pt x="3711" y="2962"/>
                      <a:pt x="4761" y="3001"/>
                    </a:cubicBezTo>
                    <a:cubicBezTo>
                      <a:pt x="4760" y="2991"/>
                      <a:pt x="4758" y="2982"/>
                      <a:pt x="4758" y="2973"/>
                    </a:cubicBezTo>
                    <a:lnTo>
                      <a:pt x="4758" y="2450"/>
                    </a:lnTo>
                    <a:cubicBezTo>
                      <a:pt x="4758" y="1199"/>
                      <a:pt x="3740" y="56"/>
                      <a:pt x="2489" y="3"/>
                    </a:cubicBezTo>
                    <a:cubicBezTo>
                      <a:pt x="2453" y="2"/>
                      <a:pt x="2418" y="1"/>
                      <a:pt x="238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1"/>
              <p:cNvSpPr/>
              <p:nvPr/>
            </p:nvSpPr>
            <p:spPr>
              <a:xfrm>
                <a:off x="5065025" y="2383050"/>
                <a:ext cx="148650" cy="102750"/>
              </a:xfrm>
              <a:custGeom>
                <a:rect b="b" l="l" r="r" t="t"/>
                <a:pathLst>
                  <a:path extrusionOk="0" h="4110" w="5946">
                    <a:moveTo>
                      <a:pt x="948" y="1"/>
                    </a:moveTo>
                    <a:lnTo>
                      <a:pt x="450" y="285"/>
                    </a:lnTo>
                    <a:cubicBezTo>
                      <a:pt x="172" y="444"/>
                      <a:pt x="1" y="740"/>
                      <a:pt x="1" y="1060"/>
                    </a:cubicBezTo>
                    <a:lnTo>
                      <a:pt x="1" y="2142"/>
                    </a:lnTo>
                    <a:cubicBezTo>
                      <a:pt x="1" y="2255"/>
                      <a:pt x="64" y="2358"/>
                      <a:pt x="165" y="2408"/>
                    </a:cubicBezTo>
                    <a:lnTo>
                      <a:pt x="1189" y="2920"/>
                    </a:lnTo>
                    <a:lnTo>
                      <a:pt x="1189" y="4109"/>
                    </a:lnTo>
                    <a:lnTo>
                      <a:pt x="4755" y="4109"/>
                    </a:lnTo>
                    <a:lnTo>
                      <a:pt x="4755" y="2920"/>
                    </a:lnTo>
                    <a:lnTo>
                      <a:pt x="5780" y="2408"/>
                    </a:lnTo>
                    <a:cubicBezTo>
                      <a:pt x="5880" y="2358"/>
                      <a:pt x="5944" y="2255"/>
                      <a:pt x="5944" y="2142"/>
                    </a:cubicBezTo>
                    <a:lnTo>
                      <a:pt x="5944" y="1060"/>
                    </a:lnTo>
                    <a:lnTo>
                      <a:pt x="5945" y="1060"/>
                    </a:lnTo>
                    <a:cubicBezTo>
                      <a:pt x="5945" y="740"/>
                      <a:pt x="5775" y="444"/>
                      <a:pt x="5496" y="285"/>
                    </a:cubicBezTo>
                    <a:lnTo>
                      <a:pt x="4998" y="1"/>
                    </a:lnTo>
                    <a:cubicBezTo>
                      <a:pt x="4579" y="681"/>
                      <a:pt x="3830" y="1137"/>
                      <a:pt x="2972" y="1137"/>
                    </a:cubicBezTo>
                    <a:cubicBezTo>
                      <a:pt x="2115" y="1137"/>
                      <a:pt x="1367" y="681"/>
                      <a:pt x="94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1"/>
              <p:cNvSpPr/>
              <p:nvPr/>
            </p:nvSpPr>
            <p:spPr>
              <a:xfrm>
                <a:off x="5094725" y="2441150"/>
                <a:ext cx="14875" cy="44575"/>
              </a:xfrm>
              <a:custGeom>
                <a:rect b="b" l="l" r="r" t="t"/>
                <a:pathLst>
                  <a:path extrusionOk="0" h="1783" w="595">
                    <a:moveTo>
                      <a:pt x="298" y="0"/>
                    </a:moveTo>
                    <a:cubicBezTo>
                      <a:pt x="135" y="0"/>
                      <a:pt x="1" y="134"/>
                      <a:pt x="0" y="297"/>
                    </a:cubicBezTo>
                    <a:lnTo>
                      <a:pt x="0" y="1782"/>
                    </a:lnTo>
                    <a:lnTo>
                      <a:pt x="595" y="1782"/>
                    </a:lnTo>
                    <a:lnTo>
                      <a:pt x="595" y="297"/>
                    </a:lnTo>
                    <a:cubicBezTo>
                      <a:pt x="595" y="134"/>
                      <a:pt x="462" y="0"/>
                      <a:pt x="298"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1"/>
              <p:cNvSpPr/>
              <p:nvPr/>
            </p:nvSpPr>
            <p:spPr>
              <a:xfrm>
                <a:off x="5169025" y="2441150"/>
                <a:ext cx="14875" cy="44575"/>
              </a:xfrm>
              <a:custGeom>
                <a:rect b="b" l="l" r="r" t="t"/>
                <a:pathLst>
                  <a:path extrusionOk="0" h="1783" w="595">
                    <a:moveTo>
                      <a:pt x="299" y="0"/>
                    </a:moveTo>
                    <a:cubicBezTo>
                      <a:pt x="135" y="0"/>
                      <a:pt x="2" y="134"/>
                      <a:pt x="1" y="297"/>
                    </a:cubicBezTo>
                    <a:lnTo>
                      <a:pt x="1" y="1782"/>
                    </a:lnTo>
                    <a:lnTo>
                      <a:pt x="595" y="1782"/>
                    </a:lnTo>
                    <a:lnTo>
                      <a:pt x="595" y="297"/>
                    </a:lnTo>
                    <a:cubicBezTo>
                      <a:pt x="595" y="134"/>
                      <a:pt x="463" y="0"/>
                      <a:pt x="29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1"/>
              <p:cNvSpPr/>
              <p:nvPr/>
            </p:nvSpPr>
            <p:spPr>
              <a:xfrm>
                <a:off x="4983325" y="2047375"/>
                <a:ext cx="66850" cy="22300"/>
              </a:xfrm>
              <a:custGeom>
                <a:rect b="b" l="l" r="r" t="t"/>
                <a:pathLst>
                  <a:path extrusionOk="0" h="892" w="2674">
                    <a:moveTo>
                      <a:pt x="297" y="1"/>
                    </a:moveTo>
                    <a:cubicBezTo>
                      <a:pt x="134" y="1"/>
                      <a:pt x="0" y="132"/>
                      <a:pt x="0" y="297"/>
                    </a:cubicBezTo>
                    <a:lnTo>
                      <a:pt x="0" y="594"/>
                    </a:lnTo>
                    <a:cubicBezTo>
                      <a:pt x="0" y="758"/>
                      <a:pt x="133" y="891"/>
                      <a:pt x="297" y="891"/>
                    </a:cubicBezTo>
                    <a:lnTo>
                      <a:pt x="2377" y="891"/>
                    </a:lnTo>
                    <a:cubicBezTo>
                      <a:pt x="2541" y="891"/>
                      <a:pt x="2674" y="758"/>
                      <a:pt x="2674" y="594"/>
                    </a:cubicBezTo>
                    <a:lnTo>
                      <a:pt x="2674" y="297"/>
                    </a:lnTo>
                    <a:cubicBezTo>
                      <a:pt x="2674" y="134"/>
                      <a:pt x="2541" y="1"/>
                      <a:pt x="2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1"/>
              <p:cNvSpPr/>
              <p:nvPr/>
            </p:nvSpPr>
            <p:spPr>
              <a:xfrm>
                <a:off x="4961025" y="2025075"/>
                <a:ext cx="356650" cy="165300"/>
              </a:xfrm>
              <a:custGeom>
                <a:rect b="b" l="l" r="r" t="t"/>
                <a:pathLst>
                  <a:path extrusionOk="0" h="6612" w="14266">
                    <a:moveTo>
                      <a:pt x="7132" y="0"/>
                    </a:moveTo>
                    <a:lnTo>
                      <a:pt x="1" y="5647"/>
                    </a:lnTo>
                    <a:lnTo>
                      <a:pt x="1" y="6611"/>
                    </a:lnTo>
                    <a:lnTo>
                      <a:pt x="7132" y="1125"/>
                    </a:lnTo>
                    <a:lnTo>
                      <a:pt x="14266" y="6611"/>
                    </a:lnTo>
                    <a:lnTo>
                      <a:pt x="14266" y="5647"/>
                    </a:lnTo>
                    <a:lnTo>
                      <a:pt x="713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1"/>
              <p:cNvSpPr/>
              <p:nvPr/>
            </p:nvSpPr>
            <p:spPr>
              <a:xfrm>
                <a:off x="4937725" y="2017625"/>
                <a:ext cx="403200" cy="163500"/>
              </a:xfrm>
              <a:custGeom>
                <a:rect b="b" l="l" r="r" t="t"/>
                <a:pathLst>
                  <a:path extrusionOk="0" h="6540" w="16128">
                    <a:moveTo>
                      <a:pt x="8065" y="0"/>
                    </a:moveTo>
                    <a:cubicBezTo>
                      <a:pt x="8001" y="0"/>
                      <a:pt x="7937" y="21"/>
                      <a:pt x="7884" y="62"/>
                    </a:cubicBezTo>
                    <a:lnTo>
                      <a:pt x="157" y="6005"/>
                    </a:lnTo>
                    <a:cubicBezTo>
                      <a:pt x="25" y="6106"/>
                      <a:pt x="1" y="6293"/>
                      <a:pt x="101" y="6422"/>
                    </a:cubicBezTo>
                    <a:cubicBezTo>
                      <a:pt x="161" y="6499"/>
                      <a:pt x="250" y="6540"/>
                      <a:pt x="339" y="6540"/>
                    </a:cubicBezTo>
                    <a:cubicBezTo>
                      <a:pt x="402" y="6540"/>
                      <a:pt x="465" y="6520"/>
                      <a:pt x="519" y="6478"/>
                    </a:cubicBezTo>
                    <a:lnTo>
                      <a:pt x="8064" y="673"/>
                    </a:lnTo>
                    <a:lnTo>
                      <a:pt x="15611" y="6478"/>
                    </a:lnTo>
                    <a:cubicBezTo>
                      <a:pt x="15665" y="6519"/>
                      <a:pt x="15730" y="6540"/>
                      <a:pt x="15792" y="6540"/>
                    </a:cubicBezTo>
                    <a:cubicBezTo>
                      <a:pt x="15881" y="6540"/>
                      <a:pt x="15969" y="6499"/>
                      <a:pt x="16029" y="6422"/>
                    </a:cubicBezTo>
                    <a:cubicBezTo>
                      <a:pt x="16127" y="6292"/>
                      <a:pt x="16102" y="6106"/>
                      <a:pt x="15973" y="6005"/>
                    </a:cubicBezTo>
                    <a:lnTo>
                      <a:pt x="8246" y="62"/>
                    </a:lnTo>
                    <a:cubicBezTo>
                      <a:pt x="8193" y="21"/>
                      <a:pt x="8129" y="0"/>
                      <a:pt x="806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1"/>
              <p:cNvSpPr/>
              <p:nvPr/>
            </p:nvSpPr>
            <p:spPr>
              <a:xfrm>
                <a:off x="5124475" y="2106775"/>
                <a:ext cx="29750" cy="29775"/>
              </a:xfrm>
              <a:custGeom>
                <a:rect b="b" l="l" r="r" t="t"/>
                <a:pathLst>
                  <a:path extrusionOk="0" h="1191" w="1190">
                    <a:moveTo>
                      <a:pt x="594" y="1"/>
                    </a:moveTo>
                    <a:cubicBezTo>
                      <a:pt x="268" y="1"/>
                      <a:pt x="1" y="268"/>
                      <a:pt x="1" y="596"/>
                    </a:cubicBezTo>
                    <a:cubicBezTo>
                      <a:pt x="1" y="923"/>
                      <a:pt x="268" y="1190"/>
                      <a:pt x="594" y="1190"/>
                    </a:cubicBezTo>
                    <a:cubicBezTo>
                      <a:pt x="922" y="1190"/>
                      <a:pt x="1189" y="923"/>
                      <a:pt x="1189" y="596"/>
                    </a:cubicBezTo>
                    <a:cubicBezTo>
                      <a:pt x="1189" y="268"/>
                      <a:pt x="922" y="1"/>
                      <a:pt x="59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1"/>
              <p:cNvSpPr/>
              <p:nvPr/>
            </p:nvSpPr>
            <p:spPr>
              <a:xfrm>
                <a:off x="5124475" y="2106775"/>
                <a:ext cx="29750" cy="22325"/>
              </a:xfrm>
              <a:custGeom>
                <a:rect b="b" l="l" r="r" t="t"/>
                <a:pathLst>
                  <a:path extrusionOk="0" h="893" w="1190">
                    <a:moveTo>
                      <a:pt x="594" y="1"/>
                    </a:moveTo>
                    <a:cubicBezTo>
                      <a:pt x="268" y="1"/>
                      <a:pt x="1" y="268"/>
                      <a:pt x="1" y="596"/>
                    </a:cubicBezTo>
                    <a:cubicBezTo>
                      <a:pt x="1" y="704"/>
                      <a:pt x="33" y="805"/>
                      <a:pt x="84" y="892"/>
                    </a:cubicBezTo>
                    <a:cubicBezTo>
                      <a:pt x="187" y="717"/>
                      <a:pt x="376" y="596"/>
                      <a:pt x="594" y="596"/>
                    </a:cubicBezTo>
                    <a:cubicBezTo>
                      <a:pt x="814" y="596"/>
                      <a:pt x="1003" y="717"/>
                      <a:pt x="1106" y="892"/>
                    </a:cubicBezTo>
                    <a:cubicBezTo>
                      <a:pt x="1157" y="805"/>
                      <a:pt x="1189" y="703"/>
                      <a:pt x="1189" y="596"/>
                    </a:cubicBezTo>
                    <a:cubicBezTo>
                      <a:pt x="1189" y="268"/>
                      <a:pt x="922" y="1"/>
                      <a:pt x="594"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7" name="Google Shape;3557;p71"/>
          <p:cNvGrpSpPr/>
          <p:nvPr/>
        </p:nvGrpSpPr>
        <p:grpSpPr>
          <a:xfrm>
            <a:off x="6656638" y="2647802"/>
            <a:ext cx="446717" cy="512815"/>
            <a:chOff x="6729380" y="2734149"/>
            <a:chExt cx="446717" cy="512815"/>
          </a:xfrm>
        </p:grpSpPr>
        <p:sp>
          <p:nvSpPr>
            <p:cNvPr id="3558" name="Google Shape;3558;p71"/>
            <p:cNvSpPr/>
            <p:nvPr/>
          </p:nvSpPr>
          <p:spPr>
            <a:xfrm>
              <a:off x="6729380" y="2734149"/>
              <a:ext cx="446717" cy="512815"/>
            </a:xfrm>
            <a:custGeom>
              <a:rect b="b" l="l" r="r" t="t"/>
              <a:pathLst>
                <a:path extrusionOk="0" h="18721" w="16308">
                  <a:moveTo>
                    <a:pt x="7576" y="0"/>
                  </a:moveTo>
                  <a:cubicBezTo>
                    <a:pt x="7548" y="0"/>
                    <a:pt x="7521" y="2"/>
                    <a:pt x="7493" y="6"/>
                  </a:cubicBezTo>
                  <a:cubicBezTo>
                    <a:pt x="7457" y="11"/>
                    <a:pt x="7423" y="18"/>
                    <a:pt x="7389" y="30"/>
                  </a:cubicBezTo>
                  <a:cubicBezTo>
                    <a:pt x="7156" y="109"/>
                    <a:pt x="6989" y="336"/>
                    <a:pt x="6972" y="590"/>
                  </a:cubicBezTo>
                  <a:cubicBezTo>
                    <a:pt x="6947" y="907"/>
                    <a:pt x="6925" y="1224"/>
                    <a:pt x="6905" y="1542"/>
                  </a:cubicBezTo>
                  <a:cubicBezTo>
                    <a:pt x="6850" y="2375"/>
                    <a:pt x="6808" y="3210"/>
                    <a:pt x="6777" y="4043"/>
                  </a:cubicBezTo>
                  <a:cubicBezTo>
                    <a:pt x="6752" y="4683"/>
                    <a:pt x="6727" y="5597"/>
                    <a:pt x="6709" y="6483"/>
                  </a:cubicBezTo>
                  <a:cubicBezTo>
                    <a:pt x="6709" y="6512"/>
                    <a:pt x="6707" y="6542"/>
                    <a:pt x="6707" y="6570"/>
                  </a:cubicBezTo>
                  <a:cubicBezTo>
                    <a:pt x="6706" y="6648"/>
                    <a:pt x="6649" y="6693"/>
                    <a:pt x="6589" y="6701"/>
                  </a:cubicBezTo>
                  <a:cubicBezTo>
                    <a:pt x="6583" y="6702"/>
                    <a:pt x="6577" y="6702"/>
                    <a:pt x="6572" y="6702"/>
                  </a:cubicBezTo>
                  <a:cubicBezTo>
                    <a:pt x="6515" y="6702"/>
                    <a:pt x="6458" y="6669"/>
                    <a:pt x="6442" y="6599"/>
                  </a:cubicBezTo>
                  <a:cubicBezTo>
                    <a:pt x="6290" y="5969"/>
                    <a:pt x="6135" y="5341"/>
                    <a:pt x="5975" y="4713"/>
                  </a:cubicBezTo>
                  <a:cubicBezTo>
                    <a:pt x="5714" y="3685"/>
                    <a:pt x="5437" y="2662"/>
                    <a:pt x="5144" y="1643"/>
                  </a:cubicBezTo>
                  <a:cubicBezTo>
                    <a:pt x="5070" y="1383"/>
                    <a:pt x="4831" y="1204"/>
                    <a:pt x="4562" y="1204"/>
                  </a:cubicBezTo>
                  <a:cubicBezTo>
                    <a:pt x="4491" y="1204"/>
                    <a:pt x="4418" y="1216"/>
                    <a:pt x="4346" y="1243"/>
                  </a:cubicBezTo>
                  <a:cubicBezTo>
                    <a:pt x="4139" y="1318"/>
                    <a:pt x="4003" y="1507"/>
                    <a:pt x="3968" y="1717"/>
                  </a:cubicBezTo>
                  <a:lnTo>
                    <a:pt x="3968" y="1720"/>
                  </a:lnTo>
                  <a:cubicBezTo>
                    <a:pt x="3967" y="1727"/>
                    <a:pt x="3966" y="1736"/>
                    <a:pt x="3964" y="1742"/>
                  </a:cubicBezTo>
                  <a:cubicBezTo>
                    <a:pt x="3964" y="1744"/>
                    <a:pt x="3963" y="1748"/>
                    <a:pt x="3963" y="1751"/>
                  </a:cubicBezTo>
                  <a:cubicBezTo>
                    <a:pt x="3963" y="1756"/>
                    <a:pt x="3962" y="1762"/>
                    <a:pt x="3962" y="1768"/>
                  </a:cubicBezTo>
                  <a:cubicBezTo>
                    <a:pt x="3962" y="1773"/>
                    <a:pt x="3961" y="1778"/>
                    <a:pt x="3961" y="1783"/>
                  </a:cubicBezTo>
                  <a:cubicBezTo>
                    <a:pt x="3961" y="1787"/>
                    <a:pt x="3961" y="1790"/>
                    <a:pt x="3959" y="1793"/>
                  </a:cubicBezTo>
                  <a:lnTo>
                    <a:pt x="3959" y="1814"/>
                  </a:lnTo>
                  <a:lnTo>
                    <a:pt x="3959" y="1820"/>
                  </a:lnTo>
                  <a:lnTo>
                    <a:pt x="3959" y="1845"/>
                  </a:lnTo>
                  <a:lnTo>
                    <a:pt x="3959" y="1847"/>
                  </a:lnTo>
                  <a:cubicBezTo>
                    <a:pt x="3961" y="1874"/>
                    <a:pt x="3962" y="1901"/>
                    <a:pt x="3967" y="1928"/>
                  </a:cubicBezTo>
                  <a:lnTo>
                    <a:pt x="4639" y="9584"/>
                  </a:lnTo>
                  <a:cubicBezTo>
                    <a:pt x="4640" y="9597"/>
                    <a:pt x="4641" y="9612"/>
                    <a:pt x="4641" y="9627"/>
                  </a:cubicBezTo>
                  <a:lnTo>
                    <a:pt x="4641" y="9642"/>
                  </a:lnTo>
                  <a:lnTo>
                    <a:pt x="4641" y="9669"/>
                  </a:lnTo>
                  <a:lnTo>
                    <a:pt x="4641" y="9687"/>
                  </a:lnTo>
                  <a:lnTo>
                    <a:pt x="4641" y="9712"/>
                  </a:lnTo>
                  <a:cubicBezTo>
                    <a:pt x="4641" y="9718"/>
                    <a:pt x="4641" y="9724"/>
                    <a:pt x="4640" y="9731"/>
                  </a:cubicBezTo>
                  <a:cubicBezTo>
                    <a:pt x="4640" y="9739"/>
                    <a:pt x="4639" y="9746"/>
                    <a:pt x="4639" y="9754"/>
                  </a:cubicBezTo>
                  <a:cubicBezTo>
                    <a:pt x="4639" y="9760"/>
                    <a:pt x="4637" y="9766"/>
                    <a:pt x="4637" y="9774"/>
                  </a:cubicBezTo>
                  <a:cubicBezTo>
                    <a:pt x="4636" y="9781"/>
                    <a:pt x="4636" y="9789"/>
                    <a:pt x="4635" y="9795"/>
                  </a:cubicBezTo>
                  <a:cubicBezTo>
                    <a:pt x="4634" y="9801"/>
                    <a:pt x="4634" y="9808"/>
                    <a:pt x="4632" y="9813"/>
                  </a:cubicBezTo>
                  <a:cubicBezTo>
                    <a:pt x="4631" y="9821"/>
                    <a:pt x="4630" y="9828"/>
                    <a:pt x="4629" y="9835"/>
                  </a:cubicBezTo>
                  <a:cubicBezTo>
                    <a:pt x="4627" y="9841"/>
                    <a:pt x="4627" y="9847"/>
                    <a:pt x="4626" y="9853"/>
                  </a:cubicBezTo>
                  <a:cubicBezTo>
                    <a:pt x="4625" y="9861"/>
                    <a:pt x="4623" y="9868"/>
                    <a:pt x="4620" y="9877"/>
                  </a:cubicBezTo>
                  <a:lnTo>
                    <a:pt x="4616" y="9893"/>
                  </a:lnTo>
                  <a:cubicBezTo>
                    <a:pt x="4614" y="9903"/>
                    <a:pt x="4611" y="9912"/>
                    <a:pt x="4610" y="9921"/>
                  </a:cubicBezTo>
                  <a:cubicBezTo>
                    <a:pt x="4609" y="9924"/>
                    <a:pt x="4609" y="9928"/>
                    <a:pt x="4608" y="9930"/>
                  </a:cubicBezTo>
                  <a:cubicBezTo>
                    <a:pt x="4601" y="9955"/>
                    <a:pt x="4593" y="9981"/>
                    <a:pt x="4583" y="10006"/>
                  </a:cubicBezTo>
                  <a:cubicBezTo>
                    <a:pt x="4582" y="10008"/>
                    <a:pt x="4582" y="10010"/>
                    <a:pt x="4580" y="10012"/>
                  </a:cubicBezTo>
                  <a:lnTo>
                    <a:pt x="4569" y="10043"/>
                  </a:lnTo>
                  <a:cubicBezTo>
                    <a:pt x="4568" y="10046"/>
                    <a:pt x="4567" y="10048"/>
                    <a:pt x="4567" y="10049"/>
                  </a:cubicBezTo>
                  <a:cubicBezTo>
                    <a:pt x="4563" y="10059"/>
                    <a:pt x="4558" y="10070"/>
                    <a:pt x="4554" y="10079"/>
                  </a:cubicBezTo>
                  <a:cubicBezTo>
                    <a:pt x="4553" y="10082"/>
                    <a:pt x="4553" y="10083"/>
                    <a:pt x="4552" y="10085"/>
                  </a:cubicBezTo>
                  <a:lnTo>
                    <a:pt x="4536" y="10116"/>
                  </a:lnTo>
                  <a:cubicBezTo>
                    <a:pt x="4534" y="10118"/>
                    <a:pt x="4534" y="10119"/>
                    <a:pt x="4533" y="10120"/>
                  </a:cubicBezTo>
                  <a:cubicBezTo>
                    <a:pt x="4528" y="10131"/>
                    <a:pt x="4522" y="10141"/>
                    <a:pt x="4516" y="10152"/>
                  </a:cubicBezTo>
                  <a:lnTo>
                    <a:pt x="4516" y="10154"/>
                  </a:lnTo>
                  <a:cubicBezTo>
                    <a:pt x="4395" y="10360"/>
                    <a:pt x="4202" y="10514"/>
                    <a:pt x="3981" y="10591"/>
                  </a:cubicBezTo>
                  <a:cubicBezTo>
                    <a:pt x="3878" y="10627"/>
                    <a:pt x="3769" y="10646"/>
                    <a:pt x="3658" y="10646"/>
                  </a:cubicBezTo>
                  <a:cubicBezTo>
                    <a:pt x="3434" y="10646"/>
                    <a:pt x="3204" y="10568"/>
                    <a:pt x="3009" y="10391"/>
                  </a:cubicBezTo>
                  <a:lnTo>
                    <a:pt x="1083" y="8647"/>
                  </a:lnTo>
                  <a:cubicBezTo>
                    <a:pt x="966" y="8528"/>
                    <a:pt x="809" y="8465"/>
                    <a:pt x="649" y="8465"/>
                  </a:cubicBezTo>
                  <a:cubicBezTo>
                    <a:pt x="487" y="8465"/>
                    <a:pt x="322" y="8530"/>
                    <a:pt x="197" y="8666"/>
                  </a:cubicBezTo>
                  <a:cubicBezTo>
                    <a:pt x="2" y="8878"/>
                    <a:pt x="1" y="9206"/>
                    <a:pt x="166" y="9441"/>
                  </a:cubicBezTo>
                  <a:lnTo>
                    <a:pt x="3829" y="14663"/>
                  </a:lnTo>
                  <a:cubicBezTo>
                    <a:pt x="3854" y="14697"/>
                    <a:pt x="3879" y="14731"/>
                    <a:pt x="3904" y="14763"/>
                  </a:cubicBezTo>
                  <a:cubicBezTo>
                    <a:pt x="3905" y="14764"/>
                    <a:pt x="3906" y="14767"/>
                    <a:pt x="3908" y="14768"/>
                  </a:cubicBezTo>
                  <a:cubicBezTo>
                    <a:pt x="3920" y="14782"/>
                    <a:pt x="3931" y="14798"/>
                    <a:pt x="3942" y="14812"/>
                  </a:cubicBezTo>
                  <a:cubicBezTo>
                    <a:pt x="3947" y="14815"/>
                    <a:pt x="3949" y="14819"/>
                    <a:pt x="3953" y="14825"/>
                  </a:cubicBezTo>
                  <a:cubicBezTo>
                    <a:pt x="3963" y="14836"/>
                    <a:pt x="3972" y="14848"/>
                    <a:pt x="3983" y="14859"/>
                  </a:cubicBezTo>
                  <a:cubicBezTo>
                    <a:pt x="3989" y="14866"/>
                    <a:pt x="3995" y="14874"/>
                    <a:pt x="4000" y="14880"/>
                  </a:cubicBezTo>
                  <a:cubicBezTo>
                    <a:pt x="4008" y="14887"/>
                    <a:pt x="4014" y="14896"/>
                    <a:pt x="4023" y="14905"/>
                  </a:cubicBezTo>
                  <a:cubicBezTo>
                    <a:pt x="4031" y="14915"/>
                    <a:pt x="4040" y="14923"/>
                    <a:pt x="4050" y="14933"/>
                  </a:cubicBezTo>
                  <a:cubicBezTo>
                    <a:pt x="4055" y="14939"/>
                    <a:pt x="4060" y="14944"/>
                    <a:pt x="4065" y="14948"/>
                  </a:cubicBezTo>
                  <a:cubicBezTo>
                    <a:pt x="4077" y="14961"/>
                    <a:pt x="4089" y="14973"/>
                    <a:pt x="4102" y="14987"/>
                  </a:cubicBezTo>
                  <a:cubicBezTo>
                    <a:pt x="4103" y="14988"/>
                    <a:pt x="4105" y="14990"/>
                    <a:pt x="4107" y="14992"/>
                  </a:cubicBezTo>
                  <a:cubicBezTo>
                    <a:pt x="4475" y="15355"/>
                    <a:pt x="4948" y="15590"/>
                    <a:pt x="5461" y="15666"/>
                  </a:cubicBezTo>
                  <a:lnTo>
                    <a:pt x="5461" y="15694"/>
                  </a:lnTo>
                  <a:lnTo>
                    <a:pt x="5461" y="17813"/>
                  </a:lnTo>
                  <a:cubicBezTo>
                    <a:pt x="5461" y="18315"/>
                    <a:pt x="5867" y="18721"/>
                    <a:pt x="6368" y="18721"/>
                  </a:cubicBezTo>
                  <a:lnTo>
                    <a:pt x="10001" y="18721"/>
                  </a:lnTo>
                  <a:cubicBezTo>
                    <a:pt x="10502" y="18721"/>
                    <a:pt x="10908" y="18313"/>
                    <a:pt x="10908" y="17813"/>
                  </a:cubicBezTo>
                  <a:lnTo>
                    <a:pt x="10908" y="16904"/>
                  </a:lnTo>
                  <a:lnTo>
                    <a:pt x="11760" y="17000"/>
                  </a:lnTo>
                  <a:cubicBezTo>
                    <a:pt x="11815" y="17006"/>
                    <a:pt x="11870" y="17010"/>
                    <a:pt x="11925" y="17010"/>
                  </a:cubicBezTo>
                  <a:cubicBezTo>
                    <a:pt x="12273" y="17010"/>
                    <a:pt x="12611" y="16885"/>
                    <a:pt x="12877" y="16661"/>
                  </a:cubicBezTo>
                  <a:lnTo>
                    <a:pt x="13856" y="17529"/>
                  </a:lnTo>
                  <a:cubicBezTo>
                    <a:pt x="13961" y="17622"/>
                    <a:pt x="14092" y="17668"/>
                    <a:pt x="14223" y="17668"/>
                  </a:cubicBezTo>
                  <a:cubicBezTo>
                    <a:pt x="14376" y="17668"/>
                    <a:pt x="14528" y="17605"/>
                    <a:pt x="14637" y="17481"/>
                  </a:cubicBezTo>
                  <a:lnTo>
                    <a:pt x="16105" y="15824"/>
                  </a:lnTo>
                  <a:cubicBezTo>
                    <a:pt x="16307" y="15590"/>
                    <a:pt x="16284" y="15241"/>
                    <a:pt x="16056" y="15038"/>
                  </a:cubicBezTo>
                  <a:lnTo>
                    <a:pt x="14686" y="13825"/>
                  </a:lnTo>
                  <a:cubicBezTo>
                    <a:pt x="14404" y="13575"/>
                    <a:pt x="14162" y="13284"/>
                    <a:pt x="13968" y="12960"/>
                  </a:cubicBezTo>
                  <a:lnTo>
                    <a:pt x="12150" y="9933"/>
                  </a:lnTo>
                  <a:lnTo>
                    <a:pt x="13893" y="4406"/>
                  </a:lnTo>
                  <a:cubicBezTo>
                    <a:pt x="14006" y="4074"/>
                    <a:pt x="13814" y="3698"/>
                    <a:pt x="13447" y="3617"/>
                  </a:cubicBezTo>
                  <a:cubicBezTo>
                    <a:pt x="13407" y="3607"/>
                    <a:pt x="13366" y="3603"/>
                    <a:pt x="13326" y="3603"/>
                  </a:cubicBezTo>
                  <a:cubicBezTo>
                    <a:pt x="13116" y="3603"/>
                    <a:pt x="12918" y="3722"/>
                    <a:pt x="12802" y="3902"/>
                  </a:cubicBezTo>
                  <a:cubicBezTo>
                    <a:pt x="12784" y="3932"/>
                    <a:pt x="12765" y="3965"/>
                    <a:pt x="12751" y="4000"/>
                  </a:cubicBezTo>
                  <a:lnTo>
                    <a:pt x="11127" y="7770"/>
                  </a:lnTo>
                  <a:cubicBezTo>
                    <a:pt x="11123" y="7777"/>
                    <a:pt x="11121" y="7785"/>
                    <a:pt x="11117" y="7791"/>
                  </a:cubicBezTo>
                  <a:cubicBezTo>
                    <a:pt x="11116" y="7793"/>
                    <a:pt x="11114" y="7795"/>
                    <a:pt x="11114" y="7797"/>
                  </a:cubicBezTo>
                  <a:cubicBezTo>
                    <a:pt x="11110" y="7803"/>
                    <a:pt x="11106" y="7812"/>
                    <a:pt x="11102" y="7818"/>
                  </a:cubicBezTo>
                  <a:cubicBezTo>
                    <a:pt x="11102" y="7819"/>
                    <a:pt x="11101" y="7819"/>
                    <a:pt x="11101" y="7821"/>
                  </a:cubicBezTo>
                  <a:cubicBezTo>
                    <a:pt x="11097" y="7827"/>
                    <a:pt x="11094" y="7832"/>
                    <a:pt x="11090" y="7838"/>
                  </a:cubicBezTo>
                  <a:cubicBezTo>
                    <a:pt x="11089" y="7839"/>
                    <a:pt x="11087" y="7841"/>
                    <a:pt x="11087" y="7844"/>
                  </a:cubicBezTo>
                  <a:cubicBezTo>
                    <a:pt x="11082" y="7850"/>
                    <a:pt x="11078" y="7857"/>
                    <a:pt x="11072" y="7861"/>
                  </a:cubicBezTo>
                  <a:cubicBezTo>
                    <a:pt x="11068" y="7868"/>
                    <a:pt x="11063" y="7873"/>
                    <a:pt x="11057" y="7879"/>
                  </a:cubicBezTo>
                  <a:lnTo>
                    <a:pt x="11056" y="7881"/>
                  </a:lnTo>
                  <a:cubicBezTo>
                    <a:pt x="10993" y="7945"/>
                    <a:pt x="10912" y="7974"/>
                    <a:pt x="10831" y="7976"/>
                  </a:cubicBezTo>
                  <a:lnTo>
                    <a:pt x="10831" y="7977"/>
                  </a:lnTo>
                  <a:cubicBezTo>
                    <a:pt x="10829" y="7977"/>
                    <a:pt x="10826" y="7977"/>
                    <a:pt x="10824" y="7977"/>
                  </a:cubicBezTo>
                  <a:cubicBezTo>
                    <a:pt x="10634" y="7977"/>
                    <a:pt x="10444" y="7820"/>
                    <a:pt x="10487" y="7578"/>
                  </a:cubicBezTo>
                  <a:cubicBezTo>
                    <a:pt x="10896" y="5343"/>
                    <a:pt x="11314" y="2950"/>
                    <a:pt x="11499" y="1597"/>
                  </a:cubicBezTo>
                  <a:cubicBezTo>
                    <a:pt x="11545" y="1263"/>
                    <a:pt x="11307" y="938"/>
                    <a:pt x="10939" y="909"/>
                  </a:cubicBezTo>
                  <a:cubicBezTo>
                    <a:pt x="10923" y="907"/>
                    <a:pt x="10908" y="907"/>
                    <a:pt x="10893" y="907"/>
                  </a:cubicBezTo>
                  <a:cubicBezTo>
                    <a:pt x="10624" y="907"/>
                    <a:pt x="10389" y="1099"/>
                    <a:pt x="10310" y="1361"/>
                  </a:cubicBezTo>
                  <a:cubicBezTo>
                    <a:pt x="10295" y="1413"/>
                    <a:pt x="10278" y="1466"/>
                    <a:pt x="10263" y="1520"/>
                  </a:cubicBezTo>
                  <a:cubicBezTo>
                    <a:pt x="10230" y="1626"/>
                    <a:pt x="10199" y="1733"/>
                    <a:pt x="10167" y="1839"/>
                  </a:cubicBezTo>
                  <a:cubicBezTo>
                    <a:pt x="10152" y="1893"/>
                    <a:pt x="10136" y="1947"/>
                    <a:pt x="10120" y="2001"/>
                  </a:cubicBezTo>
                  <a:cubicBezTo>
                    <a:pt x="9679" y="3509"/>
                    <a:pt x="9256" y="5117"/>
                    <a:pt x="8864" y="6675"/>
                  </a:cubicBezTo>
                  <a:cubicBezTo>
                    <a:pt x="8863" y="6680"/>
                    <a:pt x="8862" y="6685"/>
                    <a:pt x="8861" y="6689"/>
                  </a:cubicBezTo>
                  <a:cubicBezTo>
                    <a:pt x="8861" y="6690"/>
                    <a:pt x="8861" y="6690"/>
                    <a:pt x="8859" y="6692"/>
                  </a:cubicBezTo>
                  <a:lnTo>
                    <a:pt x="8856" y="6703"/>
                  </a:lnTo>
                  <a:cubicBezTo>
                    <a:pt x="8854" y="6705"/>
                    <a:pt x="8854" y="6707"/>
                    <a:pt x="8853" y="6709"/>
                  </a:cubicBezTo>
                  <a:cubicBezTo>
                    <a:pt x="8852" y="6714"/>
                    <a:pt x="8850" y="6718"/>
                    <a:pt x="8847" y="6720"/>
                  </a:cubicBezTo>
                  <a:cubicBezTo>
                    <a:pt x="8846" y="6723"/>
                    <a:pt x="8845" y="6724"/>
                    <a:pt x="8845" y="6726"/>
                  </a:cubicBezTo>
                  <a:cubicBezTo>
                    <a:pt x="8842" y="6731"/>
                    <a:pt x="8838" y="6738"/>
                    <a:pt x="8836" y="6743"/>
                  </a:cubicBezTo>
                  <a:cubicBezTo>
                    <a:pt x="8835" y="6745"/>
                    <a:pt x="8833" y="6746"/>
                    <a:pt x="8832" y="6750"/>
                  </a:cubicBezTo>
                  <a:cubicBezTo>
                    <a:pt x="8831" y="6752"/>
                    <a:pt x="8828" y="6755"/>
                    <a:pt x="8826" y="6757"/>
                  </a:cubicBezTo>
                  <a:cubicBezTo>
                    <a:pt x="8825" y="6760"/>
                    <a:pt x="8823" y="6761"/>
                    <a:pt x="8821" y="6764"/>
                  </a:cubicBezTo>
                  <a:cubicBezTo>
                    <a:pt x="8818" y="6766"/>
                    <a:pt x="8817" y="6769"/>
                    <a:pt x="8815" y="6771"/>
                  </a:cubicBezTo>
                  <a:lnTo>
                    <a:pt x="8809" y="6776"/>
                  </a:lnTo>
                  <a:cubicBezTo>
                    <a:pt x="8805" y="6780"/>
                    <a:pt x="8800" y="6785"/>
                    <a:pt x="8795" y="6790"/>
                  </a:cubicBezTo>
                  <a:lnTo>
                    <a:pt x="8791" y="6793"/>
                  </a:lnTo>
                  <a:cubicBezTo>
                    <a:pt x="8789" y="6796"/>
                    <a:pt x="8786" y="6797"/>
                    <a:pt x="8782" y="6800"/>
                  </a:cubicBezTo>
                  <a:cubicBezTo>
                    <a:pt x="8781" y="6801"/>
                    <a:pt x="8780" y="6802"/>
                    <a:pt x="8779" y="6802"/>
                  </a:cubicBezTo>
                  <a:cubicBezTo>
                    <a:pt x="8776" y="6805"/>
                    <a:pt x="8771" y="6806"/>
                    <a:pt x="8769" y="6807"/>
                  </a:cubicBezTo>
                  <a:cubicBezTo>
                    <a:pt x="8768" y="6807"/>
                    <a:pt x="8766" y="6808"/>
                    <a:pt x="8766" y="6808"/>
                  </a:cubicBezTo>
                  <a:cubicBezTo>
                    <a:pt x="8756" y="6815"/>
                    <a:pt x="8745" y="6820"/>
                    <a:pt x="8733" y="6823"/>
                  </a:cubicBezTo>
                  <a:cubicBezTo>
                    <a:pt x="8732" y="6823"/>
                    <a:pt x="8732" y="6823"/>
                    <a:pt x="8730" y="6826"/>
                  </a:cubicBezTo>
                  <a:lnTo>
                    <a:pt x="8719" y="6830"/>
                  </a:lnTo>
                  <a:lnTo>
                    <a:pt x="8718" y="6830"/>
                  </a:lnTo>
                  <a:cubicBezTo>
                    <a:pt x="8714" y="6831"/>
                    <a:pt x="8709" y="6832"/>
                    <a:pt x="8705" y="6832"/>
                  </a:cubicBezTo>
                  <a:cubicBezTo>
                    <a:pt x="8690" y="6835"/>
                    <a:pt x="8674" y="6836"/>
                    <a:pt x="8659" y="6836"/>
                  </a:cubicBezTo>
                  <a:cubicBezTo>
                    <a:pt x="8554" y="6836"/>
                    <a:pt x="8448" y="6763"/>
                    <a:pt x="8446" y="6627"/>
                  </a:cubicBezTo>
                  <a:cubicBezTo>
                    <a:pt x="8427" y="5720"/>
                    <a:pt x="8404" y="4654"/>
                    <a:pt x="8380" y="4043"/>
                  </a:cubicBezTo>
                  <a:cubicBezTo>
                    <a:pt x="8335" y="2882"/>
                    <a:pt x="8272" y="1722"/>
                    <a:pt x="8184" y="562"/>
                  </a:cubicBezTo>
                  <a:cubicBezTo>
                    <a:pt x="8160" y="253"/>
                    <a:pt x="7902" y="0"/>
                    <a:pt x="757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9" name="Google Shape;3559;p71"/>
            <p:cNvGrpSpPr/>
            <p:nvPr/>
          </p:nvGrpSpPr>
          <p:grpSpPr>
            <a:xfrm>
              <a:off x="6748864" y="2756519"/>
              <a:ext cx="407750" cy="468075"/>
              <a:chOff x="5462350" y="2017875"/>
              <a:chExt cx="407750" cy="468075"/>
            </a:xfrm>
          </p:grpSpPr>
          <p:sp>
            <p:nvSpPr>
              <p:cNvPr id="3560" name="Google Shape;3560;p71"/>
              <p:cNvSpPr/>
              <p:nvPr/>
            </p:nvSpPr>
            <p:spPr>
              <a:xfrm>
                <a:off x="5462375" y="2017875"/>
                <a:ext cx="350275" cy="468075"/>
              </a:xfrm>
              <a:custGeom>
                <a:rect b="b" l="l" r="r" t="t"/>
                <a:pathLst>
                  <a:path extrusionOk="0" h="18723" w="14011">
                    <a:moveTo>
                      <a:pt x="7580" y="0"/>
                    </a:moveTo>
                    <a:cubicBezTo>
                      <a:pt x="7553" y="0"/>
                      <a:pt x="7525" y="2"/>
                      <a:pt x="7497" y="6"/>
                    </a:cubicBezTo>
                    <a:cubicBezTo>
                      <a:pt x="7209" y="43"/>
                      <a:pt x="6995" y="299"/>
                      <a:pt x="6974" y="588"/>
                    </a:cubicBezTo>
                    <a:cubicBezTo>
                      <a:pt x="6886" y="1740"/>
                      <a:pt x="6823" y="2891"/>
                      <a:pt x="6779" y="4043"/>
                    </a:cubicBezTo>
                    <a:cubicBezTo>
                      <a:pt x="6753" y="4702"/>
                      <a:pt x="6728" y="5656"/>
                      <a:pt x="6708" y="6570"/>
                    </a:cubicBezTo>
                    <a:cubicBezTo>
                      <a:pt x="6705" y="6656"/>
                      <a:pt x="6639" y="6702"/>
                      <a:pt x="6572" y="6702"/>
                    </a:cubicBezTo>
                    <a:cubicBezTo>
                      <a:pt x="6515" y="6702"/>
                      <a:pt x="6459" y="6668"/>
                      <a:pt x="6442" y="6597"/>
                    </a:cubicBezTo>
                    <a:cubicBezTo>
                      <a:pt x="6291" y="5969"/>
                      <a:pt x="6134" y="5341"/>
                      <a:pt x="5975" y="4712"/>
                    </a:cubicBezTo>
                    <a:cubicBezTo>
                      <a:pt x="5715" y="3685"/>
                      <a:pt x="5438" y="2662"/>
                      <a:pt x="5145" y="1642"/>
                    </a:cubicBezTo>
                    <a:cubicBezTo>
                      <a:pt x="5070" y="1382"/>
                      <a:pt x="4831" y="1203"/>
                      <a:pt x="4561" y="1203"/>
                    </a:cubicBezTo>
                    <a:cubicBezTo>
                      <a:pt x="4491" y="1203"/>
                      <a:pt x="4418" y="1215"/>
                      <a:pt x="4346" y="1241"/>
                    </a:cubicBezTo>
                    <a:cubicBezTo>
                      <a:pt x="4073" y="1342"/>
                      <a:pt x="3923" y="1640"/>
                      <a:pt x="3966" y="1929"/>
                    </a:cubicBezTo>
                    <a:lnTo>
                      <a:pt x="4638" y="9584"/>
                    </a:lnTo>
                    <a:cubicBezTo>
                      <a:pt x="4692" y="10207"/>
                      <a:pt x="4190" y="10649"/>
                      <a:pt x="3659" y="10649"/>
                    </a:cubicBezTo>
                    <a:cubicBezTo>
                      <a:pt x="3435" y="10649"/>
                      <a:pt x="3205" y="10570"/>
                      <a:pt x="3010" y="10393"/>
                    </a:cubicBezTo>
                    <a:lnTo>
                      <a:pt x="1084" y="8650"/>
                    </a:lnTo>
                    <a:cubicBezTo>
                      <a:pt x="967" y="8530"/>
                      <a:pt x="809" y="8468"/>
                      <a:pt x="649" y="8468"/>
                    </a:cubicBezTo>
                    <a:cubicBezTo>
                      <a:pt x="487" y="8468"/>
                      <a:pt x="323" y="8532"/>
                      <a:pt x="197" y="8668"/>
                    </a:cubicBezTo>
                    <a:cubicBezTo>
                      <a:pt x="2" y="8881"/>
                      <a:pt x="1" y="9208"/>
                      <a:pt x="166" y="9443"/>
                    </a:cubicBezTo>
                    <a:lnTo>
                      <a:pt x="3830" y="14665"/>
                    </a:lnTo>
                    <a:cubicBezTo>
                      <a:pt x="4216" y="15215"/>
                      <a:pt x="4808" y="15571"/>
                      <a:pt x="5462" y="15668"/>
                    </a:cubicBezTo>
                    <a:lnTo>
                      <a:pt x="5462" y="17815"/>
                    </a:lnTo>
                    <a:cubicBezTo>
                      <a:pt x="5462" y="18317"/>
                      <a:pt x="5869" y="18723"/>
                      <a:pt x="6370" y="18723"/>
                    </a:cubicBezTo>
                    <a:lnTo>
                      <a:pt x="10002" y="18723"/>
                    </a:lnTo>
                    <a:cubicBezTo>
                      <a:pt x="10504" y="18723"/>
                      <a:pt x="10910" y="18316"/>
                      <a:pt x="10910" y="17815"/>
                    </a:cubicBezTo>
                    <a:lnTo>
                      <a:pt x="10910" y="14811"/>
                    </a:lnTo>
                    <a:cubicBezTo>
                      <a:pt x="10910" y="14194"/>
                      <a:pt x="11006" y="13580"/>
                      <a:pt x="11190" y="12991"/>
                    </a:cubicBezTo>
                    <a:lnTo>
                      <a:pt x="13895" y="4410"/>
                    </a:lnTo>
                    <a:cubicBezTo>
                      <a:pt x="14010" y="4080"/>
                      <a:pt x="13819" y="3704"/>
                      <a:pt x="13451" y="3621"/>
                    </a:cubicBezTo>
                    <a:cubicBezTo>
                      <a:pt x="13411" y="3612"/>
                      <a:pt x="13370" y="3608"/>
                      <a:pt x="13329" y="3608"/>
                    </a:cubicBezTo>
                    <a:cubicBezTo>
                      <a:pt x="13084" y="3608"/>
                      <a:pt x="12856" y="3770"/>
                      <a:pt x="12756" y="4003"/>
                    </a:cubicBezTo>
                    <a:lnTo>
                      <a:pt x="11131" y="7772"/>
                    </a:lnTo>
                    <a:cubicBezTo>
                      <a:pt x="11069" y="7915"/>
                      <a:pt x="10949" y="7978"/>
                      <a:pt x="10828" y="7978"/>
                    </a:cubicBezTo>
                    <a:cubicBezTo>
                      <a:pt x="10637" y="7978"/>
                      <a:pt x="10447" y="7821"/>
                      <a:pt x="10491" y="7580"/>
                    </a:cubicBezTo>
                    <a:cubicBezTo>
                      <a:pt x="10899" y="5344"/>
                      <a:pt x="11318" y="2951"/>
                      <a:pt x="11503" y="1598"/>
                    </a:cubicBezTo>
                    <a:cubicBezTo>
                      <a:pt x="11549" y="1264"/>
                      <a:pt x="11310" y="939"/>
                      <a:pt x="10943" y="910"/>
                    </a:cubicBezTo>
                    <a:cubicBezTo>
                      <a:pt x="10927" y="908"/>
                      <a:pt x="10912" y="908"/>
                      <a:pt x="10897" y="908"/>
                    </a:cubicBezTo>
                    <a:cubicBezTo>
                      <a:pt x="10628" y="908"/>
                      <a:pt x="10392" y="1100"/>
                      <a:pt x="10313" y="1362"/>
                    </a:cubicBezTo>
                    <a:cubicBezTo>
                      <a:pt x="9806" y="3048"/>
                      <a:pt x="9316" y="4895"/>
                      <a:pt x="8867" y="6674"/>
                    </a:cubicBezTo>
                    <a:cubicBezTo>
                      <a:pt x="8840" y="6784"/>
                      <a:pt x="8752" y="6835"/>
                      <a:pt x="8663" y="6835"/>
                    </a:cubicBezTo>
                    <a:cubicBezTo>
                      <a:pt x="8558" y="6835"/>
                      <a:pt x="8452" y="6762"/>
                      <a:pt x="8449" y="6627"/>
                    </a:cubicBezTo>
                    <a:cubicBezTo>
                      <a:pt x="8430" y="5719"/>
                      <a:pt x="8407" y="4654"/>
                      <a:pt x="8383" y="4043"/>
                    </a:cubicBezTo>
                    <a:cubicBezTo>
                      <a:pt x="8338" y="2882"/>
                      <a:pt x="8275" y="1722"/>
                      <a:pt x="8187" y="561"/>
                    </a:cubicBezTo>
                    <a:cubicBezTo>
                      <a:pt x="8163" y="252"/>
                      <a:pt x="7906" y="0"/>
                      <a:pt x="758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1"/>
              <p:cNvSpPr/>
              <p:nvPr/>
            </p:nvSpPr>
            <p:spPr>
              <a:xfrm>
                <a:off x="5560425" y="2049075"/>
                <a:ext cx="45000" cy="255275"/>
              </a:xfrm>
              <a:custGeom>
                <a:rect b="b" l="l" r="r" t="t"/>
                <a:pathLst>
                  <a:path extrusionOk="0" h="10211" w="1800">
                    <a:moveTo>
                      <a:pt x="411" y="1"/>
                    </a:moveTo>
                    <a:cubicBezTo>
                      <a:pt x="146" y="105"/>
                      <a:pt x="1" y="397"/>
                      <a:pt x="44" y="681"/>
                    </a:cubicBezTo>
                    <a:lnTo>
                      <a:pt x="716" y="8336"/>
                    </a:lnTo>
                    <a:cubicBezTo>
                      <a:pt x="759" y="8830"/>
                      <a:pt x="453" y="9210"/>
                      <a:pt x="58" y="9345"/>
                    </a:cubicBezTo>
                    <a:lnTo>
                      <a:pt x="345" y="9836"/>
                    </a:lnTo>
                    <a:cubicBezTo>
                      <a:pt x="483" y="10071"/>
                      <a:pt x="733" y="10210"/>
                      <a:pt x="996" y="10210"/>
                    </a:cubicBezTo>
                    <a:cubicBezTo>
                      <a:pt x="1057" y="10210"/>
                      <a:pt x="1119" y="10203"/>
                      <a:pt x="1180" y="10188"/>
                    </a:cubicBezTo>
                    <a:cubicBezTo>
                      <a:pt x="1555" y="10094"/>
                      <a:pt x="1800" y="9732"/>
                      <a:pt x="1745" y="9348"/>
                    </a:cubicBezTo>
                    <a:lnTo>
                      <a:pt x="41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1"/>
              <p:cNvSpPr/>
              <p:nvPr/>
            </p:nvSpPr>
            <p:spPr>
              <a:xfrm>
                <a:off x="5627075" y="2017900"/>
                <a:ext cx="24800" cy="185375"/>
              </a:xfrm>
              <a:custGeom>
                <a:rect b="b" l="l" r="r" t="t"/>
                <a:pathLst>
                  <a:path extrusionOk="0" h="7415" w="992">
                    <a:moveTo>
                      <a:pt x="963" y="0"/>
                    </a:moveTo>
                    <a:cubicBezTo>
                      <a:pt x="944" y="0"/>
                      <a:pt x="926" y="1"/>
                      <a:pt x="906" y="4"/>
                    </a:cubicBezTo>
                    <a:cubicBezTo>
                      <a:pt x="619" y="41"/>
                      <a:pt x="406" y="297"/>
                      <a:pt x="384" y="587"/>
                    </a:cubicBezTo>
                    <a:cubicBezTo>
                      <a:pt x="297" y="1738"/>
                      <a:pt x="234" y="2890"/>
                      <a:pt x="188" y="4041"/>
                    </a:cubicBezTo>
                    <a:cubicBezTo>
                      <a:pt x="163" y="4700"/>
                      <a:pt x="139" y="5654"/>
                      <a:pt x="119" y="6568"/>
                    </a:cubicBezTo>
                    <a:cubicBezTo>
                      <a:pt x="117" y="6646"/>
                      <a:pt x="60" y="6691"/>
                      <a:pt x="0" y="6698"/>
                    </a:cubicBezTo>
                    <a:lnTo>
                      <a:pt x="52" y="7014"/>
                    </a:lnTo>
                    <a:cubicBezTo>
                      <a:pt x="72" y="7145"/>
                      <a:pt x="146" y="7261"/>
                      <a:pt x="256" y="7334"/>
                    </a:cubicBezTo>
                    <a:cubicBezTo>
                      <a:pt x="339" y="7389"/>
                      <a:pt x="429" y="7414"/>
                      <a:pt x="517" y="7414"/>
                    </a:cubicBezTo>
                    <a:cubicBezTo>
                      <a:pt x="763" y="7414"/>
                      <a:pt x="992" y="7219"/>
                      <a:pt x="992" y="6939"/>
                    </a:cubicBezTo>
                    <a:lnTo>
                      <a:pt x="992" y="1"/>
                    </a:lnTo>
                    <a:cubicBezTo>
                      <a:pt x="982" y="1"/>
                      <a:pt x="973" y="0"/>
                      <a:pt x="96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1"/>
              <p:cNvSpPr/>
              <p:nvPr/>
            </p:nvSpPr>
            <p:spPr>
              <a:xfrm>
                <a:off x="5679725" y="2040525"/>
                <a:ext cx="58100" cy="164200"/>
              </a:xfrm>
              <a:custGeom>
                <a:rect b="b" l="l" r="r" t="t"/>
                <a:pathLst>
                  <a:path extrusionOk="0" h="6568" w="2324">
                    <a:moveTo>
                      <a:pt x="2201" y="1"/>
                    </a:moveTo>
                    <a:cubicBezTo>
                      <a:pt x="1932" y="1"/>
                      <a:pt x="1697" y="193"/>
                      <a:pt x="1618" y="455"/>
                    </a:cubicBezTo>
                    <a:cubicBezTo>
                      <a:pt x="1111" y="2141"/>
                      <a:pt x="621" y="3988"/>
                      <a:pt x="172" y="5767"/>
                    </a:cubicBezTo>
                    <a:cubicBezTo>
                      <a:pt x="149" y="5859"/>
                      <a:pt x="85" y="5909"/>
                      <a:pt x="13" y="5925"/>
                    </a:cubicBezTo>
                    <a:lnTo>
                      <a:pt x="6" y="6070"/>
                    </a:lnTo>
                    <a:cubicBezTo>
                      <a:pt x="0" y="6203"/>
                      <a:pt x="49" y="6331"/>
                      <a:pt x="141" y="6426"/>
                    </a:cubicBezTo>
                    <a:cubicBezTo>
                      <a:pt x="237" y="6523"/>
                      <a:pt x="357" y="6568"/>
                      <a:pt x="476" y="6568"/>
                    </a:cubicBezTo>
                    <a:cubicBezTo>
                      <a:pt x="687" y="6568"/>
                      <a:pt x="893" y="6426"/>
                      <a:pt x="941" y="6190"/>
                    </a:cubicBezTo>
                    <a:lnTo>
                      <a:pt x="2324" y="18"/>
                    </a:lnTo>
                    <a:cubicBezTo>
                      <a:pt x="2300" y="11"/>
                      <a:pt x="2276" y="5"/>
                      <a:pt x="2247" y="3"/>
                    </a:cubicBezTo>
                    <a:cubicBezTo>
                      <a:pt x="2231" y="1"/>
                      <a:pt x="2216" y="1"/>
                      <a:pt x="2201"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1"/>
              <p:cNvSpPr/>
              <p:nvPr/>
            </p:nvSpPr>
            <p:spPr>
              <a:xfrm>
                <a:off x="5732125" y="2108075"/>
                <a:ext cx="70300" cy="125375"/>
              </a:xfrm>
              <a:custGeom>
                <a:rect b="b" l="l" r="r" t="t"/>
                <a:pathLst>
                  <a:path extrusionOk="0" h="5015" w="2812">
                    <a:moveTo>
                      <a:pt x="2539" y="1"/>
                    </a:moveTo>
                    <a:cubicBezTo>
                      <a:pt x="2293" y="1"/>
                      <a:pt x="2065" y="162"/>
                      <a:pt x="1966" y="395"/>
                    </a:cubicBezTo>
                    <a:lnTo>
                      <a:pt x="341" y="4164"/>
                    </a:lnTo>
                    <a:cubicBezTo>
                      <a:pt x="281" y="4304"/>
                      <a:pt x="163" y="4366"/>
                      <a:pt x="45" y="4369"/>
                    </a:cubicBezTo>
                    <a:lnTo>
                      <a:pt x="29" y="4441"/>
                    </a:lnTo>
                    <a:cubicBezTo>
                      <a:pt x="1" y="4570"/>
                      <a:pt x="29" y="4705"/>
                      <a:pt x="105" y="4813"/>
                    </a:cubicBezTo>
                    <a:cubicBezTo>
                      <a:pt x="201" y="4949"/>
                      <a:pt x="346" y="5014"/>
                      <a:pt x="491" y="5014"/>
                    </a:cubicBezTo>
                    <a:cubicBezTo>
                      <a:pt x="675" y="5014"/>
                      <a:pt x="857" y="4909"/>
                      <a:pt x="933" y="4712"/>
                    </a:cubicBezTo>
                    <a:lnTo>
                      <a:pt x="2811" y="70"/>
                    </a:lnTo>
                    <a:cubicBezTo>
                      <a:pt x="2765" y="46"/>
                      <a:pt x="2717" y="26"/>
                      <a:pt x="2662" y="15"/>
                    </a:cubicBezTo>
                    <a:cubicBezTo>
                      <a:pt x="2621" y="5"/>
                      <a:pt x="2580" y="1"/>
                      <a:pt x="253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1"/>
              <p:cNvSpPr/>
              <p:nvPr/>
            </p:nvSpPr>
            <p:spPr>
              <a:xfrm>
                <a:off x="5598875" y="2410275"/>
                <a:ext cx="30300" cy="75675"/>
              </a:xfrm>
              <a:custGeom>
                <a:rect b="b" l="l" r="r" t="t"/>
                <a:pathLst>
                  <a:path extrusionOk="0" h="3027" w="1212">
                    <a:moveTo>
                      <a:pt x="1" y="0"/>
                    </a:moveTo>
                    <a:lnTo>
                      <a:pt x="1" y="2119"/>
                    </a:lnTo>
                    <a:cubicBezTo>
                      <a:pt x="1" y="2621"/>
                      <a:pt x="408" y="3027"/>
                      <a:pt x="909" y="3027"/>
                    </a:cubicBezTo>
                    <a:lnTo>
                      <a:pt x="1212" y="3027"/>
                    </a:lnTo>
                    <a:lnTo>
                      <a:pt x="1212" y="909"/>
                    </a:lnTo>
                    <a:cubicBezTo>
                      <a:pt x="1212" y="407"/>
                      <a:pt x="806" y="0"/>
                      <a:pt x="30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1"/>
              <p:cNvSpPr/>
              <p:nvPr/>
            </p:nvSpPr>
            <p:spPr>
              <a:xfrm>
                <a:off x="5462350" y="2233100"/>
                <a:ext cx="135950" cy="176350"/>
              </a:xfrm>
              <a:custGeom>
                <a:rect b="b" l="l" r="r" t="t"/>
                <a:pathLst>
                  <a:path extrusionOk="0" h="7054" w="5438">
                    <a:moveTo>
                      <a:pt x="264" y="1"/>
                    </a:moveTo>
                    <a:cubicBezTo>
                      <a:pt x="241" y="20"/>
                      <a:pt x="218" y="37"/>
                      <a:pt x="197" y="60"/>
                    </a:cubicBezTo>
                    <a:cubicBezTo>
                      <a:pt x="2" y="272"/>
                      <a:pt x="1" y="600"/>
                      <a:pt x="166" y="834"/>
                    </a:cubicBezTo>
                    <a:lnTo>
                      <a:pt x="3830" y="6056"/>
                    </a:lnTo>
                    <a:cubicBezTo>
                      <a:pt x="4211" y="6599"/>
                      <a:pt x="4794" y="6953"/>
                      <a:pt x="5438" y="7054"/>
                    </a:cubicBezTo>
                    <a:lnTo>
                      <a:pt x="26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1"/>
              <p:cNvSpPr/>
              <p:nvPr/>
            </p:nvSpPr>
            <p:spPr>
              <a:xfrm>
                <a:off x="5606800" y="2219800"/>
                <a:ext cx="263300" cy="239875"/>
              </a:xfrm>
              <a:custGeom>
                <a:rect b="b" l="l" r="r" t="t"/>
                <a:pathLst>
                  <a:path extrusionOk="0" h="9595" w="10532">
                    <a:moveTo>
                      <a:pt x="5048" y="0"/>
                    </a:moveTo>
                    <a:cubicBezTo>
                      <a:pt x="4975" y="0"/>
                      <a:pt x="4899" y="23"/>
                      <a:pt x="4832" y="71"/>
                    </a:cubicBezTo>
                    <a:cubicBezTo>
                      <a:pt x="4685" y="177"/>
                      <a:pt x="4648" y="380"/>
                      <a:pt x="4724" y="543"/>
                    </a:cubicBezTo>
                    <a:lnTo>
                      <a:pt x="5788" y="2808"/>
                    </a:lnTo>
                    <a:cubicBezTo>
                      <a:pt x="5862" y="2964"/>
                      <a:pt x="5733" y="3103"/>
                      <a:pt x="5598" y="3103"/>
                    </a:cubicBezTo>
                    <a:cubicBezTo>
                      <a:pt x="5542" y="3103"/>
                      <a:pt x="5485" y="3079"/>
                      <a:pt x="5441" y="3023"/>
                    </a:cubicBezTo>
                    <a:cubicBezTo>
                      <a:pt x="4587" y="1934"/>
                      <a:pt x="3663" y="774"/>
                      <a:pt x="3120" y="143"/>
                    </a:cubicBezTo>
                    <a:cubicBezTo>
                      <a:pt x="3048" y="60"/>
                      <a:pt x="2945" y="15"/>
                      <a:pt x="2839" y="15"/>
                    </a:cubicBezTo>
                    <a:cubicBezTo>
                      <a:pt x="2748" y="15"/>
                      <a:pt x="2655" y="49"/>
                      <a:pt x="2579" y="121"/>
                    </a:cubicBezTo>
                    <a:cubicBezTo>
                      <a:pt x="2452" y="242"/>
                      <a:pt x="2440" y="440"/>
                      <a:pt x="2531" y="590"/>
                    </a:cubicBezTo>
                    <a:cubicBezTo>
                      <a:pt x="3096" y="1503"/>
                      <a:pt x="3740" y="2473"/>
                      <a:pt x="4371" y="3398"/>
                    </a:cubicBezTo>
                    <a:cubicBezTo>
                      <a:pt x="4436" y="3493"/>
                      <a:pt x="4356" y="3601"/>
                      <a:pt x="4263" y="3601"/>
                    </a:cubicBezTo>
                    <a:cubicBezTo>
                      <a:pt x="4236" y="3601"/>
                      <a:pt x="4207" y="3592"/>
                      <a:pt x="4181" y="3569"/>
                    </a:cubicBezTo>
                    <a:cubicBezTo>
                      <a:pt x="3760" y="3212"/>
                      <a:pt x="3262" y="2792"/>
                      <a:pt x="2975" y="2555"/>
                    </a:cubicBezTo>
                    <a:cubicBezTo>
                      <a:pt x="2426" y="2107"/>
                      <a:pt x="1872" y="1667"/>
                      <a:pt x="1307" y="1238"/>
                    </a:cubicBezTo>
                    <a:cubicBezTo>
                      <a:pt x="1241" y="1188"/>
                      <a:pt x="1163" y="1163"/>
                      <a:pt x="1084" y="1163"/>
                    </a:cubicBezTo>
                    <a:cubicBezTo>
                      <a:pt x="967" y="1163"/>
                      <a:pt x="849" y="1219"/>
                      <a:pt x="774" y="1330"/>
                    </a:cubicBezTo>
                    <a:cubicBezTo>
                      <a:pt x="675" y="1477"/>
                      <a:pt x="706" y="1677"/>
                      <a:pt x="829" y="1803"/>
                    </a:cubicBezTo>
                    <a:cubicBezTo>
                      <a:pt x="1320" y="2309"/>
                      <a:pt x="1819" y="2803"/>
                      <a:pt x="2327" y="3289"/>
                    </a:cubicBezTo>
                    <a:cubicBezTo>
                      <a:pt x="2618" y="3567"/>
                      <a:pt x="3043" y="3964"/>
                      <a:pt x="3451" y="4342"/>
                    </a:cubicBezTo>
                    <a:cubicBezTo>
                      <a:pt x="3511" y="4396"/>
                      <a:pt x="3464" y="4484"/>
                      <a:pt x="3397" y="4484"/>
                    </a:cubicBezTo>
                    <a:cubicBezTo>
                      <a:pt x="3384" y="4484"/>
                      <a:pt x="3370" y="4481"/>
                      <a:pt x="3356" y="4473"/>
                    </a:cubicBezTo>
                    <a:cubicBezTo>
                      <a:pt x="3009" y="4288"/>
                      <a:pt x="2659" y="4105"/>
                      <a:pt x="2308" y="3924"/>
                    </a:cubicBezTo>
                    <a:cubicBezTo>
                      <a:pt x="1735" y="3629"/>
                      <a:pt x="1156" y="3341"/>
                      <a:pt x="571" y="3064"/>
                    </a:cubicBezTo>
                    <a:cubicBezTo>
                      <a:pt x="520" y="3039"/>
                      <a:pt x="466" y="3027"/>
                      <a:pt x="412" y="3027"/>
                    </a:cubicBezTo>
                    <a:cubicBezTo>
                      <a:pt x="267" y="3027"/>
                      <a:pt x="126" y="3113"/>
                      <a:pt x="66" y="3266"/>
                    </a:cubicBezTo>
                    <a:cubicBezTo>
                      <a:pt x="1" y="3433"/>
                      <a:pt x="76" y="3620"/>
                      <a:pt x="226" y="3717"/>
                    </a:cubicBezTo>
                    <a:lnTo>
                      <a:pt x="3991" y="6504"/>
                    </a:lnTo>
                    <a:cubicBezTo>
                      <a:pt x="4426" y="6825"/>
                      <a:pt x="4239" y="7514"/>
                      <a:pt x="3702" y="7574"/>
                    </a:cubicBezTo>
                    <a:lnTo>
                      <a:pt x="2127" y="7749"/>
                    </a:lnTo>
                    <a:cubicBezTo>
                      <a:pt x="1923" y="7759"/>
                      <a:pt x="1755" y="7938"/>
                      <a:pt x="1778" y="8161"/>
                    </a:cubicBezTo>
                    <a:cubicBezTo>
                      <a:pt x="1797" y="8335"/>
                      <a:pt x="1946" y="8468"/>
                      <a:pt x="2120" y="8488"/>
                    </a:cubicBezTo>
                    <a:lnTo>
                      <a:pt x="5984" y="8926"/>
                    </a:lnTo>
                    <a:cubicBezTo>
                      <a:pt x="6039" y="8932"/>
                      <a:pt x="6094" y="8936"/>
                      <a:pt x="6150" y="8936"/>
                    </a:cubicBezTo>
                    <a:cubicBezTo>
                      <a:pt x="6498" y="8936"/>
                      <a:pt x="6834" y="8811"/>
                      <a:pt x="7100" y="8587"/>
                    </a:cubicBezTo>
                    <a:lnTo>
                      <a:pt x="8080" y="9455"/>
                    </a:lnTo>
                    <a:cubicBezTo>
                      <a:pt x="8186" y="9549"/>
                      <a:pt x="8317" y="9595"/>
                      <a:pt x="8447" y="9595"/>
                    </a:cubicBezTo>
                    <a:cubicBezTo>
                      <a:pt x="8600" y="9595"/>
                      <a:pt x="8752" y="9531"/>
                      <a:pt x="8861" y="9408"/>
                    </a:cubicBezTo>
                    <a:lnTo>
                      <a:pt x="10329" y="7750"/>
                    </a:lnTo>
                    <a:cubicBezTo>
                      <a:pt x="10531" y="7522"/>
                      <a:pt x="10509" y="7172"/>
                      <a:pt x="10281" y="6968"/>
                    </a:cubicBezTo>
                    <a:lnTo>
                      <a:pt x="8911" y="5755"/>
                    </a:lnTo>
                    <a:cubicBezTo>
                      <a:pt x="8629" y="5505"/>
                      <a:pt x="8387" y="5215"/>
                      <a:pt x="8193" y="4891"/>
                    </a:cubicBezTo>
                    <a:lnTo>
                      <a:pt x="5371" y="190"/>
                    </a:lnTo>
                    <a:cubicBezTo>
                      <a:pt x="5304" y="70"/>
                      <a:pt x="5178" y="0"/>
                      <a:pt x="504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1"/>
              <p:cNvSpPr/>
              <p:nvPr/>
            </p:nvSpPr>
            <p:spPr>
              <a:xfrm>
                <a:off x="5608375" y="230165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1"/>
              <p:cNvSpPr/>
              <p:nvPr/>
            </p:nvSpPr>
            <p:spPr>
              <a:xfrm>
                <a:off x="5671275" y="2222800"/>
                <a:ext cx="25" cy="25"/>
              </a:xfrm>
              <a:custGeom>
                <a:rect b="b" l="l" r="r" t="t"/>
                <a:pathLst>
                  <a:path extrusionOk="0" h="1" w="1">
                    <a:moveTo>
                      <a:pt x="0" y="1"/>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1"/>
              <p:cNvSpPr/>
              <p:nvPr/>
            </p:nvSpPr>
            <p:spPr>
              <a:xfrm>
                <a:off x="5724900" y="2233375"/>
                <a:ext cx="25" cy="25"/>
              </a:xfrm>
              <a:custGeom>
                <a:rect b="b" l="l" r="r" t="t"/>
                <a:pathLst>
                  <a:path extrusionOk="0" h="1" w="1">
                    <a:moveTo>
                      <a:pt x="0" y="1"/>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1" name="Google Shape;3571;p71"/>
          <p:cNvGrpSpPr/>
          <p:nvPr/>
        </p:nvGrpSpPr>
        <p:grpSpPr>
          <a:xfrm>
            <a:off x="7374886" y="2808020"/>
            <a:ext cx="512979" cy="192378"/>
            <a:chOff x="7374886" y="2900057"/>
            <a:chExt cx="512979" cy="192378"/>
          </a:xfrm>
        </p:grpSpPr>
        <p:grpSp>
          <p:nvGrpSpPr>
            <p:cNvPr id="3572" name="Google Shape;3572;p71"/>
            <p:cNvGrpSpPr/>
            <p:nvPr/>
          </p:nvGrpSpPr>
          <p:grpSpPr>
            <a:xfrm>
              <a:off x="7374886" y="2900057"/>
              <a:ext cx="512979" cy="192378"/>
              <a:chOff x="7636436" y="3097469"/>
              <a:chExt cx="512979" cy="192378"/>
            </a:xfrm>
          </p:grpSpPr>
          <p:sp>
            <p:nvSpPr>
              <p:cNvPr id="3573" name="Google Shape;3573;p71"/>
              <p:cNvSpPr/>
              <p:nvPr/>
            </p:nvSpPr>
            <p:spPr>
              <a:xfrm>
                <a:off x="7796710" y="3097469"/>
                <a:ext cx="192432" cy="192378"/>
              </a:xfrm>
              <a:custGeom>
                <a:rect b="b" l="l" r="r" t="t"/>
                <a:pathLst>
                  <a:path extrusionOk="0" h="7023" w="7025">
                    <a:moveTo>
                      <a:pt x="3512" y="0"/>
                    </a:moveTo>
                    <a:cubicBezTo>
                      <a:pt x="3107" y="0"/>
                      <a:pt x="2780" y="328"/>
                      <a:pt x="2780" y="732"/>
                    </a:cubicBezTo>
                    <a:cubicBezTo>
                      <a:pt x="2780" y="978"/>
                      <a:pt x="2902" y="1846"/>
                      <a:pt x="3088" y="2488"/>
                    </a:cubicBezTo>
                    <a:cubicBezTo>
                      <a:pt x="2766" y="1903"/>
                      <a:pt x="2238" y="1203"/>
                      <a:pt x="2064" y="1030"/>
                    </a:cubicBezTo>
                    <a:cubicBezTo>
                      <a:pt x="1921" y="886"/>
                      <a:pt x="1734" y="815"/>
                      <a:pt x="1547" y="815"/>
                    </a:cubicBezTo>
                    <a:cubicBezTo>
                      <a:pt x="1359" y="815"/>
                      <a:pt x="1172" y="886"/>
                      <a:pt x="1030" y="1030"/>
                    </a:cubicBezTo>
                    <a:cubicBezTo>
                      <a:pt x="744" y="1315"/>
                      <a:pt x="744" y="1778"/>
                      <a:pt x="1030" y="2063"/>
                    </a:cubicBezTo>
                    <a:cubicBezTo>
                      <a:pt x="1203" y="2237"/>
                      <a:pt x="1904" y="2766"/>
                      <a:pt x="2490" y="3088"/>
                    </a:cubicBezTo>
                    <a:cubicBezTo>
                      <a:pt x="1848" y="2902"/>
                      <a:pt x="980" y="2780"/>
                      <a:pt x="733" y="2780"/>
                    </a:cubicBezTo>
                    <a:cubicBezTo>
                      <a:pt x="329" y="2780"/>
                      <a:pt x="1" y="3108"/>
                      <a:pt x="1" y="3512"/>
                    </a:cubicBezTo>
                    <a:cubicBezTo>
                      <a:pt x="1" y="3916"/>
                      <a:pt x="329" y="4244"/>
                      <a:pt x="733" y="4244"/>
                    </a:cubicBezTo>
                    <a:cubicBezTo>
                      <a:pt x="980" y="4244"/>
                      <a:pt x="1848" y="4121"/>
                      <a:pt x="2490" y="3936"/>
                    </a:cubicBezTo>
                    <a:lnTo>
                      <a:pt x="2490" y="3936"/>
                    </a:lnTo>
                    <a:cubicBezTo>
                      <a:pt x="1904" y="4258"/>
                      <a:pt x="1205" y="4785"/>
                      <a:pt x="1031" y="4961"/>
                    </a:cubicBezTo>
                    <a:cubicBezTo>
                      <a:pt x="745" y="5245"/>
                      <a:pt x="745" y="5709"/>
                      <a:pt x="1031" y="5994"/>
                    </a:cubicBezTo>
                    <a:cubicBezTo>
                      <a:pt x="1174" y="6137"/>
                      <a:pt x="1361" y="6209"/>
                      <a:pt x="1548" y="6209"/>
                    </a:cubicBezTo>
                    <a:cubicBezTo>
                      <a:pt x="1735" y="6209"/>
                      <a:pt x="1922" y="6137"/>
                      <a:pt x="2065" y="5994"/>
                    </a:cubicBezTo>
                    <a:cubicBezTo>
                      <a:pt x="2238" y="5821"/>
                      <a:pt x="2767" y="5119"/>
                      <a:pt x="3090" y="4534"/>
                    </a:cubicBezTo>
                    <a:lnTo>
                      <a:pt x="3090" y="4534"/>
                    </a:lnTo>
                    <a:cubicBezTo>
                      <a:pt x="2903" y="5176"/>
                      <a:pt x="2782" y="6044"/>
                      <a:pt x="2782" y="6291"/>
                    </a:cubicBezTo>
                    <a:cubicBezTo>
                      <a:pt x="2782" y="6695"/>
                      <a:pt x="3108" y="7022"/>
                      <a:pt x="3513" y="7022"/>
                    </a:cubicBezTo>
                    <a:cubicBezTo>
                      <a:pt x="3918" y="7022"/>
                      <a:pt x="4245" y="6695"/>
                      <a:pt x="4245" y="6291"/>
                    </a:cubicBezTo>
                    <a:cubicBezTo>
                      <a:pt x="4245" y="6044"/>
                      <a:pt x="4123" y="5176"/>
                      <a:pt x="3937" y="4534"/>
                    </a:cubicBezTo>
                    <a:lnTo>
                      <a:pt x="3937" y="4534"/>
                    </a:lnTo>
                    <a:cubicBezTo>
                      <a:pt x="4259" y="5120"/>
                      <a:pt x="4787" y="5819"/>
                      <a:pt x="4961" y="5993"/>
                    </a:cubicBezTo>
                    <a:cubicBezTo>
                      <a:pt x="5104" y="6136"/>
                      <a:pt x="5291" y="6207"/>
                      <a:pt x="5478" y="6207"/>
                    </a:cubicBezTo>
                    <a:cubicBezTo>
                      <a:pt x="5666" y="6207"/>
                      <a:pt x="5852" y="6136"/>
                      <a:pt x="5995" y="5993"/>
                    </a:cubicBezTo>
                    <a:cubicBezTo>
                      <a:pt x="6281" y="5708"/>
                      <a:pt x="6281" y="5244"/>
                      <a:pt x="5995" y="4959"/>
                    </a:cubicBezTo>
                    <a:cubicBezTo>
                      <a:pt x="5822" y="4786"/>
                      <a:pt x="5121" y="4257"/>
                      <a:pt x="4535" y="3935"/>
                    </a:cubicBezTo>
                    <a:lnTo>
                      <a:pt x="4535" y="3935"/>
                    </a:lnTo>
                    <a:cubicBezTo>
                      <a:pt x="5177" y="4120"/>
                      <a:pt x="6045" y="4243"/>
                      <a:pt x="6292" y="4243"/>
                    </a:cubicBezTo>
                    <a:cubicBezTo>
                      <a:pt x="6696" y="4243"/>
                      <a:pt x="7024" y="3915"/>
                      <a:pt x="7024" y="3510"/>
                    </a:cubicBezTo>
                    <a:cubicBezTo>
                      <a:pt x="7024" y="3107"/>
                      <a:pt x="6696" y="2779"/>
                      <a:pt x="6292" y="2779"/>
                    </a:cubicBezTo>
                    <a:cubicBezTo>
                      <a:pt x="6045" y="2779"/>
                      <a:pt x="5177" y="2901"/>
                      <a:pt x="4535" y="3087"/>
                    </a:cubicBezTo>
                    <a:cubicBezTo>
                      <a:pt x="5121" y="2765"/>
                      <a:pt x="5820" y="2237"/>
                      <a:pt x="5994" y="2062"/>
                    </a:cubicBezTo>
                    <a:cubicBezTo>
                      <a:pt x="6280" y="1777"/>
                      <a:pt x="6280" y="1314"/>
                      <a:pt x="5994" y="1029"/>
                    </a:cubicBezTo>
                    <a:cubicBezTo>
                      <a:pt x="5851" y="885"/>
                      <a:pt x="5664" y="814"/>
                      <a:pt x="5477" y="814"/>
                    </a:cubicBezTo>
                    <a:cubicBezTo>
                      <a:pt x="5290" y="814"/>
                      <a:pt x="5103" y="885"/>
                      <a:pt x="4960" y="1029"/>
                    </a:cubicBezTo>
                    <a:cubicBezTo>
                      <a:pt x="4787" y="1202"/>
                      <a:pt x="4258" y="1903"/>
                      <a:pt x="3935" y="2488"/>
                    </a:cubicBezTo>
                    <a:cubicBezTo>
                      <a:pt x="4122" y="1846"/>
                      <a:pt x="4243" y="978"/>
                      <a:pt x="4243" y="732"/>
                    </a:cubicBezTo>
                    <a:cubicBezTo>
                      <a:pt x="4243" y="328"/>
                      <a:pt x="3917" y="0"/>
                      <a:pt x="351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1"/>
              <p:cNvSpPr/>
              <p:nvPr/>
            </p:nvSpPr>
            <p:spPr>
              <a:xfrm>
                <a:off x="7636436" y="3097469"/>
                <a:ext cx="128279" cy="192350"/>
              </a:xfrm>
              <a:custGeom>
                <a:rect b="b" l="l" r="r" t="t"/>
                <a:pathLst>
                  <a:path extrusionOk="0" h="7022" w="4683">
                    <a:moveTo>
                      <a:pt x="622" y="0"/>
                    </a:moveTo>
                    <a:cubicBezTo>
                      <a:pt x="279" y="0"/>
                      <a:pt x="1" y="279"/>
                      <a:pt x="1" y="622"/>
                    </a:cubicBezTo>
                    <a:lnTo>
                      <a:pt x="1" y="5559"/>
                    </a:lnTo>
                    <a:lnTo>
                      <a:pt x="1" y="6729"/>
                    </a:lnTo>
                    <a:cubicBezTo>
                      <a:pt x="1" y="6890"/>
                      <a:pt x="132" y="7021"/>
                      <a:pt x="294" y="7021"/>
                    </a:cubicBezTo>
                    <a:cubicBezTo>
                      <a:pt x="456" y="7021"/>
                      <a:pt x="586" y="6890"/>
                      <a:pt x="586" y="6729"/>
                    </a:cubicBezTo>
                    <a:lnTo>
                      <a:pt x="586" y="5559"/>
                    </a:lnTo>
                    <a:lnTo>
                      <a:pt x="586" y="622"/>
                    </a:lnTo>
                    <a:cubicBezTo>
                      <a:pt x="586" y="602"/>
                      <a:pt x="606" y="590"/>
                      <a:pt x="625" y="590"/>
                    </a:cubicBezTo>
                    <a:cubicBezTo>
                      <a:pt x="640" y="590"/>
                      <a:pt x="654" y="597"/>
                      <a:pt x="657" y="613"/>
                    </a:cubicBezTo>
                    <a:lnTo>
                      <a:pt x="1695" y="4761"/>
                    </a:lnTo>
                    <a:cubicBezTo>
                      <a:pt x="1769" y="5059"/>
                      <a:pt x="2035" y="5266"/>
                      <a:pt x="2342" y="5266"/>
                    </a:cubicBezTo>
                    <a:cubicBezTo>
                      <a:pt x="2649" y="5266"/>
                      <a:pt x="2914" y="5058"/>
                      <a:pt x="2989" y="4760"/>
                    </a:cubicBezTo>
                    <a:lnTo>
                      <a:pt x="4027" y="611"/>
                    </a:lnTo>
                    <a:cubicBezTo>
                      <a:pt x="4031" y="596"/>
                      <a:pt x="4045" y="589"/>
                      <a:pt x="4059" y="589"/>
                    </a:cubicBezTo>
                    <a:cubicBezTo>
                      <a:pt x="4078" y="589"/>
                      <a:pt x="4097" y="601"/>
                      <a:pt x="4097" y="621"/>
                    </a:cubicBezTo>
                    <a:lnTo>
                      <a:pt x="4097" y="5559"/>
                    </a:lnTo>
                    <a:lnTo>
                      <a:pt x="4097" y="6729"/>
                    </a:lnTo>
                    <a:cubicBezTo>
                      <a:pt x="4097" y="6890"/>
                      <a:pt x="4228" y="7021"/>
                      <a:pt x="4390" y="7021"/>
                    </a:cubicBezTo>
                    <a:cubicBezTo>
                      <a:pt x="4551" y="7021"/>
                      <a:pt x="4682" y="6890"/>
                      <a:pt x="4682" y="6729"/>
                    </a:cubicBezTo>
                    <a:lnTo>
                      <a:pt x="4682" y="5559"/>
                    </a:lnTo>
                    <a:lnTo>
                      <a:pt x="4682" y="622"/>
                    </a:lnTo>
                    <a:cubicBezTo>
                      <a:pt x="4683" y="279"/>
                      <a:pt x="4404" y="0"/>
                      <a:pt x="4062" y="0"/>
                    </a:cubicBezTo>
                    <a:cubicBezTo>
                      <a:pt x="3775" y="0"/>
                      <a:pt x="3528" y="194"/>
                      <a:pt x="3459" y="470"/>
                    </a:cubicBezTo>
                    <a:lnTo>
                      <a:pt x="2421" y="4619"/>
                    </a:lnTo>
                    <a:cubicBezTo>
                      <a:pt x="2412" y="4655"/>
                      <a:pt x="2377" y="4673"/>
                      <a:pt x="2342" y="4673"/>
                    </a:cubicBezTo>
                    <a:cubicBezTo>
                      <a:pt x="2306" y="4673"/>
                      <a:pt x="2271" y="4655"/>
                      <a:pt x="2262" y="4619"/>
                    </a:cubicBezTo>
                    <a:lnTo>
                      <a:pt x="1224" y="470"/>
                    </a:lnTo>
                    <a:cubicBezTo>
                      <a:pt x="1155" y="192"/>
                      <a:pt x="908" y="0"/>
                      <a:pt x="62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1"/>
              <p:cNvSpPr/>
              <p:nvPr/>
            </p:nvSpPr>
            <p:spPr>
              <a:xfrm>
                <a:off x="8021137" y="3097469"/>
                <a:ext cx="128279" cy="192350"/>
              </a:xfrm>
              <a:custGeom>
                <a:rect b="b" l="l" r="r" t="t"/>
                <a:pathLst>
                  <a:path extrusionOk="0" h="7022" w="4683">
                    <a:moveTo>
                      <a:pt x="621" y="0"/>
                    </a:moveTo>
                    <a:cubicBezTo>
                      <a:pt x="279" y="0"/>
                      <a:pt x="0" y="279"/>
                      <a:pt x="0" y="622"/>
                    </a:cubicBezTo>
                    <a:lnTo>
                      <a:pt x="0" y="5559"/>
                    </a:lnTo>
                    <a:lnTo>
                      <a:pt x="0" y="6729"/>
                    </a:lnTo>
                    <a:cubicBezTo>
                      <a:pt x="0" y="6890"/>
                      <a:pt x="132" y="7021"/>
                      <a:pt x="293" y="7021"/>
                    </a:cubicBezTo>
                    <a:cubicBezTo>
                      <a:pt x="455" y="7021"/>
                      <a:pt x="586" y="6890"/>
                      <a:pt x="586" y="6729"/>
                    </a:cubicBezTo>
                    <a:lnTo>
                      <a:pt x="586" y="5559"/>
                    </a:lnTo>
                    <a:lnTo>
                      <a:pt x="586" y="622"/>
                    </a:lnTo>
                    <a:cubicBezTo>
                      <a:pt x="586" y="602"/>
                      <a:pt x="605" y="590"/>
                      <a:pt x="624" y="590"/>
                    </a:cubicBezTo>
                    <a:cubicBezTo>
                      <a:pt x="638" y="590"/>
                      <a:pt x="652" y="597"/>
                      <a:pt x="656" y="613"/>
                    </a:cubicBezTo>
                    <a:lnTo>
                      <a:pt x="1694" y="4761"/>
                    </a:lnTo>
                    <a:cubicBezTo>
                      <a:pt x="1769" y="5059"/>
                      <a:pt x="2034" y="5266"/>
                      <a:pt x="2341" y="5266"/>
                    </a:cubicBezTo>
                    <a:cubicBezTo>
                      <a:pt x="2648" y="5266"/>
                      <a:pt x="2914" y="5058"/>
                      <a:pt x="2988" y="4760"/>
                    </a:cubicBezTo>
                    <a:lnTo>
                      <a:pt x="4026" y="611"/>
                    </a:lnTo>
                    <a:cubicBezTo>
                      <a:pt x="4030" y="596"/>
                      <a:pt x="4044" y="589"/>
                      <a:pt x="4059" y="589"/>
                    </a:cubicBezTo>
                    <a:cubicBezTo>
                      <a:pt x="4078" y="589"/>
                      <a:pt x="4097" y="601"/>
                      <a:pt x="4097" y="621"/>
                    </a:cubicBezTo>
                    <a:lnTo>
                      <a:pt x="4097" y="5559"/>
                    </a:lnTo>
                    <a:lnTo>
                      <a:pt x="4097" y="6729"/>
                    </a:lnTo>
                    <a:cubicBezTo>
                      <a:pt x="4097" y="6890"/>
                      <a:pt x="4227" y="7021"/>
                      <a:pt x="4389" y="7021"/>
                    </a:cubicBezTo>
                    <a:cubicBezTo>
                      <a:pt x="4551" y="7021"/>
                      <a:pt x="4682" y="6890"/>
                      <a:pt x="4682" y="6729"/>
                    </a:cubicBezTo>
                    <a:lnTo>
                      <a:pt x="4682" y="5559"/>
                    </a:lnTo>
                    <a:lnTo>
                      <a:pt x="4682" y="622"/>
                    </a:lnTo>
                    <a:cubicBezTo>
                      <a:pt x="4682" y="279"/>
                      <a:pt x="4404" y="0"/>
                      <a:pt x="4061" y="0"/>
                    </a:cubicBezTo>
                    <a:cubicBezTo>
                      <a:pt x="3774" y="0"/>
                      <a:pt x="3527" y="194"/>
                      <a:pt x="3459" y="470"/>
                    </a:cubicBezTo>
                    <a:lnTo>
                      <a:pt x="2421" y="4619"/>
                    </a:lnTo>
                    <a:cubicBezTo>
                      <a:pt x="2412" y="4655"/>
                      <a:pt x="2376" y="4673"/>
                      <a:pt x="2341" y="4673"/>
                    </a:cubicBezTo>
                    <a:cubicBezTo>
                      <a:pt x="2306" y="4673"/>
                      <a:pt x="2271" y="4655"/>
                      <a:pt x="2262" y="4619"/>
                    </a:cubicBezTo>
                    <a:lnTo>
                      <a:pt x="1224" y="470"/>
                    </a:lnTo>
                    <a:cubicBezTo>
                      <a:pt x="1155" y="192"/>
                      <a:pt x="907" y="0"/>
                      <a:pt x="62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6" name="Google Shape;3576;p71"/>
            <p:cNvGrpSpPr/>
            <p:nvPr/>
          </p:nvGrpSpPr>
          <p:grpSpPr>
            <a:xfrm>
              <a:off x="7397288" y="2908445"/>
              <a:ext cx="468175" cy="175600"/>
              <a:chOff x="5958625" y="2163850"/>
              <a:chExt cx="468175" cy="175600"/>
            </a:xfrm>
          </p:grpSpPr>
          <p:sp>
            <p:nvSpPr>
              <p:cNvPr id="3577" name="Google Shape;3577;p71"/>
              <p:cNvSpPr/>
              <p:nvPr/>
            </p:nvSpPr>
            <p:spPr>
              <a:xfrm>
                <a:off x="5958625" y="2295500"/>
                <a:ext cx="14675" cy="43925"/>
              </a:xfrm>
              <a:custGeom>
                <a:rect b="b" l="l" r="r" t="t"/>
                <a:pathLst>
                  <a:path extrusionOk="0" h="1757" w="587">
                    <a:moveTo>
                      <a:pt x="294" y="1"/>
                    </a:moveTo>
                    <a:cubicBezTo>
                      <a:pt x="132" y="1"/>
                      <a:pt x="1" y="132"/>
                      <a:pt x="1" y="294"/>
                    </a:cubicBezTo>
                    <a:lnTo>
                      <a:pt x="1" y="1464"/>
                    </a:lnTo>
                    <a:cubicBezTo>
                      <a:pt x="1" y="1625"/>
                      <a:pt x="132" y="1756"/>
                      <a:pt x="294" y="1756"/>
                    </a:cubicBezTo>
                    <a:cubicBezTo>
                      <a:pt x="456" y="1756"/>
                      <a:pt x="586" y="1625"/>
                      <a:pt x="586" y="1464"/>
                    </a:cubicBezTo>
                    <a:lnTo>
                      <a:pt x="586" y="294"/>
                    </a:lnTo>
                    <a:cubicBezTo>
                      <a:pt x="586" y="132"/>
                      <a:pt x="455" y="1"/>
                      <a:pt x="29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8" name="Google Shape;3578;p71"/>
              <p:cNvGrpSpPr/>
              <p:nvPr/>
            </p:nvGrpSpPr>
            <p:grpSpPr>
              <a:xfrm>
                <a:off x="5958625" y="2163850"/>
                <a:ext cx="468175" cy="175600"/>
                <a:chOff x="5958625" y="2163850"/>
                <a:chExt cx="468175" cy="175600"/>
              </a:xfrm>
            </p:grpSpPr>
            <p:sp>
              <p:nvSpPr>
                <p:cNvPr id="3579" name="Google Shape;3579;p71"/>
                <p:cNvSpPr/>
                <p:nvPr/>
              </p:nvSpPr>
              <p:spPr>
                <a:xfrm>
                  <a:off x="5958625" y="2163875"/>
                  <a:ext cx="117075" cy="175575"/>
                </a:xfrm>
                <a:custGeom>
                  <a:rect b="b" l="l" r="r" t="t"/>
                  <a:pathLst>
                    <a:path extrusionOk="0" h="7023" w="4683">
                      <a:moveTo>
                        <a:pt x="622" y="0"/>
                      </a:moveTo>
                      <a:cubicBezTo>
                        <a:pt x="279" y="0"/>
                        <a:pt x="1" y="279"/>
                        <a:pt x="1" y="622"/>
                      </a:cubicBezTo>
                      <a:lnTo>
                        <a:pt x="1" y="6730"/>
                      </a:lnTo>
                      <a:cubicBezTo>
                        <a:pt x="1" y="6891"/>
                        <a:pt x="132" y="7022"/>
                        <a:pt x="294" y="7022"/>
                      </a:cubicBezTo>
                      <a:cubicBezTo>
                        <a:pt x="456" y="7022"/>
                        <a:pt x="586" y="6891"/>
                        <a:pt x="586" y="6730"/>
                      </a:cubicBezTo>
                      <a:lnTo>
                        <a:pt x="586" y="622"/>
                      </a:lnTo>
                      <a:cubicBezTo>
                        <a:pt x="586" y="601"/>
                        <a:pt x="606" y="590"/>
                        <a:pt x="624" y="590"/>
                      </a:cubicBezTo>
                      <a:cubicBezTo>
                        <a:pt x="639" y="590"/>
                        <a:pt x="653" y="597"/>
                        <a:pt x="657" y="613"/>
                      </a:cubicBezTo>
                      <a:lnTo>
                        <a:pt x="1695" y="4761"/>
                      </a:lnTo>
                      <a:cubicBezTo>
                        <a:pt x="1769" y="5058"/>
                        <a:pt x="2035" y="5266"/>
                        <a:pt x="2342" y="5266"/>
                      </a:cubicBezTo>
                      <a:cubicBezTo>
                        <a:pt x="2649" y="5266"/>
                        <a:pt x="2914" y="5058"/>
                        <a:pt x="2989" y="4760"/>
                      </a:cubicBezTo>
                      <a:lnTo>
                        <a:pt x="4027" y="611"/>
                      </a:lnTo>
                      <a:cubicBezTo>
                        <a:pt x="4031" y="596"/>
                        <a:pt x="4045" y="589"/>
                        <a:pt x="4059" y="589"/>
                      </a:cubicBezTo>
                      <a:cubicBezTo>
                        <a:pt x="4078" y="589"/>
                        <a:pt x="4097" y="601"/>
                        <a:pt x="4097" y="621"/>
                      </a:cubicBezTo>
                      <a:lnTo>
                        <a:pt x="4097" y="6729"/>
                      </a:lnTo>
                      <a:cubicBezTo>
                        <a:pt x="4097" y="6890"/>
                        <a:pt x="4228" y="7021"/>
                        <a:pt x="4390" y="7021"/>
                      </a:cubicBezTo>
                      <a:cubicBezTo>
                        <a:pt x="4551" y="7021"/>
                        <a:pt x="4683" y="6890"/>
                        <a:pt x="4683" y="6730"/>
                      </a:cubicBezTo>
                      <a:lnTo>
                        <a:pt x="4683" y="622"/>
                      </a:lnTo>
                      <a:cubicBezTo>
                        <a:pt x="4683" y="279"/>
                        <a:pt x="4404" y="0"/>
                        <a:pt x="4062" y="0"/>
                      </a:cubicBezTo>
                      <a:cubicBezTo>
                        <a:pt x="3776" y="0"/>
                        <a:pt x="3528" y="192"/>
                        <a:pt x="3459" y="470"/>
                      </a:cubicBezTo>
                      <a:lnTo>
                        <a:pt x="2421" y="4619"/>
                      </a:lnTo>
                      <a:cubicBezTo>
                        <a:pt x="2412" y="4655"/>
                        <a:pt x="2377" y="4673"/>
                        <a:pt x="2342" y="4673"/>
                      </a:cubicBezTo>
                      <a:cubicBezTo>
                        <a:pt x="2307" y="4673"/>
                        <a:pt x="2271" y="4655"/>
                        <a:pt x="2262" y="4619"/>
                      </a:cubicBezTo>
                      <a:lnTo>
                        <a:pt x="1224" y="470"/>
                      </a:lnTo>
                      <a:cubicBezTo>
                        <a:pt x="1155" y="194"/>
                        <a:pt x="909" y="0"/>
                        <a:pt x="62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1"/>
                <p:cNvSpPr/>
                <p:nvPr/>
              </p:nvSpPr>
              <p:spPr>
                <a:xfrm>
                  <a:off x="6309725" y="2163875"/>
                  <a:ext cx="117075" cy="175575"/>
                </a:xfrm>
                <a:custGeom>
                  <a:rect b="b" l="l" r="r" t="t"/>
                  <a:pathLst>
                    <a:path extrusionOk="0" h="7023" w="4683">
                      <a:moveTo>
                        <a:pt x="621" y="0"/>
                      </a:moveTo>
                      <a:cubicBezTo>
                        <a:pt x="279" y="0"/>
                        <a:pt x="0" y="279"/>
                        <a:pt x="0" y="622"/>
                      </a:cubicBezTo>
                      <a:lnTo>
                        <a:pt x="0" y="6730"/>
                      </a:lnTo>
                      <a:cubicBezTo>
                        <a:pt x="0" y="6891"/>
                        <a:pt x="132" y="7022"/>
                        <a:pt x="293" y="7022"/>
                      </a:cubicBezTo>
                      <a:cubicBezTo>
                        <a:pt x="455" y="7022"/>
                        <a:pt x="586" y="6891"/>
                        <a:pt x="586" y="6730"/>
                      </a:cubicBezTo>
                      <a:lnTo>
                        <a:pt x="586" y="622"/>
                      </a:lnTo>
                      <a:cubicBezTo>
                        <a:pt x="586" y="601"/>
                        <a:pt x="605" y="590"/>
                        <a:pt x="623" y="590"/>
                      </a:cubicBezTo>
                      <a:cubicBezTo>
                        <a:pt x="638" y="590"/>
                        <a:pt x="652" y="597"/>
                        <a:pt x="656" y="613"/>
                      </a:cubicBezTo>
                      <a:lnTo>
                        <a:pt x="1694" y="4761"/>
                      </a:lnTo>
                      <a:cubicBezTo>
                        <a:pt x="1769" y="5058"/>
                        <a:pt x="2034" y="5266"/>
                        <a:pt x="2341" y="5266"/>
                      </a:cubicBezTo>
                      <a:cubicBezTo>
                        <a:pt x="2648" y="5266"/>
                        <a:pt x="2914" y="5058"/>
                        <a:pt x="2988" y="4760"/>
                      </a:cubicBezTo>
                      <a:lnTo>
                        <a:pt x="4026" y="611"/>
                      </a:lnTo>
                      <a:cubicBezTo>
                        <a:pt x="4030" y="596"/>
                        <a:pt x="4044" y="589"/>
                        <a:pt x="4059" y="589"/>
                      </a:cubicBezTo>
                      <a:cubicBezTo>
                        <a:pt x="4077" y="589"/>
                        <a:pt x="4097" y="601"/>
                        <a:pt x="4097" y="621"/>
                      </a:cubicBezTo>
                      <a:lnTo>
                        <a:pt x="4097" y="6729"/>
                      </a:lnTo>
                      <a:cubicBezTo>
                        <a:pt x="4097" y="6890"/>
                        <a:pt x="4227" y="7021"/>
                        <a:pt x="4389" y="7021"/>
                      </a:cubicBezTo>
                      <a:cubicBezTo>
                        <a:pt x="4551" y="7021"/>
                        <a:pt x="4682" y="6890"/>
                        <a:pt x="4682" y="6730"/>
                      </a:cubicBezTo>
                      <a:lnTo>
                        <a:pt x="4682" y="622"/>
                      </a:lnTo>
                      <a:cubicBezTo>
                        <a:pt x="4682" y="279"/>
                        <a:pt x="4404" y="0"/>
                        <a:pt x="4061" y="0"/>
                      </a:cubicBezTo>
                      <a:cubicBezTo>
                        <a:pt x="3775" y="0"/>
                        <a:pt x="3527" y="192"/>
                        <a:pt x="3459" y="470"/>
                      </a:cubicBezTo>
                      <a:lnTo>
                        <a:pt x="2421" y="4619"/>
                      </a:lnTo>
                      <a:cubicBezTo>
                        <a:pt x="2412" y="4655"/>
                        <a:pt x="2377" y="4673"/>
                        <a:pt x="2342" y="4673"/>
                      </a:cubicBezTo>
                      <a:cubicBezTo>
                        <a:pt x="2306" y="4673"/>
                        <a:pt x="2271" y="4655"/>
                        <a:pt x="2262" y="4619"/>
                      </a:cubicBezTo>
                      <a:lnTo>
                        <a:pt x="1224" y="470"/>
                      </a:lnTo>
                      <a:cubicBezTo>
                        <a:pt x="1156" y="194"/>
                        <a:pt x="908" y="0"/>
                        <a:pt x="62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1"/>
                <p:cNvSpPr/>
                <p:nvPr/>
              </p:nvSpPr>
              <p:spPr>
                <a:xfrm>
                  <a:off x="6190750" y="2184200"/>
                  <a:ext cx="71175" cy="63350"/>
                </a:xfrm>
                <a:custGeom>
                  <a:rect b="b" l="l" r="r" t="t"/>
                  <a:pathLst>
                    <a:path extrusionOk="0" h="2534" w="2847">
                      <a:moveTo>
                        <a:pt x="2044" y="1"/>
                      </a:moveTo>
                      <a:cubicBezTo>
                        <a:pt x="1857" y="1"/>
                        <a:pt x="1670" y="72"/>
                        <a:pt x="1527" y="216"/>
                      </a:cubicBezTo>
                      <a:cubicBezTo>
                        <a:pt x="1241" y="501"/>
                        <a:pt x="1" y="2204"/>
                        <a:pt x="285" y="2491"/>
                      </a:cubicBezTo>
                      <a:cubicBezTo>
                        <a:pt x="315" y="2520"/>
                        <a:pt x="358" y="2533"/>
                        <a:pt x="414" y="2533"/>
                      </a:cubicBezTo>
                      <a:cubicBezTo>
                        <a:pt x="904" y="2533"/>
                        <a:pt x="2305" y="1505"/>
                        <a:pt x="2561" y="1249"/>
                      </a:cubicBezTo>
                      <a:cubicBezTo>
                        <a:pt x="2846" y="964"/>
                        <a:pt x="2846" y="501"/>
                        <a:pt x="2561" y="216"/>
                      </a:cubicBezTo>
                      <a:cubicBezTo>
                        <a:pt x="2418" y="72"/>
                        <a:pt x="2232" y="1"/>
                        <a:pt x="204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1"/>
                <p:cNvSpPr/>
                <p:nvPr/>
              </p:nvSpPr>
              <p:spPr>
                <a:xfrm>
                  <a:off x="6123500" y="2255750"/>
                  <a:ext cx="71175" cy="63325"/>
                </a:xfrm>
                <a:custGeom>
                  <a:rect b="b" l="l" r="r" t="t"/>
                  <a:pathLst>
                    <a:path extrusionOk="0" h="2533" w="2847">
                      <a:moveTo>
                        <a:pt x="2433" y="0"/>
                      </a:moveTo>
                      <a:cubicBezTo>
                        <a:pt x="1943" y="0"/>
                        <a:pt x="542" y="1028"/>
                        <a:pt x="286" y="1284"/>
                      </a:cubicBezTo>
                      <a:cubicBezTo>
                        <a:pt x="1" y="1569"/>
                        <a:pt x="1" y="2033"/>
                        <a:pt x="286" y="2318"/>
                      </a:cubicBezTo>
                      <a:cubicBezTo>
                        <a:pt x="428" y="2461"/>
                        <a:pt x="615" y="2532"/>
                        <a:pt x="803" y="2532"/>
                      </a:cubicBezTo>
                      <a:cubicBezTo>
                        <a:pt x="990" y="2532"/>
                        <a:pt x="1177" y="2461"/>
                        <a:pt x="1320" y="2318"/>
                      </a:cubicBezTo>
                      <a:cubicBezTo>
                        <a:pt x="1606" y="2033"/>
                        <a:pt x="2846" y="328"/>
                        <a:pt x="2562" y="43"/>
                      </a:cubicBezTo>
                      <a:cubicBezTo>
                        <a:pt x="2532" y="14"/>
                        <a:pt x="2489" y="0"/>
                        <a:pt x="243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1"/>
                <p:cNvSpPr/>
                <p:nvPr/>
              </p:nvSpPr>
              <p:spPr>
                <a:xfrm>
                  <a:off x="6190725" y="2255750"/>
                  <a:ext cx="71200" cy="63325"/>
                </a:xfrm>
                <a:custGeom>
                  <a:rect b="b" l="l" r="r" t="t"/>
                  <a:pathLst>
                    <a:path extrusionOk="0" h="2533" w="2848">
                      <a:moveTo>
                        <a:pt x="414" y="0"/>
                      </a:moveTo>
                      <a:cubicBezTo>
                        <a:pt x="359" y="0"/>
                        <a:pt x="315" y="14"/>
                        <a:pt x="285" y="43"/>
                      </a:cubicBezTo>
                      <a:cubicBezTo>
                        <a:pt x="1" y="327"/>
                        <a:pt x="1242" y="2033"/>
                        <a:pt x="1527" y="2318"/>
                      </a:cubicBezTo>
                      <a:cubicBezTo>
                        <a:pt x="1671" y="2461"/>
                        <a:pt x="1858" y="2532"/>
                        <a:pt x="2045" y="2532"/>
                      </a:cubicBezTo>
                      <a:cubicBezTo>
                        <a:pt x="2232" y="2532"/>
                        <a:pt x="2418" y="2461"/>
                        <a:pt x="2561" y="2318"/>
                      </a:cubicBezTo>
                      <a:cubicBezTo>
                        <a:pt x="2847" y="2033"/>
                        <a:pt x="2847" y="1569"/>
                        <a:pt x="2561" y="1284"/>
                      </a:cubicBezTo>
                      <a:cubicBezTo>
                        <a:pt x="2305" y="1027"/>
                        <a:pt x="905" y="0"/>
                        <a:pt x="41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1"/>
                <p:cNvSpPr/>
                <p:nvPr/>
              </p:nvSpPr>
              <p:spPr>
                <a:xfrm>
                  <a:off x="6123500" y="2184200"/>
                  <a:ext cx="71200" cy="63350"/>
                </a:xfrm>
                <a:custGeom>
                  <a:rect b="b" l="l" r="r" t="t"/>
                  <a:pathLst>
                    <a:path extrusionOk="0" h="2534" w="2848">
                      <a:moveTo>
                        <a:pt x="803" y="1"/>
                      </a:moveTo>
                      <a:cubicBezTo>
                        <a:pt x="616" y="1"/>
                        <a:pt x="429" y="72"/>
                        <a:pt x="287" y="216"/>
                      </a:cubicBezTo>
                      <a:cubicBezTo>
                        <a:pt x="1" y="501"/>
                        <a:pt x="1" y="964"/>
                        <a:pt x="287" y="1249"/>
                      </a:cubicBezTo>
                      <a:cubicBezTo>
                        <a:pt x="543" y="1506"/>
                        <a:pt x="1943" y="2533"/>
                        <a:pt x="2434" y="2533"/>
                      </a:cubicBezTo>
                      <a:cubicBezTo>
                        <a:pt x="2489" y="2533"/>
                        <a:pt x="2533" y="2520"/>
                        <a:pt x="2563" y="2491"/>
                      </a:cubicBezTo>
                      <a:cubicBezTo>
                        <a:pt x="2847" y="2206"/>
                        <a:pt x="1606" y="501"/>
                        <a:pt x="1321" y="216"/>
                      </a:cubicBezTo>
                      <a:cubicBezTo>
                        <a:pt x="1177" y="72"/>
                        <a:pt x="990" y="1"/>
                        <a:pt x="8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1"/>
                <p:cNvSpPr/>
                <p:nvPr/>
              </p:nvSpPr>
              <p:spPr>
                <a:xfrm>
                  <a:off x="6174375" y="2163850"/>
                  <a:ext cx="36625" cy="80475"/>
                </a:xfrm>
                <a:custGeom>
                  <a:rect b="b" l="l" r="r" t="t"/>
                  <a:pathLst>
                    <a:path extrusionOk="0" h="3219" w="1465">
                      <a:moveTo>
                        <a:pt x="733" y="0"/>
                      </a:moveTo>
                      <a:cubicBezTo>
                        <a:pt x="328" y="0"/>
                        <a:pt x="1" y="327"/>
                        <a:pt x="1" y="732"/>
                      </a:cubicBezTo>
                      <a:cubicBezTo>
                        <a:pt x="1" y="1136"/>
                        <a:pt x="328" y="3219"/>
                        <a:pt x="733" y="3219"/>
                      </a:cubicBezTo>
                      <a:cubicBezTo>
                        <a:pt x="1138" y="3219"/>
                        <a:pt x="1464" y="1136"/>
                        <a:pt x="1464" y="732"/>
                      </a:cubicBezTo>
                      <a:cubicBezTo>
                        <a:pt x="1464" y="329"/>
                        <a:pt x="1138" y="1"/>
                        <a:pt x="73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1"/>
                <p:cNvSpPr/>
                <p:nvPr/>
              </p:nvSpPr>
              <p:spPr>
                <a:xfrm>
                  <a:off x="6174425" y="2258925"/>
                  <a:ext cx="36625" cy="80500"/>
                </a:xfrm>
                <a:custGeom>
                  <a:rect b="b" l="l" r="r" t="t"/>
                  <a:pathLst>
                    <a:path extrusionOk="0" h="3220" w="1465">
                      <a:moveTo>
                        <a:pt x="732" y="0"/>
                      </a:moveTo>
                      <a:cubicBezTo>
                        <a:pt x="327" y="0"/>
                        <a:pt x="1" y="2083"/>
                        <a:pt x="1" y="2487"/>
                      </a:cubicBezTo>
                      <a:cubicBezTo>
                        <a:pt x="1" y="2892"/>
                        <a:pt x="327" y="3219"/>
                        <a:pt x="732" y="3219"/>
                      </a:cubicBezTo>
                      <a:cubicBezTo>
                        <a:pt x="1137" y="3219"/>
                        <a:pt x="1464" y="2892"/>
                        <a:pt x="1464" y="2487"/>
                      </a:cubicBezTo>
                      <a:cubicBezTo>
                        <a:pt x="1464" y="2083"/>
                        <a:pt x="1137" y="0"/>
                        <a:pt x="73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1"/>
                <p:cNvSpPr/>
                <p:nvPr/>
              </p:nvSpPr>
              <p:spPr>
                <a:xfrm>
                  <a:off x="6200000" y="2233325"/>
                  <a:ext cx="80525" cy="36625"/>
                </a:xfrm>
                <a:custGeom>
                  <a:rect b="b" l="l" r="r" t="t"/>
                  <a:pathLst>
                    <a:path extrusionOk="0" h="1465" w="3221">
                      <a:moveTo>
                        <a:pt x="2488" y="1"/>
                      </a:moveTo>
                      <a:cubicBezTo>
                        <a:pt x="2083" y="1"/>
                        <a:pt x="1" y="329"/>
                        <a:pt x="1" y="732"/>
                      </a:cubicBezTo>
                      <a:cubicBezTo>
                        <a:pt x="1" y="1137"/>
                        <a:pt x="2083" y="1465"/>
                        <a:pt x="2488" y="1465"/>
                      </a:cubicBezTo>
                      <a:cubicBezTo>
                        <a:pt x="2892" y="1465"/>
                        <a:pt x="3220" y="1137"/>
                        <a:pt x="3220" y="732"/>
                      </a:cubicBezTo>
                      <a:cubicBezTo>
                        <a:pt x="3220" y="329"/>
                        <a:pt x="2892" y="1"/>
                        <a:pt x="248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1"/>
                <p:cNvSpPr/>
                <p:nvPr/>
              </p:nvSpPr>
              <p:spPr>
                <a:xfrm>
                  <a:off x="6104900" y="2233325"/>
                  <a:ext cx="80525" cy="36625"/>
                </a:xfrm>
                <a:custGeom>
                  <a:rect b="b" l="l" r="r" t="t"/>
                  <a:pathLst>
                    <a:path extrusionOk="0" h="1465" w="3221">
                      <a:moveTo>
                        <a:pt x="733" y="1"/>
                      </a:moveTo>
                      <a:cubicBezTo>
                        <a:pt x="329" y="1"/>
                        <a:pt x="1" y="329"/>
                        <a:pt x="1" y="732"/>
                      </a:cubicBezTo>
                      <a:cubicBezTo>
                        <a:pt x="1" y="1137"/>
                        <a:pt x="329" y="1465"/>
                        <a:pt x="733" y="1465"/>
                      </a:cubicBezTo>
                      <a:cubicBezTo>
                        <a:pt x="1138" y="1465"/>
                        <a:pt x="3220" y="1137"/>
                        <a:pt x="3220" y="732"/>
                      </a:cubicBezTo>
                      <a:cubicBezTo>
                        <a:pt x="3220" y="329"/>
                        <a:pt x="1138" y="1"/>
                        <a:pt x="73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1"/>
                <p:cNvSpPr/>
                <p:nvPr/>
              </p:nvSpPr>
              <p:spPr>
                <a:xfrm>
                  <a:off x="6194350" y="2218425"/>
                  <a:ext cx="31625" cy="29125"/>
                </a:xfrm>
                <a:custGeom>
                  <a:rect b="b" l="l" r="r" t="t"/>
                  <a:pathLst>
                    <a:path extrusionOk="0" h="1165" w="1265">
                      <a:moveTo>
                        <a:pt x="539" y="0"/>
                      </a:moveTo>
                      <a:cubicBezTo>
                        <a:pt x="233" y="491"/>
                        <a:pt x="1" y="981"/>
                        <a:pt x="141" y="1122"/>
                      </a:cubicBezTo>
                      <a:cubicBezTo>
                        <a:pt x="171" y="1151"/>
                        <a:pt x="215" y="1164"/>
                        <a:pt x="270" y="1164"/>
                      </a:cubicBezTo>
                      <a:cubicBezTo>
                        <a:pt x="485" y="1164"/>
                        <a:pt x="874" y="967"/>
                        <a:pt x="1264" y="725"/>
                      </a:cubicBezTo>
                      <a:cubicBezTo>
                        <a:pt x="1117" y="403"/>
                        <a:pt x="860" y="146"/>
                        <a:pt x="53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1"/>
                <p:cNvSpPr/>
                <p:nvPr/>
              </p:nvSpPr>
              <p:spPr>
                <a:xfrm>
                  <a:off x="6159450" y="2218425"/>
                  <a:ext cx="31625" cy="29125"/>
                </a:xfrm>
                <a:custGeom>
                  <a:rect b="b" l="l" r="r" t="t"/>
                  <a:pathLst>
                    <a:path extrusionOk="0" h="1165" w="1265">
                      <a:moveTo>
                        <a:pt x="726" y="0"/>
                      </a:moveTo>
                      <a:cubicBezTo>
                        <a:pt x="405" y="146"/>
                        <a:pt x="148" y="403"/>
                        <a:pt x="1" y="725"/>
                      </a:cubicBezTo>
                      <a:cubicBezTo>
                        <a:pt x="391" y="967"/>
                        <a:pt x="780" y="1164"/>
                        <a:pt x="995" y="1164"/>
                      </a:cubicBezTo>
                      <a:cubicBezTo>
                        <a:pt x="1050" y="1164"/>
                        <a:pt x="1094" y="1151"/>
                        <a:pt x="1124" y="1122"/>
                      </a:cubicBezTo>
                      <a:cubicBezTo>
                        <a:pt x="1264" y="981"/>
                        <a:pt x="1032" y="491"/>
                        <a:pt x="72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1"/>
                <p:cNvSpPr/>
                <p:nvPr/>
              </p:nvSpPr>
              <p:spPr>
                <a:xfrm>
                  <a:off x="6194350" y="2255750"/>
                  <a:ext cx="31625" cy="29125"/>
                </a:xfrm>
                <a:custGeom>
                  <a:rect b="b" l="l" r="r" t="t"/>
                  <a:pathLst>
                    <a:path extrusionOk="0" h="1165" w="1265">
                      <a:moveTo>
                        <a:pt x="271" y="0"/>
                      </a:moveTo>
                      <a:cubicBezTo>
                        <a:pt x="215" y="0"/>
                        <a:pt x="171" y="13"/>
                        <a:pt x="141" y="43"/>
                      </a:cubicBezTo>
                      <a:cubicBezTo>
                        <a:pt x="1" y="184"/>
                        <a:pt x="233" y="672"/>
                        <a:pt x="539" y="1165"/>
                      </a:cubicBezTo>
                      <a:cubicBezTo>
                        <a:pt x="860" y="1019"/>
                        <a:pt x="1117" y="760"/>
                        <a:pt x="1264" y="439"/>
                      </a:cubicBezTo>
                      <a:cubicBezTo>
                        <a:pt x="873" y="196"/>
                        <a:pt x="485" y="0"/>
                        <a:pt x="27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1"/>
                <p:cNvSpPr/>
                <p:nvPr/>
              </p:nvSpPr>
              <p:spPr>
                <a:xfrm>
                  <a:off x="6159450" y="2255750"/>
                  <a:ext cx="31625" cy="29125"/>
                </a:xfrm>
                <a:custGeom>
                  <a:rect b="b" l="l" r="r" t="t"/>
                  <a:pathLst>
                    <a:path extrusionOk="0" h="1165" w="1265">
                      <a:moveTo>
                        <a:pt x="994" y="0"/>
                      </a:moveTo>
                      <a:cubicBezTo>
                        <a:pt x="780" y="0"/>
                        <a:pt x="392" y="196"/>
                        <a:pt x="1" y="439"/>
                      </a:cubicBezTo>
                      <a:cubicBezTo>
                        <a:pt x="148" y="760"/>
                        <a:pt x="405" y="1019"/>
                        <a:pt x="726" y="1165"/>
                      </a:cubicBezTo>
                      <a:cubicBezTo>
                        <a:pt x="1032" y="672"/>
                        <a:pt x="1264" y="184"/>
                        <a:pt x="1124" y="43"/>
                      </a:cubicBezTo>
                      <a:cubicBezTo>
                        <a:pt x="1094" y="13"/>
                        <a:pt x="1050" y="0"/>
                        <a:pt x="994"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1"/>
                <p:cNvSpPr/>
                <p:nvPr/>
              </p:nvSpPr>
              <p:spPr>
                <a:xfrm>
                  <a:off x="6167125" y="2226050"/>
                  <a:ext cx="51200" cy="51200"/>
                </a:xfrm>
                <a:custGeom>
                  <a:rect b="b" l="l" r="r" t="t"/>
                  <a:pathLst>
                    <a:path extrusionOk="0" h="2048" w="2048">
                      <a:moveTo>
                        <a:pt x="1026" y="0"/>
                      </a:moveTo>
                      <a:cubicBezTo>
                        <a:pt x="1025" y="0"/>
                        <a:pt x="1025" y="0"/>
                        <a:pt x="1024" y="0"/>
                      </a:cubicBezTo>
                      <a:cubicBezTo>
                        <a:pt x="459" y="0"/>
                        <a:pt x="1" y="458"/>
                        <a:pt x="1" y="1023"/>
                      </a:cubicBezTo>
                      <a:cubicBezTo>
                        <a:pt x="1" y="1588"/>
                        <a:pt x="459" y="2047"/>
                        <a:pt x="1024" y="2047"/>
                      </a:cubicBezTo>
                      <a:cubicBezTo>
                        <a:pt x="1589" y="2047"/>
                        <a:pt x="2047" y="1588"/>
                        <a:pt x="2047" y="1023"/>
                      </a:cubicBezTo>
                      <a:cubicBezTo>
                        <a:pt x="2047" y="458"/>
                        <a:pt x="1590" y="0"/>
                        <a:pt x="102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1"/>
                <p:cNvSpPr/>
                <p:nvPr/>
              </p:nvSpPr>
              <p:spPr>
                <a:xfrm>
                  <a:off x="6178050" y="2236975"/>
                  <a:ext cx="29300" cy="29300"/>
                </a:xfrm>
                <a:custGeom>
                  <a:rect b="b" l="l" r="r" t="t"/>
                  <a:pathLst>
                    <a:path extrusionOk="0" h="1172" w="1172">
                      <a:moveTo>
                        <a:pt x="586" y="1"/>
                      </a:moveTo>
                      <a:cubicBezTo>
                        <a:pt x="262" y="1"/>
                        <a:pt x="0" y="263"/>
                        <a:pt x="0" y="586"/>
                      </a:cubicBezTo>
                      <a:cubicBezTo>
                        <a:pt x="0" y="910"/>
                        <a:pt x="262" y="1172"/>
                        <a:pt x="586" y="1172"/>
                      </a:cubicBezTo>
                      <a:cubicBezTo>
                        <a:pt x="910" y="1172"/>
                        <a:pt x="1171" y="910"/>
                        <a:pt x="1171" y="586"/>
                      </a:cubicBezTo>
                      <a:cubicBezTo>
                        <a:pt x="1171" y="263"/>
                        <a:pt x="910" y="1"/>
                        <a:pt x="58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1"/>
                <p:cNvSpPr/>
                <p:nvPr/>
              </p:nvSpPr>
              <p:spPr>
                <a:xfrm>
                  <a:off x="6061050" y="2295500"/>
                  <a:ext cx="14650" cy="43925"/>
                </a:xfrm>
                <a:custGeom>
                  <a:rect b="b" l="l" r="r" t="t"/>
                  <a:pathLst>
                    <a:path extrusionOk="0" h="1757" w="586">
                      <a:moveTo>
                        <a:pt x="293" y="1"/>
                      </a:moveTo>
                      <a:cubicBezTo>
                        <a:pt x="131" y="1"/>
                        <a:pt x="0" y="132"/>
                        <a:pt x="0" y="294"/>
                      </a:cubicBezTo>
                      <a:lnTo>
                        <a:pt x="0" y="1464"/>
                      </a:lnTo>
                      <a:cubicBezTo>
                        <a:pt x="0" y="1625"/>
                        <a:pt x="131" y="1756"/>
                        <a:pt x="293" y="1756"/>
                      </a:cubicBezTo>
                      <a:cubicBezTo>
                        <a:pt x="454" y="1756"/>
                        <a:pt x="586" y="1625"/>
                        <a:pt x="585" y="1464"/>
                      </a:cubicBezTo>
                      <a:lnTo>
                        <a:pt x="585" y="294"/>
                      </a:lnTo>
                      <a:cubicBezTo>
                        <a:pt x="585" y="132"/>
                        <a:pt x="454" y="1"/>
                        <a:pt x="29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1"/>
                <p:cNvSpPr/>
                <p:nvPr/>
              </p:nvSpPr>
              <p:spPr>
                <a:xfrm>
                  <a:off x="6412125" y="2295500"/>
                  <a:ext cx="14675" cy="43925"/>
                </a:xfrm>
                <a:custGeom>
                  <a:rect b="b" l="l" r="r" t="t"/>
                  <a:pathLst>
                    <a:path extrusionOk="0" h="1757" w="587">
                      <a:moveTo>
                        <a:pt x="293" y="1"/>
                      </a:moveTo>
                      <a:cubicBezTo>
                        <a:pt x="131" y="1"/>
                        <a:pt x="1" y="132"/>
                        <a:pt x="1" y="294"/>
                      </a:cubicBezTo>
                      <a:lnTo>
                        <a:pt x="1" y="1464"/>
                      </a:lnTo>
                      <a:cubicBezTo>
                        <a:pt x="1" y="1625"/>
                        <a:pt x="131" y="1756"/>
                        <a:pt x="293" y="1756"/>
                      </a:cubicBezTo>
                      <a:cubicBezTo>
                        <a:pt x="455" y="1756"/>
                        <a:pt x="586" y="1625"/>
                        <a:pt x="586" y="1464"/>
                      </a:cubicBezTo>
                      <a:lnTo>
                        <a:pt x="586" y="294"/>
                      </a:lnTo>
                      <a:cubicBezTo>
                        <a:pt x="586" y="132"/>
                        <a:pt x="455" y="1"/>
                        <a:pt x="29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1"/>
                <p:cNvSpPr/>
                <p:nvPr/>
              </p:nvSpPr>
              <p:spPr>
                <a:xfrm>
                  <a:off x="6309725" y="2295500"/>
                  <a:ext cx="14650" cy="43925"/>
                </a:xfrm>
                <a:custGeom>
                  <a:rect b="b" l="l" r="r" t="t"/>
                  <a:pathLst>
                    <a:path extrusionOk="0" h="1757" w="586">
                      <a:moveTo>
                        <a:pt x="293" y="1"/>
                      </a:moveTo>
                      <a:cubicBezTo>
                        <a:pt x="132" y="1"/>
                        <a:pt x="0" y="132"/>
                        <a:pt x="0" y="294"/>
                      </a:cubicBezTo>
                      <a:lnTo>
                        <a:pt x="0" y="1464"/>
                      </a:lnTo>
                      <a:cubicBezTo>
                        <a:pt x="0" y="1625"/>
                        <a:pt x="132" y="1756"/>
                        <a:pt x="293" y="1756"/>
                      </a:cubicBezTo>
                      <a:cubicBezTo>
                        <a:pt x="455" y="1756"/>
                        <a:pt x="586" y="1625"/>
                        <a:pt x="586" y="1464"/>
                      </a:cubicBezTo>
                      <a:lnTo>
                        <a:pt x="586" y="294"/>
                      </a:lnTo>
                      <a:cubicBezTo>
                        <a:pt x="586" y="132"/>
                        <a:pt x="455" y="1"/>
                        <a:pt x="29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98" name="Google Shape;3598;p71"/>
          <p:cNvGrpSpPr/>
          <p:nvPr/>
        </p:nvGrpSpPr>
        <p:grpSpPr>
          <a:xfrm>
            <a:off x="1133740" y="3387174"/>
            <a:ext cx="491202" cy="422009"/>
            <a:chOff x="1133740" y="3457764"/>
            <a:chExt cx="491202" cy="422009"/>
          </a:xfrm>
        </p:grpSpPr>
        <p:grpSp>
          <p:nvGrpSpPr>
            <p:cNvPr id="3599" name="Google Shape;3599;p71"/>
            <p:cNvGrpSpPr/>
            <p:nvPr/>
          </p:nvGrpSpPr>
          <p:grpSpPr>
            <a:xfrm>
              <a:off x="1133740" y="3457764"/>
              <a:ext cx="491202" cy="422009"/>
              <a:chOff x="1275888" y="3457764"/>
              <a:chExt cx="491202" cy="422009"/>
            </a:xfrm>
          </p:grpSpPr>
          <p:sp>
            <p:nvSpPr>
              <p:cNvPr id="3600" name="Google Shape;3600;p71"/>
              <p:cNvSpPr/>
              <p:nvPr/>
            </p:nvSpPr>
            <p:spPr>
              <a:xfrm>
                <a:off x="1438764" y="3457874"/>
                <a:ext cx="82725" cy="148878"/>
              </a:xfrm>
              <a:custGeom>
                <a:rect b="b" l="l" r="r" t="t"/>
                <a:pathLst>
                  <a:path extrusionOk="0" h="5435" w="3020">
                    <a:moveTo>
                      <a:pt x="302" y="1"/>
                    </a:moveTo>
                    <a:cubicBezTo>
                      <a:pt x="135" y="1"/>
                      <a:pt x="1" y="135"/>
                      <a:pt x="1" y="303"/>
                    </a:cubicBezTo>
                    <a:lnTo>
                      <a:pt x="1" y="5135"/>
                    </a:lnTo>
                    <a:cubicBezTo>
                      <a:pt x="1" y="5300"/>
                      <a:pt x="135" y="5435"/>
                      <a:pt x="302" y="5435"/>
                    </a:cubicBezTo>
                    <a:lnTo>
                      <a:pt x="2719" y="5435"/>
                    </a:lnTo>
                    <a:cubicBezTo>
                      <a:pt x="2880" y="5435"/>
                      <a:pt x="3013" y="5308"/>
                      <a:pt x="3020" y="5149"/>
                    </a:cubicBezTo>
                    <a:lnTo>
                      <a:pt x="3020" y="5134"/>
                    </a:lnTo>
                    <a:cubicBezTo>
                      <a:pt x="3020" y="4966"/>
                      <a:pt x="2885" y="4832"/>
                      <a:pt x="2719" y="4832"/>
                    </a:cubicBezTo>
                    <a:lnTo>
                      <a:pt x="604" y="4832"/>
                    </a:lnTo>
                    <a:lnTo>
                      <a:pt x="604" y="4228"/>
                    </a:lnTo>
                    <a:lnTo>
                      <a:pt x="604" y="3020"/>
                    </a:lnTo>
                    <a:lnTo>
                      <a:pt x="2114" y="3020"/>
                    </a:lnTo>
                    <a:cubicBezTo>
                      <a:pt x="2281" y="3020"/>
                      <a:pt x="2416" y="2885"/>
                      <a:pt x="2416" y="2718"/>
                    </a:cubicBezTo>
                    <a:cubicBezTo>
                      <a:pt x="2416" y="2551"/>
                      <a:pt x="2281" y="2417"/>
                      <a:pt x="2114" y="2417"/>
                    </a:cubicBezTo>
                    <a:lnTo>
                      <a:pt x="604" y="2417"/>
                    </a:lnTo>
                    <a:lnTo>
                      <a:pt x="604" y="605"/>
                    </a:lnTo>
                    <a:lnTo>
                      <a:pt x="2718" y="605"/>
                    </a:lnTo>
                    <a:cubicBezTo>
                      <a:pt x="2884" y="605"/>
                      <a:pt x="3019" y="469"/>
                      <a:pt x="3019" y="303"/>
                    </a:cubicBezTo>
                    <a:cubicBezTo>
                      <a:pt x="3019" y="135"/>
                      <a:pt x="2884" y="1"/>
                      <a:pt x="2718"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1"/>
              <p:cNvSpPr/>
              <p:nvPr/>
            </p:nvSpPr>
            <p:spPr>
              <a:xfrm>
                <a:off x="1331057" y="3457764"/>
                <a:ext cx="91053" cy="148988"/>
              </a:xfrm>
              <a:custGeom>
                <a:rect b="b" l="l" r="r" t="t"/>
                <a:pathLst>
                  <a:path extrusionOk="0" h="5439" w="3324">
                    <a:moveTo>
                      <a:pt x="1214" y="608"/>
                    </a:moveTo>
                    <a:cubicBezTo>
                      <a:pt x="1714" y="608"/>
                      <a:pt x="2120" y="1015"/>
                      <a:pt x="2120" y="1514"/>
                    </a:cubicBezTo>
                    <a:cubicBezTo>
                      <a:pt x="2120" y="2013"/>
                      <a:pt x="1714" y="2419"/>
                      <a:pt x="1214" y="2419"/>
                    </a:cubicBezTo>
                    <a:lnTo>
                      <a:pt x="611" y="2419"/>
                    </a:lnTo>
                    <a:lnTo>
                      <a:pt x="611" y="608"/>
                    </a:lnTo>
                    <a:close/>
                    <a:moveTo>
                      <a:pt x="1819" y="3023"/>
                    </a:moveTo>
                    <a:cubicBezTo>
                      <a:pt x="2318" y="3023"/>
                      <a:pt x="2724" y="3429"/>
                      <a:pt x="2724" y="3928"/>
                    </a:cubicBezTo>
                    <a:cubicBezTo>
                      <a:pt x="2724" y="4019"/>
                      <a:pt x="2709" y="4107"/>
                      <a:pt x="2686" y="4190"/>
                    </a:cubicBezTo>
                    <a:cubicBezTo>
                      <a:pt x="2684" y="4194"/>
                      <a:pt x="2683" y="4196"/>
                      <a:pt x="2683" y="4200"/>
                    </a:cubicBezTo>
                    <a:cubicBezTo>
                      <a:pt x="2675" y="4227"/>
                      <a:pt x="2665" y="4252"/>
                      <a:pt x="2655" y="4277"/>
                    </a:cubicBezTo>
                    <a:cubicBezTo>
                      <a:pt x="2653" y="4281"/>
                      <a:pt x="2651" y="4285"/>
                      <a:pt x="2650" y="4290"/>
                    </a:cubicBezTo>
                    <a:cubicBezTo>
                      <a:pt x="2646" y="4298"/>
                      <a:pt x="2642" y="4307"/>
                      <a:pt x="2638" y="4314"/>
                    </a:cubicBezTo>
                    <a:cubicBezTo>
                      <a:pt x="2635" y="4319"/>
                      <a:pt x="2633" y="4324"/>
                      <a:pt x="2630" y="4328"/>
                    </a:cubicBezTo>
                    <a:cubicBezTo>
                      <a:pt x="2626" y="4337"/>
                      <a:pt x="2623" y="4343"/>
                      <a:pt x="2619" y="4350"/>
                    </a:cubicBezTo>
                    <a:cubicBezTo>
                      <a:pt x="2616" y="4355"/>
                      <a:pt x="2614" y="4360"/>
                      <a:pt x="2611" y="4364"/>
                    </a:cubicBezTo>
                    <a:cubicBezTo>
                      <a:pt x="2608" y="4373"/>
                      <a:pt x="2604" y="4379"/>
                      <a:pt x="2598" y="4386"/>
                    </a:cubicBezTo>
                    <a:cubicBezTo>
                      <a:pt x="2595" y="4391"/>
                      <a:pt x="2593" y="4395"/>
                      <a:pt x="2590" y="4400"/>
                    </a:cubicBezTo>
                    <a:cubicBezTo>
                      <a:pt x="2585" y="4410"/>
                      <a:pt x="2579" y="4419"/>
                      <a:pt x="2574" y="4426"/>
                    </a:cubicBezTo>
                    <a:cubicBezTo>
                      <a:pt x="2570" y="4431"/>
                      <a:pt x="2568" y="4436"/>
                      <a:pt x="2564" y="4441"/>
                    </a:cubicBezTo>
                    <a:cubicBezTo>
                      <a:pt x="2558" y="4450"/>
                      <a:pt x="2552" y="4458"/>
                      <a:pt x="2547" y="4466"/>
                    </a:cubicBezTo>
                    <a:cubicBezTo>
                      <a:pt x="2543" y="4471"/>
                      <a:pt x="2539" y="4475"/>
                      <a:pt x="2537" y="4480"/>
                    </a:cubicBezTo>
                    <a:cubicBezTo>
                      <a:pt x="2532" y="4487"/>
                      <a:pt x="2528" y="4492"/>
                      <a:pt x="2522" y="4498"/>
                    </a:cubicBezTo>
                    <a:cubicBezTo>
                      <a:pt x="2518" y="4503"/>
                      <a:pt x="2514" y="4508"/>
                      <a:pt x="2511" y="4512"/>
                    </a:cubicBezTo>
                    <a:cubicBezTo>
                      <a:pt x="2506" y="4517"/>
                      <a:pt x="2502" y="4523"/>
                      <a:pt x="2497" y="4528"/>
                    </a:cubicBezTo>
                    <a:cubicBezTo>
                      <a:pt x="2493" y="4533"/>
                      <a:pt x="2487" y="4537"/>
                      <a:pt x="2483" y="4542"/>
                    </a:cubicBezTo>
                    <a:cubicBezTo>
                      <a:pt x="2478" y="4547"/>
                      <a:pt x="2473" y="4552"/>
                      <a:pt x="2470" y="4557"/>
                    </a:cubicBezTo>
                    <a:cubicBezTo>
                      <a:pt x="2466" y="4563"/>
                      <a:pt x="2461" y="4566"/>
                      <a:pt x="2457" y="4570"/>
                    </a:cubicBezTo>
                    <a:cubicBezTo>
                      <a:pt x="2451" y="4576"/>
                      <a:pt x="2445" y="4581"/>
                      <a:pt x="2439" y="4586"/>
                    </a:cubicBezTo>
                    <a:cubicBezTo>
                      <a:pt x="2432" y="4593"/>
                      <a:pt x="2426" y="4600"/>
                      <a:pt x="2419" y="4605"/>
                    </a:cubicBezTo>
                    <a:cubicBezTo>
                      <a:pt x="2411" y="4610"/>
                      <a:pt x="2405" y="4616"/>
                      <a:pt x="2399" y="4621"/>
                    </a:cubicBezTo>
                    <a:cubicBezTo>
                      <a:pt x="2394" y="4625"/>
                      <a:pt x="2389" y="4629"/>
                      <a:pt x="2385" y="4632"/>
                    </a:cubicBezTo>
                    <a:cubicBezTo>
                      <a:pt x="2380" y="4637"/>
                      <a:pt x="2373" y="4642"/>
                      <a:pt x="2368" y="4646"/>
                    </a:cubicBezTo>
                    <a:lnTo>
                      <a:pt x="2353" y="4657"/>
                    </a:lnTo>
                    <a:cubicBezTo>
                      <a:pt x="2348" y="4661"/>
                      <a:pt x="2342" y="4665"/>
                      <a:pt x="2336" y="4668"/>
                    </a:cubicBezTo>
                    <a:lnTo>
                      <a:pt x="2321" y="4680"/>
                    </a:lnTo>
                    <a:cubicBezTo>
                      <a:pt x="2314" y="4684"/>
                      <a:pt x="2308" y="4688"/>
                      <a:pt x="2303" y="4692"/>
                    </a:cubicBezTo>
                    <a:cubicBezTo>
                      <a:pt x="2297" y="4695"/>
                      <a:pt x="2292" y="4698"/>
                      <a:pt x="2287" y="4702"/>
                    </a:cubicBezTo>
                    <a:cubicBezTo>
                      <a:pt x="2280" y="4707"/>
                      <a:pt x="2272" y="4711"/>
                      <a:pt x="2263" y="4716"/>
                    </a:cubicBezTo>
                    <a:cubicBezTo>
                      <a:pt x="2256" y="4720"/>
                      <a:pt x="2250" y="4723"/>
                      <a:pt x="2244" y="4726"/>
                    </a:cubicBezTo>
                    <a:cubicBezTo>
                      <a:pt x="2235" y="4731"/>
                      <a:pt x="2227" y="4735"/>
                      <a:pt x="2218" y="4739"/>
                    </a:cubicBezTo>
                    <a:lnTo>
                      <a:pt x="2203" y="4746"/>
                    </a:lnTo>
                    <a:cubicBezTo>
                      <a:pt x="2195" y="4751"/>
                      <a:pt x="2189" y="4754"/>
                      <a:pt x="2180" y="4758"/>
                    </a:cubicBezTo>
                    <a:cubicBezTo>
                      <a:pt x="2176" y="4760"/>
                      <a:pt x="2169" y="4762"/>
                      <a:pt x="2164" y="4764"/>
                    </a:cubicBezTo>
                    <a:cubicBezTo>
                      <a:pt x="2157" y="4766"/>
                      <a:pt x="2150" y="4770"/>
                      <a:pt x="2142" y="4772"/>
                    </a:cubicBezTo>
                    <a:cubicBezTo>
                      <a:pt x="2137" y="4775"/>
                      <a:pt x="2131" y="4776"/>
                      <a:pt x="2126" y="4779"/>
                    </a:cubicBezTo>
                    <a:cubicBezTo>
                      <a:pt x="2118" y="4781"/>
                      <a:pt x="2111" y="4785"/>
                      <a:pt x="2101" y="4787"/>
                    </a:cubicBezTo>
                    <a:cubicBezTo>
                      <a:pt x="2096" y="4789"/>
                      <a:pt x="2091" y="4791"/>
                      <a:pt x="2086" y="4792"/>
                    </a:cubicBezTo>
                    <a:cubicBezTo>
                      <a:pt x="2075" y="4796"/>
                      <a:pt x="2062" y="4798"/>
                      <a:pt x="2051" y="4802"/>
                    </a:cubicBezTo>
                    <a:cubicBezTo>
                      <a:pt x="2049" y="4804"/>
                      <a:pt x="2046" y="4804"/>
                      <a:pt x="2044" y="4805"/>
                    </a:cubicBezTo>
                    <a:cubicBezTo>
                      <a:pt x="2032" y="4807"/>
                      <a:pt x="2019" y="4811"/>
                      <a:pt x="2007" y="4813"/>
                    </a:cubicBezTo>
                    <a:cubicBezTo>
                      <a:pt x="2002" y="4815"/>
                      <a:pt x="1998" y="4815"/>
                      <a:pt x="1992" y="4816"/>
                    </a:cubicBezTo>
                    <a:cubicBezTo>
                      <a:pt x="1983" y="4817"/>
                      <a:pt x="1974" y="4820"/>
                      <a:pt x="1965" y="4821"/>
                    </a:cubicBezTo>
                    <a:cubicBezTo>
                      <a:pt x="1960" y="4823"/>
                      <a:pt x="1954" y="4823"/>
                      <a:pt x="1949" y="4824"/>
                    </a:cubicBezTo>
                    <a:lnTo>
                      <a:pt x="1923" y="4828"/>
                    </a:lnTo>
                    <a:cubicBezTo>
                      <a:pt x="1917" y="4828"/>
                      <a:pt x="1912" y="4829"/>
                      <a:pt x="1907" y="4829"/>
                    </a:cubicBezTo>
                    <a:cubicBezTo>
                      <a:pt x="1898" y="4831"/>
                      <a:pt x="1888" y="4831"/>
                      <a:pt x="1877" y="4832"/>
                    </a:cubicBezTo>
                    <a:cubicBezTo>
                      <a:pt x="1872" y="4832"/>
                      <a:pt x="1869" y="4833"/>
                      <a:pt x="1864" y="4833"/>
                    </a:cubicBezTo>
                    <a:cubicBezTo>
                      <a:pt x="1850" y="4835"/>
                      <a:pt x="1835" y="4835"/>
                      <a:pt x="1820" y="4835"/>
                    </a:cubicBezTo>
                    <a:lnTo>
                      <a:pt x="612" y="4835"/>
                    </a:lnTo>
                    <a:lnTo>
                      <a:pt x="612" y="4231"/>
                    </a:lnTo>
                    <a:lnTo>
                      <a:pt x="612" y="3023"/>
                    </a:lnTo>
                    <a:close/>
                    <a:moveTo>
                      <a:pt x="303" y="1"/>
                    </a:moveTo>
                    <a:cubicBezTo>
                      <a:pt x="135" y="1"/>
                      <a:pt x="1" y="136"/>
                      <a:pt x="1" y="303"/>
                    </a:cubicBezTo>
                    <a:lnTo>
                      <a:pt x="1" y="4230"/>
                    </a:lnTo>
                    <a:lnTo>
                      <a:pt x="1" y="5136"/>
                    </a:lnTo>
                    <a:cubicBezTo>
                      <a:pt x="6" y="5304"/>
                      <a:pt x="140" y="5439"/>
                      <a:pt x="308" y="5439"/>
                    </a:cubicBezTo>
                    <a:lnTo>
                      <a:pt x="1818" y="5439"/>
                    </a:lnTo>
                    <a:cubicBezTo>
                      <a:pt x="1837" y="5439"/>
                      <a:pt x="1858" y="5439"/>
                      <a:pt x="1876" y="5438"/>
                    </a:cubicBezTo>
                    <a:lnTo>
                      <a:pt x="1887" y="5438"/>
                    </a:lnTo>
                    <a:cubicBezTo>
                      <a:pt x="1906" y="5437"/>
                      <a:pt x="1925" y="5436"/>
                      <a:pt x="1943" y="5434"/>
                    </a:cubicBezTo>
                    <a:cubicBezTo>
                      <a:pt x="1947" y="5434"/>
                      <a:pt x="1951" y="5434"/>
                      <a:pt x="1953" y="5433"/>
                    </a:cubicBezTo>
                    <a:cubicBezTo>
                      <a:pt x="1973" y="5432"/>
                      <a:pt x="1992" y="5429"/>
                      <a:pt x="2010" y="5427"/>
                    </a:cubicBezTo>
                    <a:lnTo>
                      <a:pt x="2014" y="5427"/>
                    </a:lnTo>
                    <a:cubicBezTo>
                      <a:pt x="2032" y="5423"/>
                      <a:pt x="2051" y="5421"/>
                      <a:pt x="2069" y="5418"/>
                    </a:cubicBezTo>
                    <a:cubicBezTo>
                      <a:pt x="2071" y="5418"/>
                      <a:pt x="2076" y="5417"/>
                      <a:pt x="2079" y="5417"/>
                    </a:cubicBezTo>
                    <a:cubicBezTo>
                      <a:pt x="2096" y="5414"/>
                      <a:pt x="2115" y="5411"/>
                      <a:pt x="2133" y="5407"/>
                    </a:cubicBezTo>
                    <a:cubicBezTo>
                      <a:pt x="2137" y="5406"/>
                      <a:pt x="2140" y="5406"/>
                      <a:pt x="2143" y="5404"/>
                    </a:cubicBezTo>
                    <a:cubicBezTo>
                      <a:pt x="2162" y="5401"/>
                      <a:pt x="2179" y="5397"/>
                      <a:pt x="2199" y="5392"/>
                    </a:cubicBezTo>
                    <a:cubicBezTo>
                      <a:pt x="2200" y="5392"/>
                      <a:pt x="2203" y="5391"/>
                      <a:pt x="2204" y="5391"/>
                    </a:cubicBezTo>
                    <a:cubicBezTo>
                      <a:pt x="2222" y="5385"/>
                      <a:pt x="2239" y="5381"/>
                      <a:pt x="2256" y="5375"/>
                    </a:cubicBezTo>
                    <a:cubicBezTo>
                      <a:pt x="2259" y="5373"/>
                      <a:pt x="2260" y="5373"/>
                      <a:pt x="2264" y="5373"/>
                    </a:cubicBezTo>
                    <a:cubicBezTo>
                      <a:pt x="2281" y="5368"/>
                      <a:pt x="2297" y="5362"/>
                      <a:pt x="2316" y="5356"/>
                    </a:cubicBezTo>
                    <a:cubicBezTo>
                      <a:pt x="2318" y="5355"/>
                      <a:pt x="2322" y="5353"/>
                      <a:pt x="2325" y="5352"/>
                    </a:cubicBezTo>
                    <a:cubicBezTo>
                      <a:pt x="2343" y="5345"/>
                      <a:pt x="2359" y="5339"/>
                      <a:pt x="2377" y="5332"/>
                    </a:cubicBezTo>
                    <a:cubicBezTo>
                      <a:pt x="2378" y="5331"/>
                      <a:pt x="2380" y="5331"/>
                      <a:pt x="2382" y="5330"/>
                    </a:cubicBezTo>
                    <a:cubicBezTo>
                      <a:pt x="2398" y="5324"/>
                      <a:pt x="2415" y="5316"/>
                      <a:pt x="2431" y="5308"/>
                    </a:cubicBezTo>
                    <a:cubicBezTo>
                      <a:pt x="2433" y="5308"/>
                      <a:pt x="2434" y="5306"/>
                      <a:pt x="2435" y="5306"/>
                    </a:cubicBezTo>
                    <a:cubicBezTo>
                      <a:pt x="2452" y="5299"/>
                      <a:pt x="2469" y="5291"/>
                      <a:pt x="2485" y="5283"/>
                    </a:cubicBezTo>
                    <a:lnTo>
                      <a:pt x="2493" y="5279"/>
                    </a:lnTo>
                    <a:cubicBezTo>
                      <a:pt x="2510" y="5270"/>
                      <a:pt x="2525" y="5262"/>
                      <a:pt x="2542" y="5253"/>
                    </a:cubicBezTo>
                    <a:cubicBezTo>
                      <a:pt x="2544" y="5252"/>
                      <a:pt x="2546" y="5250"/>
                      <a:pt x="2548" y="5249"/>
                    </a:cubicBezTo>
                    <a:cubicBezTo>
                      <a:pt x="2565" y="5240"/>
                      <a:pt x="2582" y="5231"/>
                      <a:pt x="2597" y="5221"/>
                    </a:cubicBezTo>
                    <a:cubicBezTo>
                      <a:pt x="2614" y="5211"/>
                      <a:pt x="2629" y="5201"/>
                      <a:pt x="2645" y="5190"/>
                    </a:cubicBezTo>
                    <a:cubicBezTo>
                      <a:pt x="2647" y="5188"/>
                      <a:pt x="2650" y="5187"/>
                      <a:pt x="2651" y="5185"/>
                    </a:cubicBezTo>
                    <a:cubicBezTo>
                      <a:pt x="2666" y="5175"/>
                      <a:pt x="2682" y="5165"/>
                      <a:pt x="2696" y="5154"/>
                    </a:cubicBezTo>
                    <a:cubicBezTo>
                      <a:pt x="2698" y="5152"/>
                      <a:pt x="2700" y="5151"/>
                      <a:pt x="2702" y="5149"/>
                    </a:cubicBezTo>
                    <a:cubicBezTo>
                      <a:pt x="2733" y="5128"/>
                      <a:pt x="2763" y="5104"/>
                      <a:pt x="2791" y="5079"/>
                    </a:cubicBezTo>
                    <a:cubicBezTo>
                      <a:pt x="2794" y="5078"/>
                      <a:pt x="2795" y="5076"/>
                      <a:pt x="2798" y="5074"/>
                    </a:cubicBezTo>
                    <a:cubicBezTo>
                      <a:pt x="2811" y="5063"/>
                      <a:pt x="2824" y="5051"/>
                      <a:pt x="2839" y="5038"/>
                    </a:cubicBezTo>
                    <a:lnTo>
                      <a:pt x="2845" y="5032"/>
                    </a:lnTo>
                    <a:cubicBezTo>
                      <a:pt x="2859" y="5020"/>
                      <a:pt x="2872" y="5006"/>
                      <a:pt x="2885" y="4994"/>
                    </a:cubicBezTo>
                    <a:lnTo>
                      <a:pt x="2886" y="4992"/>
                    </a:lnTo>
                    <a:cubicBezTo>
                      <a:pt x="2898" y="4980"/>
                      <a:pt x="2912" y="4966"/>
                      <a:pt x="2923" y="4952"/>
                    </a:cubicBezTo>
                    <a:cubicBezTo>
                      <a:pt x="2924" y="4950"/>
                      <a:pt x="2927" y="4949"/>
                      <a:pt x="2928" y="4946"/>
                    </a:cubicBezTo>
                    <a:cubicBezTo>
                      <a:pt x="2939" y="4933"/>
                      <a:pt x="2953" y="4919"/>
                      <a:pt x="2964" y="4906"/>
                    </a:cubicBezTo>
                    <a:cubicBezTo>
                      <a:pt x="2967" y="4904"/>
                      <a:pt x="2969" y="4901"/>
                      <a:pt x="2970" y="4899"/>
                    </a:cubicBezTo>
                    <a:cubicBezTo>
                      <a:pt x="2983" y="4884"/>
                      <a:pt x="2994" y="4872"/>
                      <a:pt x="3004" y="4857"/>
                    </a:cubicBezTo>
                    <a:cubicBezTo>
                      <a:pt x="3005" y="4856"/>
                      <a:pt x="3006" y="4853"/>
                      <a:pt x="3008" y="4852"/>
                    </a:cubicBezTo>
                    <a:cubicBezTo>
                      <a:pt x="3019" y="4839"/>
                      <a:pt x="3029" y="4826"/>
                      <a:pt x="3037" y="4812"/>
                    </a:cubicBezTo>
                    <a:cubicBezTo>
                      <a:pt x="3039" y="4810"/>
                      <a:pt x="3041" y="4807"/>
                      <a:pt x="3042" y="4805"/>
                    </a:cubicBezTo>
                    <a:cubicBezTo>
                      <a:pt x="3052" y="4791"/>
                      <a:pt x="3062" y="4776"/>
                      <a:pt x="3072" y="4762"/>
                    </a:cubicBezTo>
                    <a:cubicBezTo>
                      <a:pt x="3075" y="4759"/>
                      <a:pt x="3077" y="4755"/>
                      <a:pt x="3080" y="4752"/>
                    </a:cubicBezTo>
                    <a:cubicBezTo>
                      <a:pt x="3088" y="4738"/>
                      <a:pt x="3098" y="4724"/>
                      <a:pt x="3107" y="4708"/>
                    </a:cubicBezTo>
                    <a:cubicBezTo>
                      <a:pt x="3109" y="4704"/>
                      <a:pt x="3111" y="4702"/>
                      <a:pt x="3113" y="4698"/>
                    </a:cubicBezTo>
                    <a:cubicBezTo>
                      <a:pt x="3121" y="4685"/>
                      <a:pt x="3128" y="4673"/>
                      <a:pt x="3137" y="4658"/>
                    </a:cubicBezTo>
                    <a:cubicBezTo>
                      <a:pt x="3138" y="4654"/>
                      <a:pt x="3140" y="4652"/>
                      <a:pt x="3142" y="4648"/>
                    </a:cubicBezTo>
                    <a:cubicBezTo>
                      <a:pt x="3149" y="4633"/>
                      <a:pt x="3157" y="4618"/>
                      <a:pt x="3164" y="4605"/>
                    </a:cubicBezTo>
                    <a:cubicBezTo>
                      <a:pt x="3168" y="4600"/>
                      <a:pt x="3170" y="4594"/>
                      <a:pt x="3173" y="4590"/>
                    </a:cubicBezTo>
                    <a:cubicBezTo>
                      <a:pt x="3180" y="4576"/>
                      <a:pt x="3186" y="4561"/>
                      <a:pt x="3193" y="4546"/>
                    </a:cubicBezTo>
                    <a:cubicBezTo>
                      <a:pt x="3195" y="4541"/>
                      <a:pt x="3196" y="4536"/>
                      <a:pt x="3199" y="4531"/>
                    </a:cubicBezTo>
                    <a:cubicBezTo>
                      <a:pt x="3204" y="4518"/>
                      <a:pt x="3210" y="4507"/>
                      <a:pt x="3215" y="4494"/>
                    </a:cubicBezTo>
                    <a:cubicBezTo>
                      <a:pt x="3217" y="4488"/>
                      <a:pt x="3220" y="4482"/>
                      <a:pt x="3222" y="4476"/>
                    </a:cubicBezTo>
                    <a:cubicBezTo>
                      <a:pt x="3227" y="4463"/>
                      <a:pt x="3232" y="4451"/>
                      <a:pt x="3236" y="4436"/>
                    </a:cubicBezTo>
                    <a:cubicBezTo>
                      <a:pt x="3239" y="4430"/>
                      <a:pt x="3241" y="4423"/>
                      <a:pt x="3242" y="4417"/>
                    </a:cubicBezTo>
                    <a:cubicBezTo>
                      <a:pt x="3248" y="4402"/>
                      <a:pt x="3252" y="4389"/>
                      <a:pt x="3257" y="4374"/>
                    </a:cubicBezTo>
                    <a:cubicBezTo>
                      <a:pt x="3260" y="4366"/>
                      <a:pt x="3261" y="4359"/>
                      <a:pt x="3263" y="4353"/>
                    </a:cubicBezTo>
                    <a:cubicBezTo>
                      <a:pt x="3266" y="4343"/>
                      <a:pt x="3270" y="4330"/>
                      <a:pt x="3272" y="4320"/>
                    </a:cubicBezTo>
                    <a:lnTo>
                      <a:pt x="3276" y="4305"/>
                    </a:lnTo>
                    <a:cubicBezTo>
                      <a:pt x="3276" y="4303"/>
                      <a:pt x="3277" y="4300"/>
                      <a:pt x="3277" y="4298"/>
                    </a:cubicBezTo>
                    <a:cubicBezTo>
                      <a:pt x="3307" y="4179"/>
                      <a:pt x="3324" y="4056"/>
                      <a:pt x="3324" y="3928"/>
                    </a:cubicBezTo>
                    <a:cubicBezTo>
                      <a:pt x="3324" y="3277"/>
                      <a:pt x="2908" y="2726"/>
                      <a:pt x="2330" y="2514"/>
                    </a:cubicBezTo>
                    <a:cubicBezTo>
                      <a:pt x="2569" y="2247"/>
                      <a:pt x="2719" y="1898"/>
                      <a:pt x="2719" y="1511"/>
                    </a:cubicBezTo>
                    <a:cubicBezTo>
                      <a:pt x="2719" y="679"/>
                      <a:pt x="2041" y="1"/>
                      <a:pt x="1209"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1"/>
              <p:cNvSpPr/>
              <p:nvPr/>
            </p:nvSpPr>
            <p:spPr>
              <a:xfrm>
                <a:off x="1637305" y="3457846"/>
                <a:ext cx="99270" cy="148906"/>
              </a:xfrm>
              <a:custGeom>
                <a:rect b="b" l="l" r="r" t="t"/>
                <a:pathLst>
                  <a:path extrusionOk="0" h="5436" w="3624">
                    <a:moveTo>
                      <a:pt x="302" y="1"/>
                    </a:moveTo>
                    <a:cubicBezTo>
                      <a:pt x="135" y="1"/>
                      <a:pt x="1" y="135"/>
                      <a:pt x="1" y="303"/>
                    </a:cubicBezTo>
                    <a:cubicBezTo>
                      <a:pt x="1" y="469"/>
                      <a:pt x="135" y="605"/>
                      <a:pt x="303" y="605"/>
                    </a:cubicBezTo>
                    <a:lnTo>
                      <a:pt x="1511" y="605"/>
                    </a:lnTo>
                    <a:lnTo>
                      <a:pt x="1511" y="4228"/>
                    </a:lnTo>
                    <a:lnTo>
                      <a:pt x="1511" y="5135"/>
                    </a:lnTo>
                    <a:cubicBezTo>
                      <a:pt x="1511" y="5168"/>
                      <a:pt x="1516" y="5200"/>
                      <a:pt x="1526" y="5229"/>
                    </a:cubicBezTo>
                    <a:cubicBezTo>
                      <a:pt x="1566" y="5350"/>
                      <a:pt x="1679" y="5436"/>
                      <a:pt x="1813" y="5436"/>
                    </a:cubicBezTo>
                    <a:cubicBezTo>
                      <a:pt x="1945" y="5436"/>
                      <a:pt x="2059" y="5349"/>
                      <a:pt x="2098" y="5229"/>
                    </a:cubicBezTo>
                    <a:cubicBezTo>
                      <a:pt x="2109" y="5200"/>
                      <a:pt x="2114" y="5168"/>
                      <a:pt x="2114" y="5135"/>
                    </a:cubicBezTo>
                    <a:lnTo>
                      <a:pt x="2114" y="4228"/>
                    </a:lnTo>
                    <a:lnTo>
                      <a:pt x="2114" y="605"/>
                    </a:lnTo>
                    <a:lnTo>
                      <a:pt x="3323" y="605"/>
                    </a:lnTo>
                    <a:cubicBezTo>
                      <a:pt x="3489" y="605"/>
                      <a:pt x="3624" y="469"/>
                      <a:pt x="3624" y="303"/>
                    </a:cubicBezTo>
                    <a:cubicBezTo>
                      <a:pt x="3624" y="135"/>
                      <a:pt x="3489" y="1"/>
                      <a:pt x="3323"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1"/>
              <p:cNvSpPr/>
              <p:nvPr/>
            </p:nvSpPr>
            <p:spPr>
              <a:xfrm>
                <a:off x="1536802" y="3457956"/>
                <a:ext cx="91107" cy="148906"/>
              </a:xfrm>
              <a:custGeom>
                <a:rect b="b" l="l" r="r" t="t"/>
                <a:pathLst>
                  <a:path extrusionOk="0" h="5436" w="3326">
                    <a:moveTo>
                      <a:pt x="1663" y="1"/>
                    </a:moveTo>
                    <a:cubicBezTo>
                      <a:pt x="747" y="1"/>
                      <a:pt x="1" y="611"/>
                      <a:pt x="1" y="1359"/>
                    </a:cubicBezTo>
                    <a:cubicBezTo>
                      <a:pt x="1" y="2343"/>
                      <a:pt x="770" y="2710"/>
                      <a:pt x="1557" y="3001"/>
                    </a:cubicBezTo>
                    <a:cubicBezTo>
                      <a:pt x="2448" y="3331"/>
                      <a:pt x="2720" y="3583"/>
                      <a:pt x="2720" y="4078"/>
                    </a:cubicBezTo>
                    <a:cubicBezTo>
                      <a:pt x="2720" y="4151"/>
                      <a:pt x="2704" y="4222"/>
                      <a:pt x="2676" y="4289"/>
                    </a:cubicBezTo>
                    <a:cubicBezTo>
                      <a:pt x="2680" y="4289"/>
                      <a:pt x="2677" y="4294"/>
                      <a:pt x="2676" y="4299"/>
                    </a:cubicBezTo>
                    <a:cubicBezTo>
                      <a:pt x="2672" y="4307"/>
                      <a:pt x="2668" y="4316"/>
                      <a:pt x="2663" y="4326"/>
                    </a:cubicBezTo>
                    <a:cubicBezTo>
                      <a:pt x="2660" y="4331"/>
                      <a:pt x="2658" y="4335"/>
                      <a:pt x="2655" y="4338"/>
                    </a:cubicBezTo>
                    <a:cubicBezTo>
                      <a:pt x="2652" y="4346"/>
                      <a:pt x="2648" y="4353"/>
                      <a:pt x="2643" y="4360"/>
                    </a:cubicBezTo>
                    <a:cubicBezTo>
                      <a:pt x="2640" y="4364"/>
                      <a:pt x="2637" y="4369"/>
                      <a:pt x="2634" y="4373"/>
                    </a:cubicBezTo>
                    <a:cubicBezTo>
                      <a:pt x="2631" y="4379"/>
                      <a:pt x="2627" y="4386"/>
                      <a:pt x="2623" y="4391"/>
                    </a:cubicBezTo>
                    <a:cubicBezTo>
                      <a:pt x="2621" y="4394"/>
                      <a:pt x="2617" y="4399"/>
                      <a:pt x="2614" y="4404"/>
                    </a:cubicBezTo>
                    <a:cubicBezTo>
                      <a:pt x="2611" y="4410"/>
                      <a:pt x="2606" y="4415"/>
                      <a:pt x="2602" y="4421"/>
                    </a:cubicBezTo>
                    <a:cubicBezTo>
                      <a:pt x="2598" y="4425"/>
                      <a:pt x="2595" y="4430"/>
                      <a:pt x="2592" y="4434"/>
                    </a:cubicBezTo>
                    <a:cubicBezTo>
                      <a:pt x="2587" y="4441"/>
                      <a:pt x="2582" y="4447"/>
                      <a:pt x="2577" y="4452"/>
                    </a:cubicBezTo>
                    <a:cubicBezTo>
                      <a:pt x="2574" y="4456"/>
                      <a:pt x="2571" y="4460"/>
                      <a:pt x="2568" y="4462"/>
                    </a:cubicBezTo>
                    <a:cubicBezTo>
                      <a:pt x="2560" y="4471"/>
                      <a:pt x="2551" y="4481"/>
                      <a:pt x="2543" y="4490"/>
                    </a:cubicBezTo>
                    <a:lnTo>
                      <a:pt x="2538" y="4495"/>
                    </a:lnTo>
                    <a:lnTo>
                      <a:pt x="2515" y="4518"/>
                    </a:lnTo>
                    <a:lnTo>
                      <a:pt x="2505" y="4528"/>
                    </a:lnTo>
                    <a:cubicBezTo>
                      <a:pt x="2499" y="4533"/>
                      <a:pt x="2492" y="4539"/>
                      <a:pt x="2485" y="4545"/>
                    </a:cubicBezTo>
                    <a:cubicBezTo>
                      <a:pt x="2481" y="4548"/>
                      <a:pt x="2478" y="4552"/>
                      <a:pt x="2474" y="4556"/>
                    </a:cubicBezTo>
                    <a:lnTo>
                      <a:pt x="2455" y="4571"/>
                    </a:lnTo>
                    <a:cubicBezTo>
                      <a:pt x="2451" y="4574"/>
                      <a:pt x="2447" y="4577"/>
                      <a:pt x="2442" y="4581"/>
                    </a:cubicBezTo>
                    <a:cubicBezTo>
                      <a:pt x="2434" y="4585"/>
                      <a:pt x="2428" y="4592"/>
                      <a:pt x="2420" y="4598"/>
                    </a:cubicBezTo>
                    <a:lnTo>
                      <a:pt x="2408" y="4605"/>
                    </a:lnTo>
                    <a:cubicBezTo>
                      <a:pt x="2397" y="4613"/>
                      <a:pt x="2387" y="4620"/>
                      <a:pt x="2376" y="4629"/>
                    </a:cubicBezTo>
                    <a:cubicBezTo>
                      <a:pt x="2373" y="4630"/>
                      <a:pt x="2372" y="4630"/>
                      <a:pt x="2371" y="4631"/>
                    </a:cubicBezTo>
                    <a:cubicBezTo>
                      <a:pt x="2361" y="4638"/>
                      <a:pt x="2350" y="4645"/>
                      <a:pt x="2340" y="4651"/>
                    </a:cubicBezTo>
                    <a:cubicBezTo>
                      <a:pt x="2335" y="4654"/>
                      <a:pt x="2331" y="4656"/>
                      <a:pt x="2326" y="4659"/>
                    </a:cubicBezTo>
                    <a:cubicBezTo>
                      <a:pt x="2319" y="4665"/>
                      <a:pt x="2310" y="4669"/>
                      <a:pt x="2302" y="4674"/>
                    </a:cubicBezTo>
                    <a:cubicBezTo>
                      <a:pt x="2296" y="4676"/>
                      <a:pt x="2293" y="4679"/>
                      <a:pt x="2288" y="4681"/>
                    </a:cubicBezTo>
                    <a:cubicBezTo>
                      <a:pt x="2280" y="4685"/>
                      <a:pt x="2271" y="4690"/>
                      <a:pt x="2264" y="4694"/>
                    </a:cubicBezTo>
                    <a:cubicBezTo>
                      <a:pt x="2258" y="4696"/>
                      <a:pt x="2253" y="4699"/>
                      <a:pt x="2249" y="4701"/>
                    </a:cubicBezTo>
                    <a:cubicBezTo>
                      <a:pt x="2240" y="4706"/>
                      <a:pt x="2232" y="4711"/>
                      <a:pt x="2222" y="4715"/>
                    </a:cubicBezTo>
                    <a:cubicBezTo>
                      <a:pt x="2218" y="4717"/>
                      <a:pt x="2213" y="4718"/>
                      <a:pt x="2209" y="4721"/>
                    </a:cubicBezTo>
                    <a:cubicBezTo>
                      <a:pt x="2197" y="4727"/>
                      <a:pt x="2182" y="4732"/>
                      <a:pt x="2168" y="4737"/>
                    </a:cubicBezTo>
                    <a:cubicBezTo>
                      <a:pt x="2167" y="4737"/>
                      <a:pt x="2167" y="4737"/>
                      <a:pt x="2166" y="4738"/>
                    </a:cubicBezTo>
                    <a:cubicBezTo>
                      <a:pt x="2153" y="4744"/>
                      <a:pt x="2139" y="4749"/>
                      <a:pt x="2126" y="4754"/>
                    </a:cubicBezTo>
                    <a:cubicBezTo>
                      <a:pt x="2121" y="4756"/>
                      <a:pt x="2117" y="4757"/>
                      <a:pt x="2112" y="4759"/>
                    </a:cubicBezTo>
                    <a:cubicBezTo>
                      <a:pt x="2101" y="4763"/>
                      <a:pt x="2093" y="4766"/>
                      <a:pt x="2083" y="4769"/>
                    </a:cubicBezTo>
                    <a:cubicBezTo>
                      <a:pt x="2078" y="4771"/>
                      <a:pt x="2073" y="4773"/>
                      <a:pt x="2065" y="4774"/>
                    </a:cubicBezTo>
                    <a:cubicBezTo>
                      <a:pt x="2057" y="4778"/>
                      <a:pt x="2047" y="4780"/>
                      <a:pt x="2038" y="4783"/>
                    </a:cubicBezTo>
                    <a:cubicBezTo>
                      <a:pt x="2032" y="4784"/>
                      <a:pt x="2026" y="4785"/>
                      <a:pt x="2021" y="4788"/>
                    </a:cubicBezTo>
                    <a:lnTo>
                      <a:pt x="1990" y="4795"/>
                    </a:lnTo>
                    <a:cubicBezTo>
                      <a:pt x="1985" y="4797"/>
                      <a:pt x="1980" y="4798"/>
                      <a:pt x="1976" y="4799"/>
                    </a:cubicBezTo>
                    <a:cubicBezTo>
                      <a:pt x="1961" y="4803"/>
                      <a:pt x="1945" y="4805"/>
                      <a:pt x="1930" y="4808"/>
                    </a:cubicBezTo>
                    <a:lnTo>
                      <a:pt x="1929" y="4808"/>
                    </a:lnTo>
                    <a:lnTo>
                      <a:pt x="1882" y="4816"/>
                    </a:lnTo>
                    <a:cubicBezTo>
                      <a:pt x="1877" y="4818"/>
                      <a:pt x="1872" y="4818"/>
                      <a:pt x="1867" y="4819"/>
                    </a:cubicBezTo>
                    <a:cubicBezTo>
                      <a:pt x="1857" y="4820"/>
                      <a:pt x="1844" y="4821"/>
                      <a:pt x="1834" y="4823"/>
                    </a:cubicBezTo>
                    <a:cubicBezTo>
                      <a:pt x="1828" y="4824"/>
                      <a:pt x="1823" y="4824"/>
                      <a:pt x="1817" y="4825"/>
                    </a:cubicBezTo>
                    <a:cubicBezTo>
                      <a:pt x="1806" y="4826"/>
                      <a:pt x="1796" y="4828"/>
                      <a:pt x="1786" y="4828"/>
                    </a:cubicBezTo>
                    <a:cubicBezTo>
                      <a:pt x="1780" y="4828"/>
                      <a:pt x="1775" y="4829"/>
                      <a:pt x="1767" y="4829"/>
                    </a:cubicBezTo>
                    <a:cubicBezTo>
                      <a:pt x="1756" y="4830"/>
                      <a:pt x="1746" y="4830"/>
                      <a:pt x="1735" y="4830"/>
                    </a:cubicBezTo>
                    <a:cubicBezTo>
                      <a:pt x="1729" y="4830"/>
                      <a:pt x="1724" y="4830"/>
                      <a:pt x="1719" y="4831"/>
                    </a:cubicBezTo>
                    <a:cubicBezTo>
                      <a:pt x="1703" y="4831"/>
                      <a:pt x="1685" y="4833"/>
                      <a:pt x="1669" y="4833"/>
                    </a:cubicBezTo>
                    <a:cubicBezTo>
                      <a:pt x="1097" y="4833"/>
                      <a:pt x="612" y="4487"/>
                      <a:pt x="612" y="4078"/>
                    </a:cubicBezTo>
                    <a:cubicBezTo>
                      <a:pt x="612" y="3911"/>
                      <a:pt x="477" y="3776"/>
                      <a:pt x="311" y="3776"/>
                    </a:cubicBezTo>
                    <a:cubicBezTo>
                      <a:pt x="143" y="3776"/>
                      <a:pt x="9" y="3911"/>
                      <a:pt x="9" y="4078"/>
                    </a:cubicBezTo>
                    <a:cubicBezTo>
                      <a:pt x="9" y="4828"/>
                      <a:pt x="754" y="5436"/>
                      <a:pt x="1670" y="5436"/>
                    </a:cubicBezTo>
                    <a:cubicBezTo>
                      <a:pt x="1692" y="5436"/>
                      <a:pt x="1713" y="5436"/>
                      <a:pt x="1735" y="5435"/>
                    </a:cubicBezTo>
                    <a:lnTo>
                      <a:pt x="1746" y="5435"/>
                    </a:lnTo>
                    <a:cubicBezTo>
                      <a:pt x="1766" y="5434"/>
                      <a:pt x="1787" y="5434"/>
                      <a:pt x="1806" y="5432"/>
                    </a:cubicBezTo>
                    <a:cubicBezTo>
                      <a:pt x="1811" y="5432"/>
                      <a:pt x="1814" y="5432"/>
                      <a:pt x="1818" y="5431"/>
                    </a:cubicBezTo>
                    <a:cubicBezTo>
                      <a:pt x="1838" y="5430"/>
                      <a:pt x="1859" y="5427"/>
                      <a:pt x="1879" y="5426"/>
                    </a:cubicBezTo>
                    <a:lnTo>
                      <a:pt x="1880" y="5426"/>
                    </a:lnTo>
                    <a:cubicBezTo>
                      <a:pt x="1901" y="5424"/>
                      <a:pt x="1920" y="5421"/>
                      <a:pt x="1941" y="5418"/>
                    </a:cubicBezTo>
                    <a:cubicBezTo>
                      <a:pt x="1945" y="5418"/>
                      <a:pt x="1949" y="5416"/>
                      <a:pt x="1952" y="5416"/>
                    </a:cubicBezTo>
                    <a:cubicBezTo>
                      <a:pt x="1972" y="5414"/>
                      <a:pt x="1991" y="5410"/>
                      <a:pt x="2011" y="5408"/>
                    </a:cubicBezTo>
                    <a:cubicBezTo>
                      <a:pt x="2014" y="5406"/>
                      <a:pt x="2019" y="5406"/>
                      <a:pt x="2023" y="5405"/>
                    </a:cubicBezTo>
                    <a:lnTo>
                      <a:pt x="2081" y="5394"/>
                    </a:lnTo>
                    <a:cubicBezTo>
                      <a:pt x="2083" y="5394"/>
                      <a:pt x="2084" y="5393"/>
                      <a:pt x="2085" y="5393"/>
                    </a:cubicBezTo>
                    <a:cubicBezTo>
                      <a:pt x="2103" y="5389"/>
                      <a:pt x="2122" y="5385"/>
                      <a:pt x="2140" y="5379"/>
                    </a:cubicBezTo>
                    <a:cubicBezTo>
                      <a:pt x="2144" y="5378"/>
                      <a:pt x="2150" y="5377"/>
                      <a:pt x="2153" y="5377"/>
                    </a:cubicBezTo>
                    <a:cubicBezTo>
                      <a:pt x="2171" y="5372"/>
                      <a:pt x="2189" y="5368"/>
                      <a:pt x="2207" y="5363"/>
                    </a:cubicBezTo>
                    <a:cubicBezTo>
                      <a:pt x="2212" y="5362"/>
                      <a:pt x="2216" y="5360"/>
                      <a:pt x="2221" y="5359"/>
                    </a:cubicBezTo>
                    <a:cubicBezTo>
                      <a:pt x="2239" y="5354"/>
                      <a:pt x="2255" y="5349"/>
                      <a:pt x="2274" y="5343"/>
                    </a:cubicBezTo>
                    <a:cubicBezTo>
                      <a:pt x="2276" y="5342"/>
                      <a:pt x="2279" y="5342"/>
                      <a:pt x="2281" y="5341"/>
                    </a:cubicBezTo>
                    <a:cubicBezTo>
                      <a:pt x="2299" y="5336"/>
                      <a:pt x="2314" y="5329"/>
                      <a:pt x="2330" y="5324"/>
                    </a:cubicBezTo>
                    <a:cubicBezTo>
                      <a:pt x="2335" y="5323"/>
                      <a:pt x="2340" y="5321"/>
                      <a:pt x="2345" y="5319"/>
                    </a:cubicBezTo>
                    <a:lnTo>
                      <a:pt x="2394" y="5300"/>
                    </a:lnTo>
                    <a:cubicBezTo>
                      <a:pt x="2399" y="5297"/>
                      <a:pt x="2404" y="5296"/>
                      <a:pt x="2408" y="5293"/>
                    </a:cubicBezTo>
                    <a:cubicBezTo>
                      <a:pt x="2424" y="5287"/>
                      <a:pt x="2440" y="5281"/>
                      <a:pt x="2456" y="5273"/>
                    </a:cubicBezTo>
                    <a:cubicBezTo>
                      <a:pt x="2460" y="5272"/>
                      <a:pt x="2464" y="5271"/>
                      <a:pt x="2466" y="5267"/>
                    </a:cubicBezTo>
                    <a:cubicBezTo>
                      <a:pt x="2480" y="5261"/>
                      <a:pt x="2495" y="5255"/>
                      <a:pt x="2509" y="5247"/>
                    </a:cubicBezTo>
                    <a:cubicBezTo>
                      <a:pt x="2514" y="5245"/>
                      <a:pt x="2517" y="5242"/>
                      <a:pt x="2522" y="5241"/>
                    </a:cubicBezTo>
                    <a:cubicBezTo>
                      <a:pt x="2538" y="5234"/>
                      <a:pt x="2553" y="5225"/>
                      <a:pt x="2568" y="5218"/>
                    </a:cubicBezTo>
                    <a:cubicBezTo>
                      <a:pt x="2573" y="5215"/>
                      <a:pt x="2577" y="5213"/>
                      <a:pt x="2582" y="5210"/>
                    </a:cubicBezTo>
                    <a:lnTo>
                      <a:pt x="2624" y="5187"/>
                    </a:lnTo>
                    <a:cubicBezTo>
                      <a:pt x="2628" y="5184"/>
                      <a:pt x="2632" y="5183"/>
                      <a:pt x="2635" y="5180"/>
                    </a:cubicBezTo>
                    <a:lnTo>
                      <a:pt x="2674" y="5158"/>
                    </a:lnTo>
                    <a:cubicBezTo>
                      <a:pt x="2679" y="5154"/>
                      <a:pt x="2684" y="5152"/>
                      <a:pt x="2687" y="5148"/>
                    </a:cubicBezTo>
                    <a:cubicBezTo>
                      <a:pt x="2701" y="5139"/>
                      <a:pt x="2715" y="5131"/>
                      <a:pt x="2728" y="5122"/>
                    </a:cubicBezTo>
                    <a:cubicBezTo>
                      <a:pt x="2732" y="5119"/>
                      <a:pt x="2737" y="5115"/>
                      <a:pt x="2741" y="5112"/>
                    </a:cubicBezTo>
                    <a:cubicBezTo>
                      <a:pt x="2754" y="5103"/>
                      <a:pt x="2767" y="5095"/>
                      <a:pt x="2779" y="5085"/>
                    </a:cubicBezTo>
                    <a:cubicBezTo>
                      <a:pt x="2783" y="5082"/>
                      <a:pt x="2786" y="5080"/>
                      <a:pt x="2790" y="5076"/>
                    </a:cubicBezTo>
                    <a:lnTo>
                      <a:pt x="2824" y="5050"/>
                    </a:lnTo>
                    <a:cubicBezTo>
                      <a:pt x="2829" y="5047"/>
                      <a:pt x="2833" y="5044"/>
                      <a:pt x="2836" y="5040"/>
                    </a:cubicBezTo>
                    <a:cubicBezTo>
                      <a:pt x="2849" y="5030"/>
                      <a:pt x="2861" y="5020"/>
                      <a:pt x="2874" y="5010"/>
                    </a:cubicBezTo>
                    <a:cubicBezTo>
                      <a:pt x="2877" y="5006"/>
                      <a:pt x="2881" y="5003"/>
                      <a:pt x="2885" y="4999"/>
                    </a:cubicBezTo>
                    <a:cubicBezTo>
                      <a:pt x="2897" y="4988"/>
                      <a:pt x="2910" y="4978"/>
                      <a:pt x="2921" y="4967"/>
                    </a:cubicBezTo>
                    <a:lnTo>
                      <a:pt x="2927" y="4959"/>
                    </a:lnTo>
                    <a:cubicBezTo>
                      <a:pt x="2938" y="4949"/>
                      <a:pt x="2949" y="4939"/>
                      <a:pt x="2959" y="4927"/>
                    </a:cubicBezTo>
                    <a:lnTo>
                      <a:pt x="2968" y="4918"/>
                    </a:lnTo>
                    <a:cubicBezTo>
                      <a:pt x="2980" y="4907"/>
                      <a:pt x="2992" y="4896"/>
                      <a:pt x="3002" y="4882"/>
                    </a:cubicBezTo>
                    <a:cubicBezTo>
                      <a:pt x="3004" y="4880"/>
                      <a:pt x="3007" y="4876"/>
                      <a:pt x="3010" y="4874"/>
                    </a:cubicBezTo>
                    <a:cubicBezTo>
                      <a:pt x="3023" y="4861"/>
                      <a:pt x="3033" y="4848"/>
                      <a:pt x="3044" y="4835"/>
                    </a:cubicBezTo>
                    <a:lnTo>
                      <a:pt x="3048" y="4831"/>
                    </a:lnTo>
                    <a:cubicBezTo>
                      <a:pt x="3059" y="4819"/>
                      <a:pt x="3069" y="4807"/>
                      <a:pt x="3077" y="4794"/>
                    </a:cubicBezTo>
                    <a:cubicBezTo>
                      <a:pt x="3080" y="4792"/>
                      <a:pt x="3081" y="4789"/>
                      <a:pt x="3084" y="4787"/>
                    </a:cubicBezTo>
                    <a:cubicBezTo>
                      <a:pt x="3095" y="4773"/>
                      <a:pt x="3103" y="4759"/>
                      <a:pt x="3113" y="4746"/>
                    </a:cubicBezTo>
                    <a:cubicBezTo>
                      <a:pt x="3115" y="4743"/>
                      <a:pt x="3117" y="4741"/>
                      <a:pt x="3118" y="4737"/>
                    </a:cubicBezTo>
                    <a:cubicBezTo>
                      <a:pt x="3129" y="4723"/>
                      <a:pt x="3138" y="4710"/>
                      <a:pt x="3147" y="4694"/>
                    </a:cubicBezTo>
                    <a:cubicBezTo>
                      <a:pt x="3147" y="4694"/>
                      <a:pt x="3147" y="4692"/>
                      <a:pt x="3148" y="4692"/>
                    </a:cubicBezTo>
                    <a:cubicBezTo>
                      <a:pt x="3157" y="4677"/>
                      <a:pt x="3167" y="4663"/>
                      <a:pt x="3175" y="4648"/>
                    </a:cubicBezTo>
                    <a:cubicBezTo>
                      <a:pt x="3177" y="4646"/>
                      <a:pt x="3178" y="4644"/>
                      <a:pt x="3178" y="4643"/>
                    </a:cubicBezTo>
                    <a:cubicBezTo>
                      <a:pt x="3187" y="4628"/>
                      <a:pt x="3194" y="4612"/>
                      <a:pt x="3202" y="4597"/>
                    </a:cubicBezTo>
                    <a:cubicBezTo>
                      <a:pt x="3203" y="4594"/>
                      <a:pt x="3205" y="4593"/>
                      <a:pt x="3205" y="4590"/>
                    </a:cubicBezTo>
                    <a:cubicBezTo>
                      <a:pt x="3221" y="4558"/>
                      <a:pt x="3235" y="4525"/>
                      <a:pt x="3249" y="4491"/>
                    </a:cubicBezTo>
                    <a:cubicBezTo>
                      <a:pt x="3249" y="4490"/>
                      <a:pt x="3249" y="4490"/>
                      <a:pt x="3250" y="4489"/>
                    </a:cubicBezTo>
                    <a:cubicBezTo>
                      <a:pt x="3256" y="4471"/>
                      <a:pt x="3262" y="4454"/>
                      <a:pt x="3267" y="4437"/>
                    </a:cubicBezTo>
                    <a:lnTo>
                      <a:pt x="3267" y="4435"/>
                    </a:lnTo>
                    <a:lnTo>
                      <a:pt x="3267" y="4434"/>
                    </a:lnTo>
                    <a:cubicBezTo>
                      <a:pt x="3306" y="4320"/>
                      <a:pt x="3326" y="4201"/>
                      <a:pt x="3326" y="4078"/>
                    </a:cubicBezTo>
                    <a:cubicBezTo>
                      <a:pt x="3326" y="3094"/>
                      <a:pt x="2556" y="2727"/>
                      <a:pt x="1769" y="2435"/>
                    </a:cubicBezTo>
                    <a:cubicBezTo>
                      <a:pt x="878" y="2106"/>
                      <a:pt x="607" y="1854"/>
                      <a:pt x="607" y="1359"/>
                    </a:cubicBezTo>
                    <a:cubicBezTo>
                      <a:pt x="607" y="950"/>
                      <a:pt x="1092" y="604"/>
                      <a:pt x="1664" y="604"/>
                    </a:cubicBezTo>
                    <a:cubicBezTo>
                      <a:pt x="2237" y="604"/>
                      <a:pt x="2721" y="950"/>
                      <a:pt x="2721" y="1359"/>
                    </a:cubicBezTo>
                    <a:cubicBezTo>
                      <a:pt x="2721" y="1526"/>
                      <a:pt x="2855" y="1661"/>
                      <a:pt x="3023" y="1661"/>
                    </a:cubicBezTo>
                    <a:cubicBezTo>
                      <a:pt x="3189" y="1661"/>
                      <a:pt x="3324" y="1526"/>
                      <a:pt x="3324" y="1359"/>
                    </a:cubicBezTo>
                    <a:cubicBezTo>
                      <a:pt x="3324" y="609"/>
                      <a:pt x="2579" y="1"/>
                      <a:pt x="1663" y="1"/>
                    </a:cubicBezTo>
                    <a:close/>
                  </a:path>
                </a:pathLst>
              </a:custGeom>
              <a:solidFill>
                <a:schemeClr val="dk1"/>
              </a:solidFill>
              <a:ln cap="flat" cmpd="sng" w="762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1"/>
              <p:cNvSpPr/>
              <p:nvPr/>
            </p:nvSpPr>
            <p:spPr>
              <a:xfrm>
                <a:off x="1275888" y="3648087"/>
                <a:ext cx="491202" cy="231686"/>
              </a:xfrm>
              <a:custGeom>
                <a:rect b="b" l="l" r="r" t="t"/>
                <a:pathLst>
                  <a:path extrusionOk="0" h="8458" w="17932">
                    <a:moveTo>
                      <a:pt x="365" y="1"/>
                    </a:moveTo>
                    <a:cubicBezTo>
                      <a:pt x="148" y="1"/>
                      <a:pt x="1" y="224"/>
                      <a:pt x="88" y="422"/>
                    </a:cubicBezTo>
                    <a:lnTo>
                      <a:pt x="1567" y="3872"/>
                    </a:lnTo>
                    <a:cubicBezTo>
                      <a:pt x="1664" y="4099"/>
                      <a:pt x="1664" y="4358"/>
                      <a:pt x="1567" y="4586"/>
                    </a:cubicBezTo>
                    <a:lnTo>
                      <a:pt x="87" y="8037"/>
                    </a:lnTo>
                    <a:cubicBezTo>
                      <a:pt x="0" y="8236"/>
                      <a:pt x="146" y="8458"/>
                      <a:pt x="364" y="8458"/>
                    </a:cubicBezTo>
                    <a:lnTo>
                      <a:pt x="17568" y="8458"/>
                    </a:lnTo>
                    <a:cubicBezTo>
                      <a:pt x="17785" y="8458"/>
                      <a:pt x="17931" y="8236"/>
                      <a:pt x="17845" y="8037"/>
                    </a:cubicBezTo>
                    <a:lnTo>
                      <a:pt x="17638" y="7551"/>
                    </a:lnTo>
                    <a:lnTo>
                      <a:pt x="16366" y="4586"/>
                    </a:lnTo>
                    <a:cubicBezTo>
                      <a:pt x="16268" y="4359"/>
                      <a:pt x="16268" y="4102"/>
                      <a:pt x="16366" y="3872"/>
                    </a:cubicBezTo>
                    <a:lnTo>
                      <a:pt x="17845" y="422"/>
                    </a:lnTo>
                    <a:cubicBezTo>
                      <a:pt x="17931" y="224"/>
                      <a:pt x="17785" y="1"/>
                      <a:pt x="17568"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71"/>
            <p:cNvGrpSpPr/>
            <p:nvPr/>
          </p:nvGrpSpPr>
          <p:grpSpPr>
            <a:xfrm>
              <a:off x="1155191" y="3476218"/>
              <a:ext cx="448300" cy="385100"/>
              <a:chOff x="1284675" y="3475913"/>
              <a:chExt cx="448300" cy="385100"/>
            </a:xfrm>
          </p:grpSpPr>
          <p:sp>
            <p:nvSpPr>
              <p:cNvPr id="3606" name="Google Shape;3606;p71"/>
              <p:cNvSpPr/>
              <p:nvPr/>
            </p:nvSpPr>
            <p:spPr>
              <a:xfrm>
                <a:off x="1284675" y="3649563"/>
                <a:ext cx="448300" cy="211450"/>
              </a:xfrm>
              <a:custGeom>
                <a:rect b="b" l="l" r="r" t="t"/>
                <a:pathLst>
                  <a:path extrusionOk="0" h="8458" w="17932">
                    <a:moveTo>
                      <a:pt x="364" y="1"/>
                    </a:moveTo>
                    <a:cubicBezTo>
                      <a:pt x="146" y="1"/>
                      <a:pt x="0" y="224"/>
                      <a:pt x="87" y="422"/>
                    </a:cubicBezTo>
                    <a:lnTo>
                      <a:pt x="1566" y="3872"/>
                    </a:lnTo>
                    <a:cubicBezTo>
                      <a:pt x="1663" y="4099"/>
                      <a:pt x="1663" y="4358"/>
                      <a:pt x="1566" y="4586"/>
                    </a:cubicBezTo>
                    <a:lnTo>
                      <a:pt x="87" y="8037"/>
                    </a:lnTo>
                    <a:cubicBezTo>
                      <a:pt x="0" y="8236"/>
                      <a:pt x="146" y="8458"/>
                      <a:pt x="364" y="8458"/>
                    </a:cubicBezTo>
                    <a:lnTo>
                      <a:pt x="17568" y="8458"/>
                    </a:lnTo>
                    <a:cubicBezTo>
                      <a:pt x="17785" y="8458"/>
                      <a:pt x="17931" y="8236"/>
                      <a:pt x="17845" y="8037"/>
                    </a:cubicBezTo>
                    <a:lnTo>
                      <a:pt x="16368" y="4586"/>
                    </a:lnTo>
                    <a:cubicBezTo>
                      <a:pt x="16270" y="4359"/>
                      <a:pt x="16270" y="4102"/>
                      <a:pt x="16368" y="3872"/>
                    </a:cubicBezTo>
                    <a:lnTo>
                      <a:pt x="17847" y="422"/>
                    </a:lnTo>
                    <a:cubicBezTo>
                      <a:pt x="17931" y="224"/>
                      <a:pt x="17785" y="1"/>
                      <a:pt x="17568"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1"/>
              <p:cNvSpPr/>
              <p:nvPr/>
            </p:nvSpPr>
            <p:spPr>
              <a:xfrm>
                <a:off x="1284675" y="3649538"/>
                <a:ext cx="448300" cy="211425"/>
              </a:xfrm>
              <a:custGeom>
                <a:rect b="b" l="l" r="r" t="t"/>
                <a:pathLst>
                  <a:path extrusionOk="0" h="8457" w="17932">
                    <a:moveTo>
                      <a:pt x="364" y="1"/>
                    </a:moveTo>
                    <a:cubicBezTo>
                      <a:pt x="146" y="1"/>
                      <a:pt x="0" y="223"/>
                      <a:pt x="87" y="422"/>
                    </a:cubicBezTo>
                    <a:lnTo>
                      <a:pt x="1566" y="3872"/>
                    </a:lnTo>
                    <a:cubicBezTo>
                      <a:pt x="1663" y="4099"/>
                      <a:pt x="1663" y="4357"/>
                      <a:pt x="1566" y="4586"/>
                    </a:cubicBezTo>
                    <a:lnTo>
                      <a:pt x="87" y="8038"/>
                    </a:lnTo>
                    <a:cubicBezTo>
                      <a:pt x="1" y="8237"/>
                      <a:pt x="148" y="8457"/>
                      <a:pt x="364" y="8457"/>
                    </a:cubicBezTo>
                    <a:lnTo>
                      <a:pt x="17568" y="8457"/>
                    </a:lnTo>
                    <a:cubicBezTo>
                      <a:pt x="17785" y="8457"/>
                      <a:pt x="17931" y="8235"/>
                      <a:pt x="17845" y="8037"/>
                    </a:cubicBezTo>
                    <a:lnTo>
                      <a:pt x="17638" y="7551"/>
                    </a:lnTo>
                    <a:lnTo>
                      <a:pt x="3570" y="7551"/>
                    </a:lnTo>
                    <a:cubicBezTo>
                      <a:pt x="2486" y="7551"/>
                      <a:pt x="1754" y="6443"/>
                      <a:pt x="2182" y="5446"/>
                    </a:cubicBezTo>
                    <a:lnTo>
                      <a:pt x="2449" y="4824"/>
                    </a:lnTo>
                    <a:cubicBezTo>
                      <a:pt x="2611" y="4444"/>
                      <a:pt x="2611" y="4013"/>
                      <a:pt x="2449" y="3635"/>
                    </a:cubicBezTo>
                    <a:lnTo>
                      <a:pt x="891"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1"/>
              <p:cNvSpPr/>
              <p:nvPr/>
            </p:nvSpPr>
            <p:spPr>
              <a:xfrm>
                <a:off x="1467300" y="3694338"/>
                <a:ext cx="83050" cy="121900"/>
              </a:xfrm>
              <a:custGeom>
                <a:rect b="b" l="l" r="r" t="t"/>
                <a:pathLst>
                  <a:path extrusionOk="0" h="4876" w="3322">
                    <a:moveTo>
                      <a:pt x="1662" y="604"/>
                    </a:moveTo>
                    <a:cubicBezTo>
                      <a:pt x="2244" y="604"/>
                      <a:pt x="2718" y="1079"/>
                      <a:pt x="2718" y="1661"/>
                    </a:cubicBezTo>
                    <a:lnTo>
                      <a:pt x="2718" y="3214"/>
                    </a:lnTo>
                    <a:cubicBezTo>
                      <a:pt x="2718" y="3797"/>
                      <a:pt x="2244" y="4270"/>
                      <a:pt x="1662" y="4270"/>
                    </a:cubicBezTo>
                    <a:cubicBezTo>
                      <a:pt x="1078" y="4270"/>
                      <a:pt x="605" y="3797"/>
                      <a:pt x="605" y="3214"/>
                    </a:cubicBezTo>
                    <a:lnTo>
                      <a:pt x="605" y="1661"/>
                    </a:lnTo>
                    <a:cubicBezTo>
                      <a:pt x="605" y="1079"/>
                      <a:pt x="1078" y="604"/>
                      <a:pt x="1662" y="604"/>
                    </a:cubicBezTo>
                    <a:close/>
                    <a:moveTo>
                      <a:pt x="1661" y="0"/>
                    </a:moveTo>
                    <a:cubicBezTo>
                      <a:pt x="746" y="0"/>
                      <a:pt x="1" y="746"/>
                      <a:pt x="1" y="1661"/>
                    </a:cubicBezTo>
                    <a:lnTo>
                      <a:pt x="1" y="3214"/>
                    </a:lnTo>
                    <a:cubicBezTo>
                      <a:pt x="1" y="4131"/>
                      <a:pt x="746" y="4875"/>
                      <a:pt x="1662" y="4875"/>
                    </a:cubicBezTo>
                    <a:cubicBezTo>
                      <a:pt x="2577" y="4875"/>
                      <a:pt x="3322" y="4131"/>
                      <a:pt x="3322" y="3214"/>
                    </a:cubicBezTo>
                    <a:lnTo>
                      <a:pt x="3322" y="1661"/>
                    </a:lnTo>
                    <a:cubicBezTo>
                      <a:pt x="3322" y="745"/>
                      <a:pt x="2577" y="0"/>
                      <a:pt x="16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1"/>
              <p:cNvSpPr/>
              <p:nvPr/>
            </p:nvSpPr>
            <p:spPr>
              <a:xfrm>
                <a:off x="1365375" y="3694363"/>
                <a:ext cx="83050" cy="121875"/>
              </a:xfrm>
              <a:custGeom>
                <a:rect b="b" l="l" r="r" t="t"/>
                <a:pathLst>
                  <a:path extrusionOk="0" h="4875" w="3322">
                    <a:moveTo>
                      <a:pt x="449" y="1"/>
                    </a:moveTo>
                    <a:cubicBezTo>
                      <a:pt x="426" y="1"/>
                      <a:pt x="402" y="2"/>
                      <a:pt x="378" y="6"/>
                    </a:cubicBezTo>
                    <a:cubicBezTo>
                      <a:pt x="159" y="40"/>
                      <a:pt x="1" y="225"/>
                      <a:pt x="1" y="446"/>
                    </a:cubicBezTo>
                    <a:lnTo>
                      <a:pt x="1" y="4572"/>
                    </a:lnTo>
                    <a:cubicBezTo>
                      <a:pt x="1" y="4740"/>
                      <a:pt x="136" y="4874"/>
                      <a:pt x="303" y="4874"/>
                    </a:cubicBezTo>
                    <a:cubicBezTo>
                      <a:pt x="470" y="4874"/>
                      <a:pt x="605" y="4740"/>
                      <a:pt x="605" y="4572"/>
                    </a:cubicBezTo>
                    <a:lnTo>
                      <a:pt x="605" y="1470"/>
                    </a:lnTo>
                    <a:lnTo>
                      <a:pt x="1211" y="3376"/>
                    </a:lnTo>
                    <a:cubicBezTo>
                      <a:pt x="1273" y="3574"/>
                      <a:pt x="1454" y="3707"/>
                      <a:pt x="1662" y="3707"/>
                    </a:cubicBezTo>
                    <a:cubicBezTo>
                      <a:pt x="1868" y="3707"/>
                      <a:pt x="2049" y="3574"/>
                      <a:pt x="2112" y="3376"/>
                    </a:cubicBezTo>
                    <a:lnTo>
                      <a:pt x="2719" y="1470"/>
                    </a:lnTo>
                    <a:lnTo>
                      <a:pt x="2719" y="4572"/>
                    </a:lnTo>
                    <a:cubicBezTo>
                      <a:pt x="2719" y="4740"/>
                      <a:pt x="2853" y="4874"/>
                      <a:pt x="3020" y="4874"/>
                    </a:cubicBezTo>
                    <a:cubicBezTo>
                      <a:pt x="3187" y="4874"/>
                      <a:pt x="3322" y="4740"/>
                      <a:pt x="3322" y="4572"/>
                    </a:cubicBezTo>
                    <a:lnTo>
                      <a:pt x="3322" y="446"/>
                    </a:lnTo>
                    <a:cubicBezTo>
                      <a:pt x="3322" y="225"/>
                      <a:pt x="3164" y="40"/>
                      <a:pt x="2946" y="6"/>
                    </a:cubicBezTo>
                    <a:cubicBezTo>
                      <a:pt x="2922" y="2"/>
                      <a:pt x="2898" y="1"/>
                      <a:pt x="2875" y="1"/>
                    </a:cubicBezTo>
                    <a:cubicBezTo>
                      <a:pt x="2687" y="1"/>
                      <a:pt x="2513" y="124"/>
                      <a:pt x="2454" y="312"/>
                    </a:cubicBezTo>
                    <a:lnTo>
                      <a:pt x="1662" y="2801"/>
                    </a:lnTo>
                    <a:lnTo>
                      <a:pt x="869" y="312"/>
                    </a:lnTo>
                    <a:cubicBezTo>
                      <a:pt x="809" y="124"/>
                      <a:pt x="637"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1"/>
              <p:cNvSpPr/>
              <p:nvPr/>
            </p:nvSpPr>
            <p:spPr>
              <a:xfrm>
                <a:off x="1569225" y="3694363"/>
                <a:ext cx="83075" cy="121875"/>
              </a:xfrm>
              <a:custGeom>
                <a:rect b="b" l="l" r="r" t="t"/>
                <a:pathLst>
                  <a:path extrusionOk="0" h="4875" w="3323">
                    <a:moveTo>
                      <a:pt x="449" y="1"/>
                    </a:moveTo>
                    <a:cubicBezTo>
                      <a:pt x="425" y="1"/>
                      <a:pt x="401" y="2"/>
                      <a:pt x="377" y="6"/>
                    </a:cubicBezTo>
                    <a:cubicBezTo>
                      <a:pt x="159" y="40"/>
                      <a:pt x="1" y="225"/>
                      <a:pt x="1" y="446"/>
                    </a:cubicBezTo>
                    <a:lnTo>
                      <a:pt x="1" y="4572"/>
                    </a:lnTo>
                    <a:cubicBezTo>
                      <a:pt x="1" y="4740"/>
                      <a:pt x="135" y="4874"/>
                      <a:pt x="303" y="4874"/>
                    </a:cubicBezTo>
                    <a:cubicBezTo>
                      <a:pt x="469" y="4874"/>
                      <a:pt x="605" y="4740"/>
                      <a:pt x="605" y="4572"/>
                    </a:cubicBezTo>
                    <a:lnTo>
                      <a:pt x="605" y="1470"/>
                    </a:lnTo>
                    <a:lnTo>
                      <a:pt x="1211" y="3376"/>
                    </a:lnTo>
                    <a:cubicBezTo>
                      <a:pt x="1274" y="3574"/>
                      <a:pt x="1454" y="3707"/>
                      <a:pt x="1661" y="3707"/>
                    </a:cubicBezTo>
                    <a:cubicBezTo>
                      <a:pt x="1868" y="3707"/>
                      <a:pt x="2049" y="3574"/>
                      <a:pt x="2112" y="3376"/>
                    </a:cubicBezTo>
                    <a:lnTo>
                      <a:pt x="2718" y="1470"/>
                    </a:lnTo>
                    <a:lnTo>
                      <a:pt x="2718" y="4572"/>
                    </a:lnTo>
                    <a:cubicBezTo>
                      <a:pt x="2718" y="4740"/>
                      <a:pt x="2852" y="4874"/>
                      <a:pt x="3020" y="4874"/>
                    </a:cubicBezTo>
                    <a:cubicBezTo>
                      <a:pt x="3186" y="4874"/>
                      <a:pt x="3323" y="4740"/>
                      <a:pt x="3322" y="4572"/>
                    </a:cubicBezTo>
                    <a:lnTo>
                      <a:pt x="3322" y="446"/>
                    </a:lnTo>
                    <a:cubicBezTo>
                      <a:pt x="3322" y="225"/>
                      <a:pt x="3164" y="40"/>
                      <a:pt x="2945" y="6"/>
                    </a:cubicBezTo>
                    <a:cubicBezTo>
                      <a:pt x="2921" y="2"/>
                      <a:pt x="2898" y="1"/>
                      <a:pt x="2874" y="1"/>
                    </a:cubicBezTo>
                    <a:cubicBezTo>
                      <a:pt x="2687" y="1"/>
                      <a:pt x="2514" y="124"/>
                      <a:pt x="2454" y="312"/>
                    </a:cubicBezTo>
                    <a:lnTo>
                      <a:pt x="1661" y="2801"/>
                    </a:lnTo>
                    <a:lnTo>
                      <a:pt x="869" y="312"/>
                    </a:lnTo>
                    <a:cubicBezTo>
                      <a:pt x="810" y="124"/>
                      <a:pt x="638"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1"/>
              <p:cNvSpPr/>
              <p:nvPr/>
            </p:nvSpPr>
            <p:spPr>
              <a:xfrm>
                <a:off x="1433325" y="3475938"/>
                <a:ext cx="75525" cy="135900"/>
              </a:xfrm>
              <a:custGeom>
                <a:rect b="b" l="l" r="r" t="t"/>
                <a:pathLst>
                  <a:path extrusionOk="0" h="5436" w="3021">
                    <a:moveTo>
                      <a:pt x="302" y="1"/>
                    </a:moveTo>
                    <a:cubicBezTo>
                      <a:pt x="135" y="1"/>
                      <a:pt x="1" y="135"/>
                      <a:pt x="1" y="303"/>
                    </a:cubicBezTo>
                    <a:lnTo>
                      <a:pt x="1" y="5135"/>
                    </a:lnTo>
                    <a:cubicBezTo>
                      <a:pt x="1" y="5301"/>
                      <a:pt x="135" y="5436"/>
                      <a:pt x="302" y="5436"/>
                    </a:cubicBezTo>
                    <a:lnTo>
                      <a:pt x="2719" y="5436"/>
                    </a:lnTo>
                    <a:cubicBezTo>
                      <a:pt x="2885" y="5436"/>
                      <a:pt x="3020" y="5301"/>
                      <a:pt x="3020" y="5135"/>
                    </a:cubicBezTo>
                    <a:cubicBezTo>
                      <a:pt x="3020" y="4967"/>
                      <a:pt x="2885" y="4833"/>
                      <a:pt x="2719" y="4833"/>
                    </a:cubicBezTo>
                    <a:lnTo>
                      <a:pt x="604" y="4833"/>
                    </a:lnTo>
                    <a:lnTo>
                      <a:pt x="604" y="3021"/>
                    </a:lnTo>
                    <a:lnTo>
                      <a:pt x="2114" y="3021"/>
                    </a:lnTo>
                    <a:cubicBezTo>
                      <a:pt x="2281" y="3021"/>
                      <a:pt x="2416" y="2886"/>
                      <a:pt x="2416" y="2719"/>
                    </a:cubicBezTo>
                    <a:cubicBezTo>
                      <a:pt x="2416" y="2552"/>
                      <a:pt x="2281" y="2418"/>
                      <a:pt x="2114" y="2418"/>
                    </a:cubicBezTo>
                    <a:lnTo>
                      <a:pt x="604" y="2418"/>
                    </a:lnTo>
                    <a:lnTo>
                      <a:pt x="604" y="606"/>
                    </a:lnTo>
                    <a:lnTo>
                      <a:pt x="2719" y="606"/>
                    </a:lnTo>
                    <a:lnTo>
                      <a:pt x="2719" y="605"/>
                    </a:lnTo>
                    <a:cubicBezTo>
                      <a:pt x="2885" y="605"/>
                      <a:pt x="3021" y="469"/>
                      <a:pt x="3021" y="303"/>
                    </a:cubicBezTo>
                    <a:cubicBezTo>
                      <a:pt x="3021" y="135"/>
                      <a:pt x="2885" y="1"/>
                      <a:pt x="271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1"/>
              <p:cNvSpPr/>
              <p:nvPr/>
            </p:nvSpPr>
            <p:spPr>
              <a:xfrm>
                <a:off x="1335150" y="3475913"/>
                <a:ext cx="83075" cy="135900"/>
              </a:xfrm>
              <a:custGeom>
                <a:rect b="b" l="l" r="r" t="t"/>
                <a:pathLst>
                  <a:path extrusionOk="0" h="5436" w="3323">
                    <a:moveTo>
                      <a:pt x="1209" y="606"/>
                    </a:moveTo>
                    <a:cubicBezTo>
                      <a:pt x="1709" y="606"/>
                      <a:pt x="2115" y="1013"/>
                      <a:pt x="2115" y="1512"/>
                    </a:cubicBezTo>
                    <a:cubicBezTo>
                      <a:pt x="2115" y="2011"/>
                      <a:pt x="1709" y="2417"/>
                      <a:pt x="1209" y="2417"/>
                    </a:cubicBezTo>
                    <a:lnTo>
                      <a:pt x="606" y="2417"/>
                    </a:lnTo>
                    <a:lnTo>
                      <a:pt x="606" y="606"/>
                    </a:lnTo>
                    <a:close/>
                    <a:moveTo>
                      <a:pt x="1813" y="3022"/>
                    </a:moveTo>
                    <a:cubicBezTo>
                      <a:pt x="2312" y="3022"/>
                      <a:pt x="2718" y="3428"/>
                      <a:pt x="2718" y="3927"/>
                    </a:cubicBezTo>
                    <a:cubicBezTo>
                      <a:pt x="2719" y="4427"/>
                      <a:pt x="2313" y="4834"/>
                      <a:pt x="1813" y="4834"/>
                    </a:cubicBezTo>
                    <a:lnTo>
                      <a:pt x="605" y="4834"/>
                    </a:lnTo>
                    <a:lnTo>
                      <a:pt x="605" y="3022"/>
                    </a:lnTo>
                    <a:close/>
                    <a:moveTo>
                      <a:pt x="303" y="1"/>
                    </a:moveTo>
                    <a:cubicBezTo>
                      <a:pt x="135" y="1"/>
                      <a:pt x="1" y="135"/>
                      <a:pt x="1" y="302"/>
                    </a:cubicBezTo>
                    <a:lnTo>
                      <a:pt x="1" y="5134"/>
                    </a:lnTo>
                    <a:cubicBezTo>
                      <a:pt x="1" y="5301"/>
                      <a:pt x="135" y="5436"/>
                      <a:pt x="303" y="5436"/>
                    </a:cubicBezTo>
                    <a:lnTo>
                      <a:pt x="1813" y="5436"/>
                    </a:lnTo>
                    <a:cubicBezTo>
                      <a:pt x="2645" y="5436"/>
                      <a:pt x="3323" y="4758"/>
                      <a:pt x="3323" y="3926"/>
                    </a:cubicBezTo>
                    <a:cubicBezTo>
                      <a:pt x="3323" y="3277"/>
                      <a:pt x="2908" y="2725"/>
                      <a:pt x="2330" y="2513"/>
                    </a:cubicBezTo>
                    <a:cubicBezTo>
                      <a:pt x="2569" y="2246"/>
                      <a:pt x="2719" y="1897"/>
                      <a:pt x="2719" y="1511"/>
                    </a:cubicBezTo>
                    <a:cubicBezTo>
                      <a:pt x="2719" y="679"/>
                      <a:pt x="2041" y="1"/>
                      <a:pt x="120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1"/>
              <p:cNvSpPr/>
              <p:nvPr/>
            </p:nvSpPr>
            <p:spPr>
              <a:xfrm>
                <a:off x="1522900" y="3475938"/>
                <a:ext cx="83150" cy="135900"/>
              </a:xfrm>
              <a:custGeom>
                <a:rect b="b" l="l" r="r" t="t"/>
                <a:pathLst>
                  <a:path extrusionOk="0" h="5436" w="3326">
                    <a:moveTo>
                      <a:pt x="1663" y="1"/>
                    </a:moveTo>
                    <a:cubicBezTo>
                      <a:pt x="748" y="1"/>
                      <a:pt x="1" y="611"/>
                      <a:pt x="1" y="1360"/>
                    </a:cubicBezTo>
                    <a:cubicBezTo>
                      <a:pt x="1" y="2343"/>
                      <a:pt x="770" y="2711"/>
                      <a:pt x="1557" y="3001"/>
                    </a:cubicBezTo>
                    <a:cubicBezTo>
                      <a:pt x="2449" y="3331"/>
                      <a:pt x="2720" y="3584"/>
                      <a:pt x="2720" y="4078"/>
                    </a:cubicBezTo>
                    <a:cubicBezTo>
                      <a:pt x="2720" y="4487"/>
                      <a:pt x="2235" y="4833"/>
                      <a:pt x="1663" y="4833"/>
                    </a:cubicBezTo>
                    <a:cubicBezTo>
                      <a:pt x="1090" y="4833"/>
                      <a:pt x="606" y="4488"/>
                      <a:pt x="606" y="4078"/>
                    </a:cubicBezTo>
                    <a:cubicBezTo>
                      <a:pt x="606" y="3910"/>
                      <a:pt x="471" y="3776"/>
                      <a:pt x="304" y="3776"/>
                    </a:cubicBezTo>
                    <a:cubicBezTo>
                      <a:pt x="137" y="3776"/>
                      <a:pt x="3" y="3910"/>
                      <a:pt x="3" y="4078"/>
                    </a:cubicBezTo>
                    <a:cubicBezTo>
                      <a:pt x="3" y="4828"/>
                      <a:pt x="748" y="5436"/>
                      <a:pt x="1664" y="5436"/>
                    </a:cubicBezTo>
                    <a:cubicBezTo>
                      <a:pt x="2579" y="5436"/>
                      <a:pt x="3326" y="4827"/>
                      <a:pt x="3326" y="4078"/>
                    </a:cubicBezTo>
                    <a:cubicBezTo>
                      <a:pt x="3326" y="3094"/>
                      <a:pt x="2556" y="2727"/>
                      <a:pt x="1770" y="2435"/>
                    </a:cubicBezTo>
                    <a:cubicBezTo>
                      <a:pt x="878" y="2106"/>
                      <a:pt x="607" y="1854"/>
                      <a:pt x="607" y="1360"/>
                    </a:cubicBezTo>
                    <a:cubicBezTo>
                      <a:pt x="607" y="950"/>
                      <a:pt x="1092" y="605"/>
                      <a:pt x="1664" y="605"/>
                    </a:cubicBezTo>
                    <a:cubicBezTo>
                      <a:pt x="2236" y="605"/>
                      <a:pt x="2721" y="950"/>
                      <a:pt x="2721" y="1360"/>
                    </a:cubicBezTo>
                    <a:cubicBezTo>
                      <a:pt x="2721" y="1526"/>
                      <a:pt x="2855" y="1661"/>
                      <a:pt x="3023" y="1661"/>
                    </a:cubicBezTo>
                    <a:cubicBezTo>
                      <a:pt x="3189" y="1661"/>
                      <a:pt x="3324" y="1526"/>
                      <a:pt x="3324" y="1360"/>
                    </a:cubicBezTo>
                    <a:cubicBezTo>
                      <a:pt x="3324" y="610"/>
                      <a:pt x="2579" y="1"/>
                      <a:pt x="166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1"/>
              <p:cNvSpPr/>
              <p:nvPr/>
            </p:nvSpPr>
            <p:spPr>
              <a:xfrm>
                <a:off x="1614525" y="3475913"/>
                <a:ext cx="90600" cy="135900"/>
              </a:xfrm>
              <a:custGeom>
                <a:rect b="b" l="l" r="r" t="t"/>
                <a:pathLst>
                  <a:path extrusionOk="0" h="5436" w="3624">
                    <a:moveTo>
                      <a:pt x="302" y="1"/>
                    </a:moveTo>
                    <a:cubicBezTo>
                      <a:pt x="135" y="1"/>
                      <a:pt x="1" y="135"/>
                      <a:pt x="1" y="303"/>
                    </a:cubicBezTo>
                    <a:cubicBezTo>
                      <a:pt x="1" y="469"/>
                      <a:pt x="135" y="604"/>
                      <a:pt x="302" y="604"/>
                    </a:cubicBezTo>
                    <a:lnTo>
                      <a:pt x="1511" y="604"/>
                    </a:lnTo>
                    <a:lnTo>
                      <a:pt x="1511" y="5134"/>
                    </a:lnTo>
                    <a:cubicBezTo>
                      <a:pt x="1511" y="5301"/>
                      <a:pt x="1645" y="5436"/>
                      <a:pt x="1812" y="5436"/>
                    </a:cubicBezTo>
                    <a:cubicBezTo>
                      <a:pt x="1979" y="5436"/>
                      <a:pt x="2114" y="5301"/>
                      <a:pt x="2114" y="5134"/>
                    </a:cubicBezTo>
                    <a:lnTo>
                      <a:pt x="2114" y="604"/>
                    </a:lnTo>
                    <a:lnTo>
                      <a:pt x="3322" y="604"/>
                    </a:lnTo>
                    <a:cubicBezTo>
                      <a:pt x="3489" y="604"/>
                      <a:pt x="3624" y="469"/>
                      <a:pt x="3624" y="303"/>
                    </a:cubicBezTo>
                    <a:cubicBezTo>
                      <a:pt x="3624" y="135"/>
                      <a:pt x="3489" y="1"/>
                      <a:pt x="332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1"/>
              <p:cNvSpPr/>
              <p:nvPr/>
            </p:nvSpPr>
            <p:spPr>
              <a:xfrm>
                <a:off x="1335175" y="3574063"/>
                <a:ext cx="83100" cy="37775"/>
              </a:xfrm>
              <a:custGeom>
                <a:rect b="b" l="l" r="r" t="t"/>
                <a:pathLst>
                  <a:path extrusionOk="0" h="1511" w="3324">
                    <a:moveTo>
                      <a:pt x="303" y="1"/>
                    </a:moveTo>
                    <a:cubicBezTo>
                      <a:pt x="136" y="1"/>
                      <a:pt x="1" y="136"/>
                      <a:pt x="1" y="303"/>
                    </a:cubicBezTo>
                    <a:lnTo>
                      <a:pt x="1" y="1210"/>
                    </a:lnTo>
                    <a:cubicBezTo>
                      <a:pt x="1" y="1376"/>
                      <a:pt x="136" y="1511"/>
                      <a:pt x="303" y="1511"/>
                    </a:cubicBezTo>
                    <a:lnTo>
                      <a:pt x="1813" y="1511"/>
                    </a:lnTo>
                    <a:cubicBezTo>
                      <a:pt x="2515" y="1511"/>
                      <a:pt x="3107" y="1028"/>
                      <a:pt x="3276" y="379"/>
                    </a:cubicBezTo>
                    <a:cubicBezTo>
                      <a:pt x="3324" y="188"/>
                      <a:pt x="3178" y="1"/>
                      <a:pt x="2982" y="1"/>
                    </a:cubicBezTo>
                    <a:cubicBezTo>
                      <a:pt x="2838" y="1"/>
                      <a:pt x="2723" y="104"/>
                      <a:pt x="2686" y="241"/>
                    </a:cubicBezTo>
                    <a:cubicBezTo>
                      <a:pt x="2581" y="624"/>
                      <a:pt x="2229" y="907"/>
                      <a:pt x="1813" y="907"/>
                    </a:cubicBezTo>
                    <a:lnTo>
                      <a:pt x="605" y="907"/>
                    </a:lnTo>
                    <a:lnTo>
                      <a:pt x="605" y="303"/>
                    </a:lnTo>
                    <a:cubicBezTo>
                      <a:pt x="605" y="136"/>
                      <a:pt x="470" y="1"/>
                      <a:pt x="30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1"/>
              <p:cNvSpPr/>
              <p:nvPr/>
            </p:nvSpPr>
            <p:spPr>
              <a:xfrm>
                <a:off x="1433325" y="3574113"/>
                <a:ext cx="75525" cy="37775"/>
              </a:xfrm>
              <a:custGeom>
                <a:rect b="b" l="l" r="r" t="t"/>
                <a:pathLst>
                  <a:path extrusionOk="0" h="1511" w="3021">
                    <a:moveTo>
                      <a:pt x="302" y="1"/>
                    </a:moveTo>
                    <a:cubicBezTo>
                      <a:pt x="135" y="1"/>
                      <a:pt x="1" y="135"/>
                      <a:pt x="1" y="302"/>
                    </a:cubicBezTo>
                    <a:lnTo>
                      <a:pt x="1" y="1209"/>
                    </a:lnTo>
                    <a:cubicBezTo>
                      <a:pt x="1" y="1375"/>
                      <a:pt x="135" y="1511"/>
                      <a:pt x="302" y="1511"/>
                    </a:cubicBezTo>
                    <a:lnTo>
                      <a:pt x="2719" y="1511"/>
                    </a:lnTo>
                    <a:cubicBezTo>
                      <a:pt x="2885" y="1509"/>
                      <a:pt x="3021" y="1374"/>
                      <a:pt x="3021" y="1208"/>
                    </a:cubicBezTo>
                    <a:cubicBezTo>
                      <a:pt x="3021" y="1040"/>
                      <a:pt x="2885" y="906"/>
                      <a:pt x="2719" y="906"/>
                    </a:cubicBezTo>
                    <a:lnTo>
                      <a:pt x="604" y="906"/>
                    </a:lnTo>
                    <a:lnTo>
                      <a:pt x="604" y="302"/>
                    </a:lnTo>
                    <a:cubicBezTo>
                      <a:pt x="604" y="135"/>
                      <a:pt x="469" y="1"/>
                      <a:pt x="30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1"/>
              <p:cNvSpPr/>
              <p:nvPr/>
            </p:nvSpPr>
            <p:spPr>
              <a:xfrm>
                <a:off x="1523000" y="3570313"/>
                <a:ext cx="83100" cy="41525"/>
              </a:xfrm>
              <a:custGeom>
                <a:rect b="b" l="l" r="r" t="t"/>
                <a:pathLst>
                  <a:path extrusionOk="0" h="1661" w="3324">
                    <a:moveTo>
                      <a:pt x="303" y="1"/>
                    </a:moveTo>
                    <a:cubicBezTo>
                      <a:pt x="135" y="1"/>
                      <a:pt x="1" y="135"/>
                      <a:pt x="1" y="303"/>
                    </a:cubicBezTo>
                    <a:cubicBezTo>
                      <a:pt x="1" y="1053"/>
                      <a:pt x="746" y="1661"/>
                      <a:pt x="1663" y="1661"/>
                    </a:cubicBezTo>
                    <a:cubicBezTo>
                      <a:pt x="2426" y="1661"/>
                      <a:pt x="3072" y="1236"/>
                      <a:pt x="3265" y="660"/>
                    </a:cubicBezTo>
                    <a:cubicBezTo>
                      <a:pt x="3324" y="485"/>
                      <a:pt x="3186" y="303"/>
                      <a:pt x="3000" y="303"/>
                    </a:cubicBezTo>
                    <a:lnTo>
                      <a:pt x="2943" y="303"/>
                    </a:lnTo>
                    <a:cubicBezTo>
                      <a:pt x="2821" y="303"/>
                      <a:pt x="2723" y="386"/>
                      <a:pt x="2680" y="500"/>
                    </a:cubicBezTo>
                    <a:cubicBezTo>
                      <a:pt x="2555" y="817"/>
                      <a:pt x="2138" y="1058"/>
                      <a:pt x="1661" y="1058"/>
                    </a:cubicBezTo>
                    <a:cubicBezTo>
                      <a:pt x="1089" y="1058"/>
                      <a:pt x="605" y="712"/>
                      <a:pt x="605" y="303"/>
                    </a:cubicBezTo>
                    <a:cubicBezTo>
                      <a:pt x="605" y="135"/>
                      <a:pt x="469" y="1"/>
                      <a:pt x="30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1"/>
              <p:cNvSpPr/>
              <p:nvPr/>
            </p:nvSpPr>
            <p:spPr>
              <a:xfrm>
                <a:off x="1652275" y="3574063"/>
                <a:ext cx="15100" cy="37775"/>
              </a:xfrm>
              <a:custGeom>
                <a:rect b="b" l="l" r="r" t="t"/>
                <a:pathLst>
                  <a:path extrusionOk="0" h="1511" w="604">
                    <a:moveTo>
                      <a:pt x="303" y="1"/>
                    </a:moveTo>
                    <a:cubicBezTo>
                      <a:pt x="135" y="1"/>
                      <a:pt x="1" y="136"/>
                      <a:pt x="1" y="303"/>
                    </a:cubicBezTo>
                    <a:lnTo>
                      <a:pt x="1" y="1210"/>
                    </a:lnTo>
                    <a:cubicBezTo>
                      <a:pt x="1" y="1376"/>
                      <a:pt x="135" y="1511"/>
                      <a:pt x="303" y="1511"/>
                    </a:cubicBezTo>
                    <a:cubicBezTo>
                      <a:pt x="469" y="1511"/>
                      <a:pt x="604" y="1376"/>
                      <a:pt x="604" y="1210"/>
                    </a:cubicBezTo>
                    <a:lnTo>
                      <a:pt x="604" y="303"/>
                    </a:lnTo>
                    <a:cubicBezTo>
                      <a:pt x="604" y="136"/>
                      <a:pt x="469" y="1"/>
                      <a:pt x="30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9" name="Google Shape;3619;p71"/>
          <p:cNvGrpSpPr/>
          <p:nvPr/>
        </p:nvGrpSpPr>
        <p:grpSpPr>
          <a:xfrm>
            <a:off x="1856165" y="3409417"/>
            <a:ext cx="770702" cy="377523"/>
            <a:chOff x="1882358" y="3477165"/>
            <a:chExt cx="770702" cy="377523"/>
          </a:xfrm>
        </p:grpSpPr>
        <p:sp>
          <p:nvSpPr>
            <p:cNvPr id="3620" name="Google Shape;3620;p71"/>
            <p:cNvSpPr/>
            <p:nvPr/>
          </p:nvSpPr>
          <p:spPr>
            <a:xfrm>
              <a:off x="2477255" y="3477165"/>
              <a:ext cx="175805" cy="377523"/>
            </a:xfrm>
            <a:custGeom>
              <a:rect b="b" l="l" r="r" t="t"/>
              <a:pathLst>
                <a:path extrusionOk="0" h="13782" w="6418">
                  <a:moveTo>
                    <a:pt x="3765" y="1"/>
                  </a:moveTo>
                  <a:cubicBezTo>
                    <a:pt x="3708" y="1"/>
                    <a:pt x="3650" y="10"/>
                    <a:pt x="3593" y="29"/>
                  </a:cubicBezTo>
                  <a:lnTo>
                    <a:pt x="3581" y="33"/>
                  </a:lnTo>
                  <a:cubicBezTo>
                    <a:pt x="3572" y="35"/>
                    <a:pt x="3562" y="39"/>
                    <a:pt x="3553" y="43"/>
                  </a:cubicBezTo>
                  <a:lnTo>
                    <a:pt x="3552" y="43"/>
                  </a:lnTo>
                  <a:cubicBezTo>
                    <a:pt x="3300" y="144"/>
                    <a:pt x="3165" y="423"/>
                    <a:pt x="3247" y="685"/>
                  </a:cubicBezTo>
                  <a:lnTo>
                    <a:pt x="4316" y="4116"/>
                  </a:lnTo>
                  <a:lnTo>
                    <a:pt x="4315" y="4121"/>
                  </a:lnTo>
                  <a:cubicBezTo>
                    <a:pt x="4128" y="4147"/>
                    <a:pt x="3964" y="4260"/>
                    <a:pt x="3876" y="4427"/>
                  </a:cubicBezTo>
                  <a:cubicBezTo>
                    <a:pt x="3876" y="4429"/>
                    <a:pt x="3875" y="4429"/>
                    <a:pt x="3875" y="4430"/>
                  </a:cubicBezTo>
                  <a:cubicBezTo>
                    <a:pt x="3870" y="4440"/>
                    <a:pt x="3864" y="4452"/>
                    <a:pt x="3860" y="4463"/>
                  </a:cubicBezTo>
                  <a:lnTo>
                    <a:pt x="3038" y="6311"/>
                  </a:lnTo>
                  <a:cubicBezTo>
                    <a:pt x="3029" y="6331"/>
                    <a:pt x="3021" y="6348"/>
                    <a:pt x="3011" y="6368"/>
                  </a:cubicBezTo>
                  <a:cubicBezTo>
                    <a:pt x="3008" y="6374"/>
                    <a:pt x="3005" y="6381"/>
                    <a:pt x="3002" y="6386"/>
                  </a:cubicBezTo>
                  <a:cubicBezTo>
                    <a:pt x="2996" y="6398"/>
                    <a:pt x="2990" y="6412"/>
                    <a:pt x="2983" y="6423"/>
                  </a:cubicBezTo>
                  <a:cubicBezTo>
                    <a:pt x="2980" y="6429"/>
                    <a:pt x="2975" y="6437"/>
                    <a:pt x="2971" y="6444"/>
                  </a:cubicBezTo>
                  <a:cubicBezTo>
                    <a:pt x="2965" y="6456"/>
                    <a:pt x="2957" y="6468"/>
                    <a:pt x="2951" y="6481"/>
                  </a:cubicBezTo>
                  <a:cubicBezTo>
                    <a:pt x="2945" y="6491"/>
                    <a:pt x="2938" y="6501"/>
                    <a:pt x="2931" y="6512"/>
                  </a:cubicBezTo>
                  <a:cubicBezTo>
                    <a:pt x="2925" y="6525"/>
                    <a:pt x="2919" y="6535"/>
                    <a:pt x="2911" y="6546"/>
                  </a:cubicBezTo>
                  <a:cubicBezTo>
                    <a:pt x="2905" y="6557"/>
                    <a:pt x="2898" y="6566"/>
                    <a:pt x="2892" y="6576"/>
                  </a:cubicBezTo>
                  <a:cubicBezTo>
                    <a:pt x="2888" y="6582"/>
                    <a:pt x="2883" y="6588"/>
                    <a:pt x="2879" y="6595"/>
                  </a:cubicBezTo>
                  <a:cubicBezTo>
                    <a:pt x="2872" y="6607"/>
                    <a:pt x="2863" y="6617"/>
                    <a:pt x="2856" y="6628"/>
                  </a:cubicBezTo>
                  <a:cubicBezTo>
                    <a:pt x="2853" y="6630"/>
                    <a:pt x="2852" y="6635"/>
                    <a:pt x="2849" y="6638"/>
                  </a:cubicBezTo>
                  <a:cubicBezTo>
                    <a:pt x="2760" y="6762"/>
                    <a:pt x="2653" y="6875"/>
                    <a:pt x="2534" y="6974"/>
                  </a:cubicBezTo>
                  <a:cubicBezTo>
                    <a:pt x="2464" y="7031"/>
                    <a:pt x="2391" y="7082"/>
                    <a:pt x="2313" y="7131"/>
                  </a:cubicBezTo>
                  <a:lnTo>
                    <a:pt x="1385" y="7686"/>
                  </a:lnTo>
                  <a:cubicBezTo>
                    <a:pt x="442" y="8252"/>
                    <a:pt x="1" y="9383"/>
                    <a:pt x="311" y="10439"/>
                  </a:cubicBezTo>
                  <a:lnTo>
                    <a:pt x="1167" y="13347"/>
                  </a:lnTo>
                  <a:cubicBezTo>
                    <a:pt x="1241" y="13604"/>
                    <a:pt x="1478" y="13782"/>
                    <a:pt x="1745" y="13782"/>
                  </a:cubicBezTo>
                  <a:lnTo>
                    <a:pt x="3878" y="13782"/>
                  </a:lnTo>
                  <a:cubicBezTo>
                    <a:pt x="4089" y="13782"/>
                    <a:pt x="4235" y="13571"/>
                    <a:pt x="4161" y="13373"/>
                  </a:cubicBezTo>
                  <a:lnTo>
                    <a:pt x="3525" y="11679"/>
                  </a:lnTo>
                  <a:cubicBezTo>
                    <a:pt x="3514" y="11647"/>
                    <a:pt x="3504" y="11615"/>
                    <a:pt x="3498" y="11581"/>
                  </a:cubicBezTo>
                  <a:cubicBezTo>
                    <a:pt x="3471" y="11413"/>
                    <a:pt x="3511" y="11237"/>
                    <a:pt x="3617" y="11099"/>
                  </a:cubicBezTo>
                  <a:lnTo>
                    <a:pt x="6146" y="7810"/>
                  </a:lnTo>
                  <a:cubicBezTo>
                    <a:pt x="6330" y="7570"/>
                    <a:pt x="6418" y="7272"/>
                    <a:pt x="6393" y="6973"/>
                  </a:cubicBezTo>
                  <a:lnTo>
                    <a:pt x="6156" y="4128"/>
                  </a:lnTo>
                  <a:cubicBezTo>
                    <a:pt x="6156" y="4121"/>
                    <a:pt x="6155" y="4114"/>
                    <a:pt x="6154" y="4107"/>
                  </a:cubicBezTo>
                  <a:cubicBezTo>
                    <a:pt x="6135" y="3924"/>
                    <a:pt x="6085" y="3748"/>
                    <a:pt x="6005" y="3584"/>
                  </a:cubicBezTo>
                  <a:cubicBezTo>
                    <a:pt x="5996" y="3568"/>
                    <a:pt x="5989" y="3553"/>
                    <a:pt x="5981" y="3539"/>
                  </a:cubicBezTo>
                  <a:cubicBezTo>
                    <a:pt x="5614" y="2855"/>
                    <a:pt x="4660" y="1081"/>
                    <a:pt x="4235" y="282"/>
                  </a:cubicBezTo>
                  <a:cubicBezTo>
                    <a:pt x="4140" y="105"/>
                    <a:pt x="3958" y="1"/>
                    <a:pt x="376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1"/>
            <p:cNvSpPr/>
            <p:nvPr/>
          </p:nvSpPr>
          <p:spPr>
            <a:xfrm>
              <a:off x="1882358" y="3477220"/>
              <a:ext cx="175230" cy="377414"/>
            </a:xfrm>
            <a:custGeom>
              <a:rect b="b" l="l" r="r" t="t"/>
              <a:pathLst>
                <a:path extrusionOk="0" h="13778" w="6397">
                  <a:moveTo>
                    <a:pt x="2636" y="1"/>
                  </a:moveTo>
                  <a:cubicBezTo>
                    <a:pt x="2480" y="1"/>
                    <a:pt x="2332" y="67"/>
                    <a:pt x="2230" y="185"/>
                  </a:cubicBezTo>
                  <a:cubicBezTo>
                    <a:pt x="2204" y="213"/>
                    <a:pt x="2181" y="247"/>
                    <a:pt x="2162" y="283"/>
                  </a:cubicBezTo>
                  <a:cubicBezTo>
                    <a:pt x="1738" y="1081"/>
                    <a:pt x="783" y="2859"/>
                    <a:pt x="416" y="3541"/>
                  </a:cubicBezTo>
                  <a:cubicBezTo>
                    <a:pt x="321" y="3714"/>
                    <a:pt x="265" y="3903"/>
                    <a:pt x="244" y="4098"/>
                  </a:cubicBezTo>
                  <a:cubicBezTo>
                    <a:pt x="243" y="4109"/>
                    <a:pt x="242" y="4117"/>
                    <a:pt x="242" y="4127"/>
                  </a:cubicBezTo>
                  <a:lnTo>
                    <a:pt x="5" y="6972"/>
                  </a:lnTo>
                  <a:cubicBezTo>
                    <a:pt x="2" y="7009"/>
                    <a:pt x="1" y="7046"/>
                    <a:pt x="1" y="7084"/>
                  </a:cubicBezTo>
                  <a:cubicBezTo>
                    <a:pt x="3" y="7345"/>
                    <a:pt x="90" y="7599"/>
                    <a:pt x="252" y="7808"/>
                  </a:cubicBezTo>
                  <a:lnTo>
                    <a:pt x="2782" y="11097"/>
                  </a:lnTo>
                  <a:cubicBezTo>
                    <a:pt x="2909" y="11263"/>
                    <a:pt x="2943" y="11482"/>
                    <a:pt x="2869" y="11677"/>
                  </a:cubicBezTo>
                  <a:lnTo>
                    <a:pt x="2234" y="13371"/>
                  </a:lnTo>
                  <a:cubicBezTo>
                    <a:pt x="2220" y="13408"/>
                    <a:pt x="2214" y="13446"/>
                    <a:pt x="2215" y="13482"/>
                  </a:cubicBezTo>
                  <a:cubicBezTo>
                    <a:pt x="2217" y="13639"/>
                    <a:pt x="2345" y="13778"/>
                    <a:pt x="2517" y="13778"/>
                  </a:cubicBezTo>
                  <a:lnTo>
                    <a:pt x="4649" y="13778"/>
                  </a:lnTo>
                  <a:cubicBezTo>
                    <a:pt x="4917" y="13778"/>
                    <a:pt x="5153" y="13601"/>
                    <a:pt x="5228" y="13344"/>
                  </a:cubicBezTo>
                  <a:lnTo>
                    <a:pt x="6083" y="10436"/>
                  </a:lnTo>
                  <a:cubicBezTo>
                    <a:pt x="6396" y="9383"/>
                    <a:pt x="5955" y="8250"/>
                    <a:pt x="5012" y="7684"/>
                  </a:cubicBezTo>
                  <a:lnTo>
                    <a:pt x="4085" y="7129"/>
                  </a:lnTo>
                  <a:cubicBezTo>
                    <a:pt x="4008" y="7082"/>
                    <a:pt x="3933" y="7029"/>
                    <a:pt x="3864" y="6972"/>
                  </a:cubicBezTo>
                  <a:cubicBezTo>
                    <a:pt x="3743" y="6873"/>
                    <a:pt x="3637" y="6758"/>
                    <a:pt x="3546" y="6633"/>
                  </a:cubicBezTo>
                  <a:cubicBezTo>
                    <a:pt x="3545" y="6632"/>
                    <a:pt x="3543" y="6628"/>
                    <a:pt x="3542" y="6627"/>
                  </a:cubicBezTo>
                  <a:cubicBezTo>
                    <a:pt x="3535" y="6616"/>
                    <a:pt x="3525" y="6605"/>
                    <a:pt x="3517" y="6592"/>
                  </a:cubicBezTo>
                  <a:cubicBezTo>
                    <a:pt x="3514" y="6587"/>
                    <a:pt x="3510" y="6582"/>
                    <a:pt x="3506" y="6576"/>
                  </a:cubicBezTo>
                  <a:cubicBezTo>
                    <a:pt x="3500" y="6566"/>
                    <a:pt x="3491" y="6556"/>
                    <a:pt x="3485" y="6544"/>
                  </a:cubicBezTo>
                  <a:cubicBezTo>
                    <a:pt x="3480" y="6535"/>
                    <a:pt x="3474" y="6526"/>
                    <a:pt x="3469" y="6518"/>
                  </a:cubicBezTo>
                  <a:cubicBezTo>
                    <a:pt x="3462" y="6504"/>
                    <a:pt x="3453" y="6490"/>
                    <a:pt x="3445" y="6477"/>
                  </a:cubicBezTo>
                  <a:cubicBezTo>
                    <a:pt x="3439" y="6466"/>
                    <a:pt x="3433" y="6454"/>
                    <a:pt x="3427" y="6444"/>
                  </a:cubicBezTo>
                  <a:cubicBezTo>
                    <a:pt x="3423" y="6436"/>
                    <a:pt x="3418" y="6429"/>
                    <a:pt x="3414" y="6422"/>
                  </a:cubicBezTo>
                  <a:cubicBezTo>
                    <a:pt x="3408" y="6411"/>
                    <a:pt x="3402" y="6397"/>
                    <a:pt x="3396" y="6386"/>
                  </a:cubicBezTo>
                  <a:cubicBezTo>
                    <a:pt x="3392" y="6380"/>
                    <a:pt x="3389" y="6373"/>
                    <a:pt x="3386" y="6367"/>
                  </a:cubicBezTo>
                  <a:cubicBezTo>
                    <a:pt x="3376" y="6349"/>
                    <a:pt x="3367" y="6330"/>
                    <a:pt x="3359" y="6310"/>
                  </a:cubicBezTo>
                  <a:lnTo>
                    <a:pt x="2537" y="4462"/>
                  </a:lnTo>
                  <a:cubicBezTo>
                    <a:pt x="2531" y="4451"/>
                    <a:pt x="2527" y="4440"/>
                    <a:pt x="2521" y="4430"/>
                  </a:cubicBezTo>
                  <a:cubicBezTo>
                    <a:pt x="2521" y="4429"/>
                    <a:pt x="2520" y="4429"/>
                    <a:pt x="2520" y="4428"/>
                  </a:cubicBezTo>
                  <a:cubicBezTo>
                    <a:pt x="2431" y="4260"/>
                    <a:pt x="2268" y="4147"/>
                    <a:pt x="2082" y="4121"/>
                  </a:cubicBezTo>
                  <a:lnTo>
                    <a:pt x="2081" y="4116"/>
                  </a:lnTo>
                  <a:lnTo>
                    <a:pt x="3150" y="685"/>
                  </a:lnTo>
                  <a:cubicBezTo>
                    <a:pt x="3233" y="423"/>
                    <a:pt x="3098" y="144"/>
                    <a:pt x="2845" y="43"/>
                  </a:cubicBezTo>
                  <a:lnTo>
                    <a:pt x="2843" y="43"/>
                  </a:lnTo>
                  <a:cubicBezTo>
                    <a:pt x="2835" y="39"/>
                    <a:pt x="2826" y="36"/>
                    <a:pt x="2815" y="33"/>
                  </a:cubicBezTo>
                  <a:lnTo>
                    <a:pt x="2804" y="29"/>
                  </a:lnTo>
                  <a:cubicBezTo>
                    <a:pt x="2749" y="11"/>
                    <a:pt x="2693" y="2"/>
                    <a:pt x="2640" y="1"/>
                  </a:cubicBezTo>
                  <a:cubicBezTo>
                    <a:pt x="2639" y="1"/>
                    <a:pt x="2637" y="1"/>
                    <a:pt x="2636"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1"/>
            <p:cNvSpPr/>
            <p:nvPr/>
          </p:nvSpPr>
          <p:spPr>
            <a:xfrm>
              <a:off x="2136299" y="3547879"/>
              <a:ext cx="261763" cy="236096"/>
            </a:xfrm>
            <a:custGeom>
              <a:rect b="b" l="l" r="r" t="t"/>
              <a:pathLst>
                <a:path extrusionOk="0" h="8619" w="9556">
                  <a:moveTo>
                    <a:pt x="2732" y="1"/>
                  </a:moveTo>
                  <a:cubicBezTo>
                    <a:pt x="1469" y="1"/>
                    <a:pt x="408" y="858"/>
                    <a:pt x="96" y="2022"/>
                  </a:cubicBezTo>
                  <a:cubicBezTo>
                    <a:pt x="95" y="2026"/>
                    <a:pt x="95" y="2029"/>
                    <a:pt x="93" y="2033"/>
                  </a:cubicBezTo>
                  <a:cubicBezTo>
                    <a:pt x="89" y="2047"/>
                    <a:pt x="86" y="2062"/>
                    <a:pt x="82" y="2076"/>
                  </a:cubicBezTo>
                  <a:cubicBezTo>
                    <a:pt x="81" y="2082"/>
                    <a:pt x="80" y="2087"/>
                    <a:pt x="78" y="2094"/>
                  </a:cubicBezTo>
                  <a:cubicBezTo>
                    <a:pt x="75" y="2107"/>
                    <a:pt x="71" y="2121"/>
                    <a:pt x="69" y="2133"/>
                  </a:cubicBezTo>
                  <a:cubicBezTo>
                    <a:pt x="67" y="2142"/>
                    <a:pt x="65" y="2149"/>
                    <a:pt x="63" y="2157"/>
                  </a:cubicBezTo>
                  <a:cubicBezTo>
                    <a:pt x="61" y="2170"/>
                    <a:pt x="58" y="2182"/>
                    <a:pt x="56" y="2194"/>
                  </a:cubicBezTo>
                  <a:cubicBezTo>
                    <a:pt x="55" y="2203"/>
                    <a:pt x="52" y="2212"/>
                    <a:pt x="51" y="2220"/>
                  </a:cubicBezTo>
                  <a:cubicBezTo>
                    <a:pt x="49" y="2231"/>
                    <a:pt x="47" y="2243"/>
                    <a:pt x="45" y="2255"/>
                  </a:cubicBezTo>
                  <a:cubicBezTo>
                    <a:pt x="42" y="2266"/>
                    <a:pt x="41" y="2279"/>
                    <a:pt x="37" y="2290"/>
                  </a:cubicBezTo>
                  <a:lnTo>
                    <a:pt x="30" y="2337"/>
                  </a:lnTo>
                  <a:cubicBezTo>
                    <a:pt x="28" y="2351"/>
                    <a:pt x="26" y="2363"/>
                    <a:pt x="25" y="2378"/>
                  </a:cubicBezTo>
                  <a:lnTo>
                    <a:pt x="21" y="2405"/>
                  </a:lnTo>
                  <a:cubicBezTo>
                    <a:pt x="20" y="2418"/>
                    <a:pt x="19" y="2430"/>
                    <a:pt x="17" y="2441"/>
                  </a:cubicBezTo>
                  <a:cubicBezTo>
                    <a:pt x="16" y="2451"/>
                    <a:pt x="16" y="2460"/>
                    <a:pt x="15" y="2469"/>
                  </a:cubicBezTo>
                  <a:lnTo>
                    <a:pt x="11" y="2507"/>
                  </a:lnTo>
                  <a:cubicBezTo>
                    <a:pt x="10" y="2516"/>
                    <a:pt x="10" y="2526"/>
                    <a:pt x="9" y="2535"/>
                  </a:cubicBezTo>
                  <a:cubicBezTo>
                    <a:pt x="7" y="2547"/>
                    <a:pt x="7" y="2562"/>
                    <a:pt x="6" y="2574"/>
                  </a:cubicBezTo>
                  <a:cubicBezTo>
                    <a:pt x="6" y="2583"/>
                    <a:pt x="5" y="2591"/>
                    <a:pt x="5" y="2600"/>
                  </a:cubicBezTo>
                  <a:cubicBezTo>
                    <a:pt x="4" y="2614"/>
                    <a:pt x="4" y="2629"/>
                    <a:pt x="4" y="2644"/>
                  </a:cubicBezTo>
                  <a:cubicBezTo>
                    <a:pt x="4" y="2651"/>
                    <a:pt x="4" y="2658"/>
                    <a:pt x="3" y="2665"/>
                  </a:cubicBezTo>
                  <a:cubicBezTo>
                    <a:pt x="3" y="2687"/>
                    <a:pt x="0" y="2710"/>
                    <a:pt x="0" y="2731"/>
                  </a:cubicBezTo>
                  <a:cubicBezTo>
                    <a:pt x="0" y="5001"/>
                    <a:pt x="3306" y="7666"/>
                    <a:pt x="4418" y="8498"/>
                  </a:cubicBezTo>
                  <a:cubicBezTo>
                    <a:pt x="4524" y="8577"/>
                    <a:pt x="4652" y="8618"/>
                    <a:pt x="4777" y="8618"/>
                  </a:cubicBezTo>
                  <a:cubicBezTo>
                    <a:pt x="4895" y="8618"/>
                    <a:pt x="5015" y="8583"/>
                    <a:pt x="5118" y="8512"/>
                  </a:cubicBezTo>
                  <a:cubicBezTo>
                    <a:pt x="5124" y="8507"/>
                    <a:pt x="5131" y="8504"/>
                    <a:pt x="5139" y="8499"/>
                  </a:cubicBezTo>
                  <a:cubicBezTo>
                    <a:pt x="6250" y="7667"/>
                    <a:pt x="9556" y="5002"/>
                    <a:pt x="9556" y="2732"/>
                  </a:cubicBezTo>
                  <a:cubicBezTo>
                    <a:pt x="9554" y="1222"/>
                    <a:pt x="8333" y="1"/>
                    <a:pt x="6825" y="1"/>
                  </a:cubicBezTo>
                  <a:cubicBezTo>
                    <a:pt x="6109" y="1"/>
                    <a:pt x="5464" y="282"/>
                    <a:pt x="4979" y="735"/>
                  </a:cubicBezTo>
                  <a:cubicBezTo>
                    <a:pt x="4922" y="788"/>
                    <a:pt x="4850" y="815"/>
                    <a:pt x="4778" y="815"/>
                  </a:cubicBezTo>
                  <a:cubicBezTo>
                    <a:pt x="4706" y="815"/>
                    <a:pt x="4634" y="788"/>
                    <a:pt x="4579" y="735"/>
                  </a:cubicBezTo>
                  <a:cubicBezTo>
                    <a:pt x="4093" y="282"/>
                    <a:pt x="3449" y="1"/>
                    <a:pt x="273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3" name="Google Shape;3623;p71"/>
            <p:cNvGrpSpPr/>
            <p:nvPr/>
          </p:nvGrpSpPr>
          <p:grpSpPr>
            <a:xfrm>
              <a:off x="2484983" y="3493652"/>
              <a:ext cx="160350" cy="344550"/>
              <a:chOff x="2583431" y="3399925"/>
              <a:chExt cx="160350" cy="344550"/>
            </a:xfrm>
          </p:grpSpPr>
          <p:sp>
            <p:nvSpPr>
              <p:cNvPr id="3624" name="Google Shape;3624;p71"/>
              <p:cNvSpPr/>
              <p:nvPr/>
            </p:nvSpPr>
            <p:spPr>
              <a:xfrm>
                <a:off x="2583431" y="3399925"/>
                <a:ext cx="160350" cy="344550"/>
              </a:xfrm>
              <a:custGeom>
                <a:rect b="b" l="l" r="r" t="t"/>
                <a:pathLst>
                  <a:path extrusionOk="0" h="13782" w="6414">
                    <a:moveTo>
                      <a:pt x="3760" y="1"/>
                    </a:moveTo>
                    <a:cubicBezTo>
                      <a:pt x="3703" y="1"/>
                      <a:pt x="3645" y="10"/>
                      <a:pt x="3589" y="29"/>
                    </a:cubicBezTo>
                    <a:lnTo>
                      <a:pt x="3578" y="33"/>
                    </a:lnTo>
                    <a:cubicBezTo>
                      <a:pt x="3308" y="124"/>
                      <a:pt x="3159" y="414"/>
                      <a:pt x="3244" y="686"/>
                    </a:cubicBezTo>
                    <a:lnTo>
                      <a:pt x="4313" y="4117"/>
                    </a:lnTo>
                    <a:lnTo>
                      <a:pt x="4312" y="4128"/>
                    </a:lnTo>
                    <a:cubicBezTo>
                      <a:pt x="4115" y="4156"/>
                      <a:pt x="3940" y="4277"/>
                      <a:pt x="3858" y="4464"/>
                    </a:cubicBezTo>
                    <a:lnTo>
                      <a:pt x="3036" y="6311"/>
                    </a:lnTo>
                    <a:cubicBezTo>
                      <a:pt x="2884" y="6652"/>
                      <a:pt x="2631" y="6938"/>
                      <a:pt x="2312" y="7130"/>
                    </a:cubicBezTo>
                    <a:lnTo>
                      <a:pt x="1384" y="7685"/>
                    </a:lnTo>
                    <a:cubicBezTo>
                      <a:pt x="442" y="8251"/>
                      <a:pt x="1" y="9384"/>
                      <a:pt x="312" y="10439"/>
                    </a:cubicBezTo>
                    <a:lnTo>
                      <a:pt x="1168" y="13347"/>
                    </a:lnTo>
                    <a:cubicBezTo>
                      <a:pt x="1244" y="13604"/>
                      <a:pt x="1478" y="13782"/>
                      <a:pt x="1747" y="13782"/>
                    </a:cubicBezTo>
                    <a:lnTo>
                      <a:pt x="3880" y="13782"/>
                    </a:lnTo>
                    <a:cubicBezTo>
                      <a:pt x="4090" y="13782"/>
                      <a:pt x="4236" y="13571"/>
                      <a:pt x="4162" y="13373"/>
                    </a:cubicBezTo>
                    <a:lnTo>
                      <a:pt x="3526" y="11680"/>
                    </a:lnTo>
                    <a:cubicBezTo>
                      <a:pt x="3453" y="11485"/>
                      <a:pt x="3486" y="11265"/>
                      <a:pt x="3613" y="11100"/>
                    </a:cubicBezTo>
                    <a:lnTo>
                      <a:pt x="6144" y="7810"/>
                    </a:lnTo>
                    <a:cubicBezTo>
                      <a:pt x="6326" y="7571"/>
                      <a:pt x="6414" y="7274"/>
                      <a:pt x="6390" y="6973"/>
                    </a:cubicBezTo>
                    <a:lnTo>
                      <a:pt x="6152" y="4128"/>
                    </a:lnTo>
                    <a:cubicBezTo>
                      <a:pt x="6134" y="3922"/>
                      <a:pt x="6077" y="3721"/>
                      <a:pt x="5977" y="3540"/>
                    </a:cubicBezTo>
                    <a:cubicBezTo>
                      <a:pt x="5609" y="2856"/>
                      <a:pt x="4655" y="1081"/>
                      <a:pt x="4231" y="283"/>
                    </a:cubicBezTo>
                    <a:cubicBezTo>
                      <a:pt x="4137" y="105"/>
                      <a:pt x="3954" y="1"/>
                      <a:pt x="376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1"/>
              <p:cNvSpPr/>
              <p:nvPr/>
            </p:nvSpPr>
            <p:spPr>
              <a:xfrm>
                <a:off x="2646531" y="3399925"/>
                <a:ext cx="97225" cy="344550"/>
              </a:xfrm>
              <a:custGeom>
                <a:rect b="b" l="l" r="r" t="t"/>
                <a:pathLst>
                  <a:path extrusionOk="0" h="13782" w="3889">
                    <a:moveTo>
                      <a:pt x="1236" y="1"/>
                    </a:moveTo>
                    <a:cubicBezTo>
                      <a:pt x="1179" y="1"/>
                      <a:pt x="1121" y="10"/>
                      <a:pt x="1065" y="29"/>
                    </a:cubicBezTo>
                    <a:lnTo>
                      <a:pt x="1054" y="33"/>
                    </a:lnTo>
                    <a:cubicBezTo>
                      <a:pt x="976" y="58"/>
                      <a:pt x="913" y="100"/>
                      <a:pt x="857" y="153"/>
                    </a:cubicBezTo>
                    <a:cubicBezTo>
                      <a:pt x="1322" y="1026"/>
                      <a:pt x="2137" y="2541"/>
                      <a:pt x="2471" y="3162"/>
                    </a:cubicBezTo>
                    <a:cubicBezTo>
                      <a:pt x="2569" y="3343"/>
                      <a:pt x="2629" y="3543"/>
                      <a:pt x="2646" y="3750"/>
                    </a:cubicBezTo>
                    <a:cubicBezTo>
                      <a:pt x="2646" y="3750"/>
                      <a:pt x="2346" y="3512"/>
                      <a:pt x="1889" y="3512"/>
                    </a:cubicBezTo>
                    <a:cubicBezTo>
                      <a:pt x="1881" y="3512"/>
                      <a:pt x="1874" y="3512"/>
                      <a:pt x="1866" y="3512"/>
                    </a:cubicBezTo>
                    <a:cubicBezTo>
                      <a:pt x="1779" y="3513"/>
                      <a:pt x="1695" y="3523"/>
                      <a:pt x="1611" y="3543"/>
                    </a:cubicBezTo>
                    <a:lnTo>
                      <a:pt x="1789" y="4116"/>
                    </a:lnTo>
                    <a:lnTo>
                      <a:pt x="1788" y="4127"/>
                    </a:lnTo>
                    <a:cubicBezTo>
                      <a:pt x="1591" y="4154"/>
                      <a:pt x="1416" y="4276"/>
                      <a:pt x="1334" y="4462"/>
                    </a:cubicBezTo>
                    <a:lnTo>
                      <a:pt x="512" y="6310"/>
                    </a:lnTo>
                    <a:cubicBezTo>
                      <a:pt x="397" y="6568"/>
                      <a:pt x="225" y="6793"/>
                      <a:pt x="9" y="6972"/>
                    </a:cubicBezTo>
                    <a:lnTo>
                      <a:pt x="1288" y="8059"/>
                    </a:lnTo>
                    <a:cubicBezTo>
                      <a:pt x="1231" y="8217"/>
                      <a:pt x="1313" y="8389"/>
                      <a:pt x="1470" y="8446"/>
                    </a:cubicBezTo>
                    <a:cubicBezTo>
                      <a:pt x="1503" y="8458"/>
                      <a:pt x="1538" y="8463"/>
                      <a:pt x="1571" y="8463"/>
                    </a:cubicBezTo>
                    <a:cubicBezTo>
                      <a:pt x="1695" y="8463"/>
                      <a:pt x="1810" y="8386"/>
                      <a:pt x="1855" y="8263"/>
                    </a:cubicBezTo>
                    <a:lnTo>
                      <a:pt x="2470" y="6541"/>
                    </a:lnTo>
                    <a:cubicBezTo>
                      <a:pt x="2487" y="6494"/>
                      <a:pt x="2517" y="6474"/>
                      <a:pt x="2553" y="6474"/>
                    </a:cubicBezTo>
                    <a:cubicBezTo>
                      <a:pt x="2681" y="6474"/>
                      <a:pt x="2891" y="6726"/>
                      <a:pt x="2907" y="6904"/>
                    </a:cubicBezTo>
                    <a:cubicBezTo>
                      <a:pt x="2932" y="7204"/>
                      <a:pt x="2844" y="7503"/>
                      <a:pt x="2661" y="7741"/>
                    </a:cubicBezTo>
                    <a:lnTo>
                      <a:pt x="386" y="10347"/>
                    </a:lnTo>
                    <a:cubicBezTo>
                      <a:pt x="98" y="10720"/>
                      <a:pt x="1" y="11205"/>
                      <a:pt x="122" y="11660"/>
                    </a:cubicBezTo>
                    <a:lnTo>
                      <a:pt x="687" y="13782"/>
                    </a:lnTo>
                    <a:lnTo>
                      <a:pt x="1355" y="13782"/>
                    </a:lnTo>
                    <a:cubicBezTo>
                      <a:pt x="1565" y="13782"/>
                      <a:pt x="1711" y="13571"/>
                      <a:pt x="1637" y="13373"/>
                    </a:cubicBezTo>
                    <a:lnTo>
                      <a:pt x="1001" y="11680"/>
                    </a:lnTo>
                    <a:cubicBezTo>
                      <a:pt x="928" y="11485"/>
                      <a:pt x="961" y="11265"/>
                      <a:pt x="1088" y="11100"/>
                    </a:cubicBezTo>
                    <a:lnTo>
                      <a:pt x="3617" y="7810"/>
                    </a:lnTo>
                    <a:cubicBezTo>
                      <a:pt x="3801" y="7571"/>
                      <a:pt x="3889" y="7272"/>
                      <a:pt x="3864" y="6973"/>
                    </a:cubicBezTo>
                    <a:lnTo>
                      <a:pt x="3627" y="4126"/>
                    </a:lnTo>
                    <a:cubicBezTo>
                      <a:pt x="3610" y="3921"/>
                      <a:pt x="3551" y="3721"/>
                      <a:pt x="3453" y="3541"/>
                    </a:cubicBezTo>
                    <a:cubicBezTo>
                      <a:pt x="3086" y="2859"/>
                      <a:pt x="2131" y="1081"/>
                      <a:pt x="1707" y="283"/>
                    </a:cubicBezTo>
                    <a:cubicBezTo>
                      <a:pt x="1613" y="105"/>
                      <a:pt x="1430" y="1"/>
                      <a:pt x="123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1"/>
              <p:cNvSpPr/>
              <p:nvPr/>
            </p:nvSpPr>
            <p:spPr>
              <a:xfrm>
                <a:off x="2641256" y="3502825"/>
                <a:ext cx="69125" cy="105725"/>
              </a:xfrm>
              <a:custGeom>
                <a:rect b="b" l="l" r="r" t="t"/>
                <a:pathLst>
                  <a:path extrusionOk="0" h="4229" w="2765">
                    <a:moveTo>
                      <a:pt x="2079" y="1"/>
                    </a:moveTo>
                    <a:cubicBezTo>
                      <a:pt x="1848" y="1"/>
                      <a:pt x="1638" y="137"/>
                      <a:pt x="1545" y="348"/>
                    </a:cubicBezTo>
                    <a:lnTo>
                      <a:pt x="723" y="2195"/>
                    </a:lnTo>
                    <a:cubicBezTo>
                      <a:pt x="571" y="2536"/>
                      <a:pt x="318" y="2822"/>
                      <a:pt x="0" y="3013"/>
                    </a:cubicBezTo>
                    <a:lnTo>
                      <a:pt x="1397" y="4229"/>
                    </a:lnTo>
                    <a:lnTo>
                      <a:pt x="2629" y="782"/>
                    </a:lnTo>
                    <a:cubicBezTo>
                      <a:pt x="2764" y="401"/>
                      <a:pt x="2482" y="1"/>
                      <a:pt x="207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71"/>
            <p:cNvGrpSpPr/>
            <p:nvPr/>
          </p:nvGrpSpPr>
          <p:grpSpPr>
            <a:xfrm>
              <a:off x="2147718" y="3558189"/>
              <a:ext cx="238925" cy="215475"/>
              <a:chOff x="2389731" y="3382025"/>
              <a:chExt cx="238925" cy="215475"/>
            </a:xfrm>
          </p:grpSpPr>
          <p:sp>
            <p:nvSpPr>
              <p:cNvPr id="3628" name="Google Shape;3628;p71"/>
              <p:cNvSpPr/>
              <p:nvPr/>
            </p:nvSpPr>
            <p:spPr>
              <a:xfrm>
                <a:off x="2389756" y="3382025"/>
                <a:ext cx="238900" cy="215475"/>
              </a:xfrm>
              <a:custGeom>
                <a:rect b="b" l="l" r="r" t="t"/>
                <a:pathLst>
                  <a:path extrusionOk="0" h="8619" w="9556">
                    <a:moveTo>
                      <a:pt x="2732" y="1"/>
                    </a:moveTo>
                    <a:cubicBezTo>
                      <a:pt x="1225" y="1"/>
                      <a:pt x="3" y="1223"/>
                      <a:pt x="3" y="2731"/>
                    </a:cubicBezTo>
                    <a:cubicBezTo>
                      <a:pt x="0" y="5001"/>
                      <a:pt x="3306" y="7666"/>
                      <a:pt x="4418" y="8498"/>
                    </a:cubicBezTo>
                    <a:cubicBezTo>
                      <a:pt x="4525" y="8578"/>
                      <a:pt x="4651" y="8618"/>
                      <a:pt x="4778" y="8618"/>
                    </a:cubicBezTo>
                    <a:cubicBezTo>
                      <a:pt x="4905" y="8618"/>
                      <a:pt x="5031" y="8578"/>
                      <a:pt x="5139" y="8498"/>
                    </a:cubicBezTo>
                    <a:cubicBezTo>
                      <a:pt x="6250" y="7666"/>
                      <a:pt x="9556" y="5001"/>
                      <a:pt x="9556" y="2731"/>
                    </a:cubicBezTo>
                    <a:cubicBezTo>
                      <a:pt x="9556" y="1223"/>
                      <a:pt x="8333" y="1"/>
                      <a:pt x="6825" y="1"/>
                    </a:cubicBezTo>
                    <a:cubicBezTo>
                      <a:pt x="6109" y="1"/>
                      <a:pt x="5464" y="282"/>
                      <a:pt x="4979" y="735"/>
                    </a:cubicBezTo>
                    <a:cubicBezTo>
                      <a:pt x="4922" y="788"/>
                      <a:pt x="4850" y="815"/>
                      <a:pt x="4778" y="815"/>
                    </a:cubicBezTo>
                    <a:cubicBezTo>
                      <a:pt x="4706" y="815"/>
                      <a:pt x="4634" y="788"/>
                      <a:pt x="4579" y="735"/>
                    </a:cubicBezTo>
                    <a:cubicBezTo>
                      <a:pt x="4093" y="282"/>
                      <a:pt x="3449" y="1"/>
                      <a:pt x="273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1"/>
              <p:cNvSpPr/>
              <p:nvPr/>
            </p:nvSpPr>
            <p:spPr>
              <a:xfrm>
                <a:off x="2389731" y="3383825"/>
                <a:ext cx="137000" cy="213625"/>
              </a:xfrm>
              <a:custGeom>
                <a:rect b="b" l="l" r="r" t="t"/>
                <a:pathLst>
                  <a:path extrusionOk="0" h="8545" w="5480">
                    <a:moveTo>
                      <a:pt x="2112" y="1"/>
                    </a:moveTo>
                    <a:lnTo>
                      <a:pt x="2112" y="1"/>
                    </a:lnTo>
                    <a:cubicBezTo>
                      <a:pt x="903" y="281"/>
                      <a:pt x="0" y="1364"/>
                      <a:pt x="0" y="2658"/>
                    </a:cubicBezTo>
                    <a:cubicBezTo>
                      <a:pt x="0" y="4928"/>
                      <a:pt x="3306" y="7592"/>
                      <a:pt x="4417" y="8424"/>
                    </a:cubicBezTo>
                    <a:cubicBezTo>
                      <a:pt x="4525" y="8504"/>
                      <a:pt x="4651" y="8544"/>
                      <a:pt x="4778" y="8544"/>
                    </a:cubicBezTo>
                    <a:cubicBezTo>
                      <a:pt x="4904" y="8544"/>
                      <a:pt x="5031" y="8504"/>
                      <a:pt x="5138" y="8424"/>
                    </a:cubicBezTo>
                    <a:cubicBezTo>
                      <a:pt x="5235" y="8351"/>
                      <a:pt x="5351" y="8263"/>
                      <a:pt x="5480" y="8162"/>
                    </a:cubicBezTo>
                    <a:cubicBezTo>
                      <a:pt x="4073" y="6738"/>
                      <a:pt x="1758" y="4033"/>
                      <a:pt x="1758" y="1670"/>
                    </a:cubicBezTo>
                    <a:cubicBezTo>
                      <a:pt x="1758" y="1063"/>
                      <a:pt x="1887" y="494"/>
                      <a:pt x="2112"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71"/>
            <p:cNvGrpSpPr/>
            <p:nvPr/>
          </p:nvGrpSpPr>
          <p:grpSpPr>
            <a:xfrm>
              <a:off x="1889798" y="3493627"/>
              <a:ext cx="160350" cy="344600"/>
              <a:chOff x="2274606" y="3399925"/>
              <a:chExt cx="160350" cy="344600"/>
            </a:xfrm>
          </p:grpSpPr>
          <p:sp>
            <p:nvSpPr>
              <p:cNvPr id="3631" name="Google Shape;3631;p71"/>
              <p:cNvSpPr/>
              <p:nvPr/>
            </p:nvSpPr>
            <p:spPr>
              <a:xfrm>
                <a:off x="2274606" y="3399925"/>
                <a:ext cx="160350" cy="344550"/>
              </a:xfrm>
              <a:custGeom>
                <a:rect b="b" l="l" r="r" t="t"/>
                <a:pathLst>
                  <a:path extrusionOk="0" h="13782" w="6414">
                    <a:moveTo>
                      <a:pt x="2653" y="1"/>
                    </a:moveTo>
                    <a:cubicBezTo>
                      <a:pt x="2460" y="1"/>
                      <a:pt x="2277" y="105"/>
                      <a:pt x="2182" y="283"/>
                    </a:cubicBezTo>
                    <a:cubicBezTo>
                      <a:pt x="1759" y="1081"/>
                      <a:pt x="805" y="2856"/>
                      <a:pt x="437" y="3540"/>
                    </a:cubicBezTo>
                    <a:cubicBezTo>
                      <a:pt x="338" y="3721"/>
                      <a:pt x="281" y="3922"/>
                      <a:pt x="262" y="4128"/>
                    </a:cubicBezTo>
                    <a:lnTo>
                      <a:pt x="25" y="6973"/>
                    </a:lnTo>
                    <a:cubicBezTo>
                      <a:pt x="0" y="7274"/>
                      <a:pt x="88" y="7571"/>
                      <a:pt x="272" y="7810"/>
                    </a:cubicBezTo>
                    <a:lnTo>
                      <a:pt x="2803" y="11100"/>
                    </a:lnTo>
                    <a:cubicBezTo>
                      <a:pt x="2930" y="11265"/>
                      <a:pt x="2963" y="11485"/>
                      <a:pt x="2890" y="11680"/>
                    </a:cubicBezTo>
                    <a:lnTo>
                      <a:pt x="2254" y="13373"/>
                    </a:lnTo>
                    <a:cubicBezTo>
                      <a:pt x="2180" y="13571"/>
                      <a:pt x="2326" y="13782"/>
                      <a:pt x="2537" y="13782"/>
                    </a:cubicBezTo>
                    <a:lnTo>
                      <a:pt x="4669" y="13782"/>
                    </a:lnTo>
                    <a:cubicBezTo>
                      <a:pt x="4938" y="13782"/>
                      <a:pt x="5175" y="13604"/>
                      <a:pt x="5248" y="13347"/>
                    </a:cubicBezTo>
                    <a:lnTo>
                      <a:pt x="6104" y="10439"/>
                    </a:lnTo>
                    <a:cubicBezTo>
                      <a:pt x="6413" y="9384"/>
                      <a:pt x="5972" y="8251"/>
                      <a:pt x="5029" y="7685"/>
                    </a:cubicBezTo>
                    <a:lnTo>
                      <a:pt x="4102" y="7130"/>
                    </a:lnTo>
                    <a:cubicBezTo>
                      <a:pt x="3783" y="6938"/>
                      <a:pt x="3530" y="6652"/>
                      <a:pt x="3378" y="6311"/>
                    </a:cubicBezTo>
                    <a:lnTo>
                      <a:pt x="2556" y="4464"/>
                    </a:lnTo>
                    <a:cubicBezTo>
                      <a:pt x="2474" y="4277"/>
                      <a:pt x="2299" y="4156"/>
                      <a:pt x="2101" y="4128"/>
                    </a:cubicBezTo>
                    <a:lnTo>
                      <a:pt x="2100" y="4117"/>
                    </a:lnTo>
                    <a:lnTo>
                      <a:pt x="3169" y="686"/>
                    </a:lnTo>
                    <a:cubicBezTo>
                      <a:pt x="3255" y="414"/>
                      <a:pt x="3106" y="124"/>
                      <a:pt x="2836" y="33"/>
                    </a:cubicBezTo>
                    <a:lnTo>
                      <a:pt x="2824" y="29"/>
                    </a:lnTo>
                    <a:cubicBezTo>
                      <a:pt x="2768" y="10"/>
                      <a:pt x="2710" y="1"/>
                      <a:pt x="265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1"/>
              <p:cNvSpPr/>
              <p:nvPr/>
            </p:nvSpPr>
            <p:spPr>
              <a:xfrm>
                <a:off x="2274606" y="3399950"/>
                <a:ext cx="97275" cy="344575"/>
              </a:xfrm>
              <a:custGeom>
                <a:rect b="b" l="l" r="r" t="t"/>
                <a:pathLst>
                  <a:path extrusionOk="0" h="13783" w="3891">
                    <a:moveTo>
                      <a:pt x="2653" y="1"/>
                    </a:moveTo>
                    <a:cubicBezTo>
                      <a:pt x="2460" y="1"/>
                      <a:pt x="2277" y="105"/>
                      <a:pt x="2182" y="283"/>
                    </a:cubicBezTo>
                    <a:cubicBezTo>
                      <a:pt x="1759" y="1081"/>
                      <a:pt x="804" y="2859"/>
                      <a:pt x="436" y="3541"/>
                    </a:cubicBezTo>
                    <a:cubicBezTo>
                      <a:pt x="338" y="3721"/>
                      <a:pt x="280" y="3921"/>
                      <a:pt x="262" y="4126"/>
                    </a:cubicBezTo>
                    <a:lnTo>
                      <a:pt x="25" y="6973"/>
                    </a:lnTo>
                    <a:cubicBezTo>
                      <a:pt x="0" y="7274"/>
                      <a:pt x="89" y="7571"/>
                      <a:pt x="272" y="7810"/>
                    </a:cubicBezTo>
                    <a:lnTo>
                      <a:pt x="2803" y="11100"/>
                    </a:lnTo>
                    <a:cubicBezTo>
                      <a:pt x="2930" y="11265"/>
                      <a:pt x="2963" y="11485"/>
                      <a:pt x="2890" y="11680"/>
                    </a:cubicBezTo>
                    <a:lnTo>
                      <a:pt x="2254" y="13374"/>
                    </a:lnTo>
                    <a:cubicBezTo>
                      <a:pt x="2180" y="13571"/>
                      <a:pt x="2326" y="13782"/>
                      <a:pt x="2537" y="13782"/>
                    </a:cubicBezTo>
                    <a:lnTo>
                      <a:pt x="3204" y="13782"/>
                    </a:lnTo>
                    <a:lnTo>
                      <a:pt x="3769" y="11660"/>
                    </a:lnTo>
                    <a:cubicBezTo>
                      <a:pt x="3890" y="11205"/>
                      <a:pt x="3793" y="10720"/>
                      <a:pt x="3505" y="10347"/>
                    </a:cubicBezTo>
                    <a:lnTo>
                      <a:pt x="1230" y="7741"/>
                    </a:lnTo>
                    <a:cubicBezTo>
                      <a:pt x="1046" y="7502"/>
                      <a:pt x="958" y="7203"/>
                      <a:pt x="983" y="6903"/>
                    </a:cubicBezTo>
                    <a:cubicBezTo>
                      <a:pt x="999" y="6725"/>
                      <a:pt x="1209" y="6473"/>
                      <a:pt x="1337" y="6473"/>
                    </a:cubicBezTo>
                    <a:cubicBezTo>
                      <a:pt x="1373" y="6473"/>
                      <a:pt x="1403" y="6493"/>
                      <a:pt x="1420" y="6540"/>
                    </a:cubicBezTo>
                    <a:lnTo>
                      <a:pt x="2035" y="8264"/>
                    </a:lnTo>
                    <a:cubicBezTo>
                      <a:pt x="2080" y="8386"/>
                      <a:pt x="2195" y="8463"/>
                      <a:pt x="2319" y="8463"/>
                    </a:cubicBezTo>
                    <a:cubicBezTo>
                      <a:pt x="2352" y="8463"/>
                      <a:pt x="2387" y="8458"/>
                      <a:pt x="2421" y="8446"/>
                    </a:cubicBezTo>
                    <a:cubicBezTo>
                      <a:pt x="2577" y="8389"/>
                      <a:pt x="2659" y="8218"/>
                      <a:pt x="2602" y="8059"/>
                    </a:cubicBezTo>
                    <a:lnTo>
                      <a:pt x="3881" y="6972"/>
                    </a:lnTo>
                    <a:cubicBezTo>
                      <a:pt x="3666" y="6793"/>
                      <a:pt x="3492" y="6569"/>
                      <a:pt x="3378" y="6310"/>
                    </a:cubicBezTo>
                    <a:lnTo>
                      <a:pt x="2556" y="4463"/>
                    </a:lnTo>
                    <a:cubicBezTo>
                      <a:pt x="2474" y="4276"/>
                      <a:pt x="2299" y="4155"/>
                      <a:pt x="2101" y="4127"/>
                    </a:cubicBezTo>
                    <a:lnTo>
                      <a:pt x="2100" y="4116"/>
                    </a:lnTo>
                    <a:lnTo>
                      <a:pt x="2279" y="3544"/>
                    </a:lnTo>
                    <a:cubicBezTo>
                      <a:pt x="2196" y="3524"/>
                      <a:pt x="2110" y="3514"/>
                      <a:pt x="2023" y="3513"/>
                    </a:cubicBezTo>
                    <a:cubicBezTo>
                      <a:pt x="2014" y="3513"/>
                      <a:pt x="2006" y="3513"/>
                      <a:pt x="1997" y="3513"/>
                    </a:cubicBezTo>
                    <a:cubicBezTo>
                      <a:pt x="1543" y="3513"/>
                      <a:pt x="1244" y="3750"/>
                      <a:pt x="1244" y="3750"/>
                    </a:cubicBezTo>
                    <a:cubicBezTo>
                      <a:pt x="1261" y="3544"/>
                      <a:pt x="1319" y="3344"/>
                      <a:pt x="1418" y="3162"/>
                    </a:cubicBezTo>
                    <a:cubicBezTo>
                      <a:pt x="1752" y="2542"/>
                      <a:pt x="2567" y="1027"/>
                      <a:pt x="3033" y="154"/>
                    </a:cubicBezTo>
                    <a:cubicBezTo>
                      <a:pt x="2978" y="100"/>
                      <a:pt x="2914" y="58"/>
                      <a:pt x="2837" y="33"/>
                    </a:cubicBezTo>
                    <a:lnTo>
                      <a:pt x="2824" y="29"/>
                    </a:lnTo>
                    <a:cubicBezTo>
                      <a:pt x="2768" y="10"/>
                      <a:pt x="2710" y="1"/>
                      <a:pt x="265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1"/>
              <p:cNvSpPr/>
              <p:nvPr/>
            </p:nvSpPr>
            <p:spPr>
              <a:xfrm>
                <a:off x="2308031" y="3502825"/>
                <a:ext cx="69150" cy="105725"/>
              </a:xfrm>
              <a:custGeom>
                <a:rect b="b" l="l" r="r" t="t"/>
                <a:pathLst>
                  <a:path extrusionOk="0" h="4229" w="2766">
                    <a:moveTo>
                      <a:pt x="686" y="1"/>
                    </a:moveTo>
                    <a:cubicBezTo>
                      <a:pt x="282" y="1"/>
                      <a:pt x="1" y="401"/>
                      <a:pt x="136" y="782"/>
                    </a:cubicBezTo>
                    <a:lnTo>
                      <a:pt x="1368" y="4229"/>
                    </a:lnTo>
                    <a:lnTo>
                      <a:pt x="2765" y="3013"/>
                    </a:lnTo>
                    <a:cubicBezTo>
                      <a:pt x="2446" y="2822"/>
                      <a:pt x="2193" y="2536"/>
                      <a:pt x="2041" y="2195"/>
                    </a:cubicBezTo>
                    <a:lnTo>
                      <a:pt x="1219" y="348"/>
                    </a:lnTo>
                    <a:cubicBezTo>
                      <a:pt x="1126" y="137"/>
                      <a:pt x="916" y="1"/>
                      <a:pt x="68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4" name="Google Shape;3634;p71"/>
          <p:cNvGrpSpPr/>
          <p:nvPr/>
        </p:nvGrpSpPr>
        <p:grpSpPr>
          <a:xfrm>
            <a:off x="2858091" y="3341703"/>
            <a:ext cx="380591" cy="512952"/>
            <a:chOff x="2808266" y="3412474"/>
            <a:chExt cx="380591" cy="512952"/>
          </a:xfrm>
        </p:grpSpPr>
        <p:sp>
          <p:nvSpPr>
            <p:cNvPr id="3635" name="Google Shape;3635;p71"/>
            <p:cNvSpPr/>
            <p:nvPr/>
          </p:nvSpPr>
          <p:spPr>
            <a:xfrm>
              <a:off x="2808266" y="3412474"/>
              <a:ext cx="380591" cy="512952"/>
            </a:xfrm>
            <a:custGeom>
              <a:rect b="b" l="l" r="r" t="t"/>
              <a:pathLst>
                <a:path extrusionOk="0" h="18726" w="13894">
                  <a:moveTo>
                    <a:pt x="6945" y="1"/>
                  </a:moveTo>
                  <a:cubicBezTo>
                    <a:pt x="5778" y="1"/>
                    <a:pt x="4831" y="948"/>
                    <a:pt x="4831" y="2115"/>
                  </a:cubicBezTo>
                  <a:cubicBezTo>
                    <a:pt x="4831" y="2181"/>
                    <a:pt x="4834" y="2245"/>
                    <a:pt x="4840" y="2309"/>
                  </a:cubicBezTo>
                  <a:cubicBezTo>
                    <a:pt x="3227" y="3115"/>
                    <a:pt x="2113" y="4822"/>
                    <a:pt x="2113" y="6795"/>
                  </a:cubicBezTo>
                  <a:cubicBezTo>
                    <a:pt x="2113" y="8186"/>
                    <a:pt x="2666" y="9444"/>
                    <a:pt x="3556" y="10348"/>
                  </a:cubicBezTo>
                  <a:cubicBezTo>
                    <a:pt x="3854" y="11131"/>
                    <a:pt x="4415" y="11785"/>
                    <a:pt x="5133" y="12199"/>
                  </a:cubicBezTo>
                  <a:lnTo>
                    <a:pt x="5133" y="12875"/>
                  </a:lnTo>
                  <a:lnTo>
                    <a:pt x="5133" y="13811"/>
                  </a:lnTo>
                  <a:cubicBezTo>
                    <a:pt x="5133" y="14045"/>
                    <a:pt x="4999" y="14258"/>
                    <a:pt x="4787" y="14358"/>
                  </a:cubicBezTo>
                  <a:lnTo>
                    <a:pt x="1040" y="16121"/>
                  </a:lnTo>
                  <a:cubicBezTo>
                    <a:pt x="404" y="16420"/>
                    <a:pt x="0" y="17058"/>
                    <a:pt x="0" y="17761"/>
                  </a:cubicBezTo>
                  <a:lnTo>
                    <a:pt x="0" y="17818"/>
                  </a:lnTo>
                  <a:cubicBezTo>
                    <a:pt x="0" y="18319"/>
                    <a:pt x="406" y="18725"/>
                    <a:pt x="906" y="18725"/>
                  </a:cubicBezTo>
                  <a:lnTo>
                    <a:pt x="12986" y="18725"/>
                  </a:lnTo>
                  <a:cubicBezTo>
                    <a:pt x="13488" y="18725"/>
                    <a:pt x="13893" y="18319"/>
                    <a:pt x="13893" y="17818"/>
                  </a:cubicBezTo>
                  <a:lnTo>
                    <a:pt x="13893" y="17761"/>
                  </a:lnTo>
                  <a:cubicBezTo>
                    <a:pt x="13893" y="17056"/>
                    <a:pt x="13487" y="16416"/>
                    <a:pt x="12853" y="16117"/>
                  </a:cubicBezTo>
                  <a:lnTo>
                    <a:pt x="10623" y="15068"/>
                  </a:lnTo>
                  <a:lnTo>
                    <a:pt x="9107" y="14354"/>
                  </a:lnTo>
                  <a:cubicBezTo>
                    <a:pt x="8894" y="14255"/>
                    <a:pt x="8759" y="14042"/>
                    <a:pt x="8759" y="13807"/>
                  </a:cubicBezTo>
                  <a:lnTo>
                    <a:pt x="8759" y="12871"/>
                  </a:lnTo>
                  <a:lnTo>
                    <a:pt x="8759" y="12196"/>
                  </a:lnTo>
                  <a:cubicBezTo>
                    <a:pt x="9476" y="11781"/>
                    <a:pt x="10038" y="11128"/>
                    <a:pt x="10336" y="10344"/>
                  </a:cubicBezTo>
                  <a:cubicBezTo>
                    <a:pt x="10679" y="9996"/>
                    <a:pt x="10972" y="9595"/>
                    <a:pt x="11201" y="9157"/>
                  </a:cubicBezTo>
                  <a:cubicBezTo>
                    <a:pt x="11230" y="9318"/>
                    <a:pt x="11246" y="9489"/>
                    <a:pt x="11250" y="9667"/>
                  </a:cubicBezTo>
                  <a:cubicBezTo>
                    <a:pt x="11254" y="9831"/>
                    <a:pt x="11389" y="9963"/>
                    <a:pt x="11552" y="9963"/>
                  </a:cubicBezTo>
                  <a:lnTo>
                    <a:pt x="11558" y="9963"/>
                  </a:lnTo>
                  <a:cubicBezTo>
                    <a:pt x="11726" y="9959"/>
                    <a:pt x="11857" y="9821"/>
                    <a:pt x="11854" y="9655"/>
                  </a:cubicBezTo>
                  <a:cubicBezTo>
                    <a:pt x="11845" y="9263"/>
                    <a:pt x="11783" y="8910"/>
                    <a:pt x="11681" y="8587"/>
                  </a:cubicBezTo>
                  <a:cubicBezTo>
                    <a:pt x="11619" y="8393"/>
                    <a:pt x="11600" y="8190"/>
                    <a:pt x="11637" y="7992"/>
                  </a:cubicBezTo>
                  <a:cubicBezTo>
                    <a:pt x="11712" y="7678"/>
                    <a:pt x="11758" y="7354"/>
                    <a:pt x="11773" y="7020"/>
                  </a:cubicBezTo>
                  <a:lnTo>
                    <a:pt x="11773" y="7012"/>
                  </a:lnTo>
                  <a:cubicBezTo>
                    <a:pt x="11774" y="6993"/>
                    <a:pt x="11774" y="6973"/>
                    <a:pt x="11775" y="6953"/>
                  </a:cubicBezTo>
                  <a:lnTo>
                    <a:pt x="11775" y="6938"/>
                  </a:lnTo>
                  <a:cubicBezTo>
                    <a:pt x="11775" y="6919"/>
                    <a:pt x="11777" y="6902"/>
                    <a:pt x="11777" y="6883"/>
                  </a:cubicBezTo>
                  <a:lnTo>
                    <a:pt x="11777" y="6866"/>
                  </a:lnTo>
                  <a:lnTo>
                    <a:pt x="11777" y="6795"/>
                  </a:lnTo>
                  <a:cubicBezTo>
                    <a:pt x="11777" y="4822"/>
                    <a:pt x="10664" y="3115"/>
                    <a:pt x="9050" y="2309"/>
                  </a:cubicBezTo>
                  <a:cubicBezTo>
                    <a:pt x="9056" y="2244"/>
                    <a:pt x="9058" y="2181"/>
                    <a:pt x="9058" y="2115"/>
                  </a:cubicBezTo>
                  <a:cubicBezTo>
                    <a:pt x="9058" y="948"/>
                    <a:pt x="8112" y="1"/>
                    <a:pt x="6945"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6" name="Google Shape;3636;p71"/>
            <p:cNvGrpSpPr/>
            <p:nvPr/>
          </p:nvGrpSpPr>
          <p:grpSpPr>
            <a:xfrm>
              <a:off x="2819149" y="3434775"/>
              <a:ext cx="347400" cy="468100"/>
              <a:chOff x="2332250" y="2637025"/>
              <a:chExt cx="347400" cy="468100"/>
            </a:xfrm>
          </p:grpSpPr>
          <p:sp>
            <p:nvSpPr>
              <p:cNvPr id="3637" name="Google Shape;3637;p71"/>
              <p:cNvSpPr/>
              <p:nvPr/>
            </p:nvSpPr>
            <p:spPr>
              <a:xfrm>
                <a:off x="2332300" y="2931450"/>
                <a:ext cx="347350" cy="173675"/>
              </a:xfrm>
              <a:custGeom>
                <a:rect b="b" l="l" r="r" t="t"/>
                <a:pathLst>
                  <a:path extrusionOk="0" h="6947" w="13894">
                    <a:moveTo>
                      <a:pt x="5134" y="1"/>
                    </a:moveTo>
                    <a:lnTo>
                      <a:pt x="5134" y="2034"/>
                    </a:lnTo>
                    <a:cubicBezTo>
                      <a:pt x="5134" y="2267"/>
                      <a:pt x="4999" y="2481"/>
                      <a:pt x="4787" y="2580"/>
                    </a:cubicBezTo>
                    <a:lnTo>
                      <a:pt x="1041" y="4343"/>
                    </a:lnTo>
                    <a:cubicBezTo>
                      <a:pt x="405" y="4642"/>
                      <a:pt x="0" y="5281"/>
                      <a:pt x="0" y="5983"/>
                    </a:cubicBezTo>
                    <a:lnTo>
                      <a:pt x="0" y="6041"/>
                    </a:lnTo>
                    <a:cubicBezTo>
                      <a:pt x="0" y="6541"/>
                      <a:pt x="406" y="6947"/>
                      <a:pt x="907" y="6947"/>
                    </a:cubicBezTo>
                    <a:lnTo>
                      <a:pt x="12986" y="6947"/>
                    </a:lnTo>
                    <a:cubicBezTo>
                      <a:pt x="13488" y="6947"/>
                      <a:pt x="13893" y="6541"/>
                      <a:pt x="13893" y="6041"/>
                    </a:cubicBezTo>
                    <a:lnTo>
                      <a:pt x="13893" y="5983"/>
                    </a:lnTo>
                    <a:cubicBezTo>
                      <a:pt x="13891" y="5282"/>
                      <a:pt x="13485" y="4642"/>
                      <a:pt x="12851" y="4343"/>
                    </a:cubicBezTo>
                    <a:lnTo>
                      <a:pt x="9105" y="2580"/>
                    </a:lnTo>
                    <a:cubicBezTo>
                      <a:pt x="8892" y="2481"/>
                      <a:pt x="8757" y="2268"/>
                      <a:pt x="8757" y="2034"/>
                    </a:cubicBezTo>
                    <a:lnTo>
                      <a:pt x="875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1"/>
              <p:cNvSpPr/>
              <p:nvPr/>
            </p:nvSpPr>
            <p:spPr>
              <a:xfrm>
                <a:off x="2332250" y="3013800"/>
                <a:ext cx="347350" cy="91325"/>
              </a:xfrm>
              <a:custGeom>
                <a:rect b="b" l="l" r="r" t="t"/>
                <a:pathLst>
                  <a:path extrusionOk="0" h="3653" w="13894">
                    <a:moveTo>
                      <a:pt x="3270" y="0"/>
                    </a:moveTo>
                    <a:lnTo>
                      <a:pt x="1040" y="1049"/>
                    </a:lnTo>
                    <a:cubicBezTo>
                      <a:pt x="404" y="1348"/>
                      <a:pt x="0" y="1987"/>
                      <a:pt x="0" y="2689"/>
                    </a:cubicBezTo>
                    <a:lnTo>
                      <a:pt x="0" y="2747"/>
                    </a:lnTo>
                    <a:cubicBezTo>
                      <a:pt x="0" y="3247"/>
                      <a:pt x="406" y="3653"/>
                      <a:pt x="906" y="3653"/>
                    </a:cubicBezTo>
                    <a:lnTo>
                      <a:pt x="12986" y="3653"/>
                    </a:lnTo>
                    <a:cubicBezTo>
                      <a:pt x="13487" y="3653"/>
                      <a:pt x="13893" y="3247"/>
                      <a:pt x="13893" y="2747"/>
                    </a:cubicBezTo>
                    <a:lnTo>
                      <a:pt x="13893" y="2689"/>
                    </a:lnTo>
                    <a:cubicBezTo>
                      <a:pt x="13893" y="1988"/>
                      <a:pt x="13487" y="1348"/>
                      <a:pt x="12853" y="1049"/>
                    </a:cubicBezTo>
                    <a:lnTo>
                      <a:pt x="10623" y="0"/>
                    </a:lnTo>
                    <a:cubicBezTo>
                      <a:pt x="9895" y="1279"/>
                      <a:pt x="8523" y="2143"/>
                      <a:pt x="6946" y="2143"/>
                    </a:cubicBezTo>
                    <a:cubicBezTo>
                      <a:pt x="5369" y="2143"/>
                      <a:pt x="3998" y="1279"/>
                      <a:pt x="327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1"/>
              <p:cNvSpPr/>
              <p:nvPr/>
            </p:nvSpPr>
            <p:spPr>
              <a:xfrm>
                <a:off x="2460600" y="2931450"/>
                <a:ext cx="90625" cy="37775"/>
              </a:xfrm>
              <a:custGeom>
                <a:rect b="b" l="l" r="r" t="t"/>
                <a:pathLst>
                  <a:path extrusionOk="0" h="1511" w="3625">
                    <a:moveTo>
                      <a:pt x="0" y="1"/>
                    </a:moveTo>
                    <a:lnTo>
                      <a:pt x="0" y="1097"/>
                    </a:lnTo>
                    <a:cubicBezTo>
                      <a:pt x="550" y="1359"/>
                      <a:pt x="1164" y="1511"/>
                      <a:pt x="1812" y="1511"/>
                    </a:cubicBezTo>
                    <a:cubicBezTo>
                      <a:pt x="2460" y="1511"/>
                      <a:pt x="3075" y="1359"/>
                      <a:pt x="3624" y="1097"/>
                    </a:cubicBezTo>
                    <a:lnTo>
                      <a:pt x="362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1"/>
              <p:cNvSpPr/>
              <p:nvPr/>
            </p:nvSpPr>
            <p:spPr>
              <a:xfrm>
                <a:off x="2453100" y="2637025"/>
                <a:ext cx="105700" cy="105700"/>
              </a:xfrm>
              <a:custGeom>
                <a:rect b="b" l="l" r="r" t="t"/>
                <a:pathLst>
                  <a:path extrusionOk="0" h="4228" w="4228">
                    <a:moveTo>
                      <a:pt x="2113" y="1"/>
                    </a:moveTo>
                    <a:cubicBezTo>
                      <a:pt x="946" y="1"/>
                      <a:pt x="0" y="947"/>
                      <a:pt x="0" y="2114"/>
                    </a:cubicBezTo>
                    <a:cubicBezTo>
                      <a:pt x="0" y="3282"/>
                      <a:pt x="946" y="4228"/>
                      <a:pt x="2113" y="4228"/>
                    </a:cubicBezTo>
                    <a:cubicBezTo>
                      <a:pt x="3281" y="4228"/>
                      <a:pt x="4227" y="3282"/>
                      <a:pt x="4227" y="2114"/>
                    </a:cubicBezTo>
                    <a:cubicBezTo>
                      <a:pt x="4227" y="947"/>
                      <a:pt x="3281" y="1"/>
                      <a:pt x="211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1"/>
              <p:cNvSpPr/>
              <p:nvPr/>
            </p:nvSpPr>
            <p:spPr>
              <a:xfrm>
                <a:off x="2385125" y="2682300"/>
                <a:ext cx="241625" cy="249200"/>
              </a:xfrm>
              <a:custGeom>
                <a:rect b="b" l="l" r="r" t="t"/>
                <a:pathLst>
                  <a:path extrusionOk="0" h="9968" w="9665">
                    <a:moveTo>
                      <a:pt x="4832" y="1"/>
                    </a:moveTo>
                    <a:cubicBezTo>
                      <a:pt x="2165" y="1"/>
                      <a:pt x="0" y="2233"/>
                      <a:pt x="0" y="4985"/>
                    </a:cubicBezTo>
                    <a:cubicBezTo>
                      <a:pt x="0" y="7737"/>
                      <a:pt x="2165" y="9968"/>
                      <a:pt x="4832" y="9968"/>
                    </a:cubicBezTo>
                    <a:cubicBezTo>
                      <a:pt x="7501" y="9968"/>
                      <a:pt x="9664" y="7737"/>
                      <a:pt x="9664" y="4985"/>
                    </a:cubicBezTo>
                    <a:cubicBezTo>
                      <a:pt x="9664" y="2233"/>
                      <a:pt x="7501" y="1"/>
                      <a:pt x="483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1"/>
              <p:cNvSpPr/>
              <p:nvPr/>
            </p:nvSpPr>
            <p:spPr>
              <a:xfrm>
                <a:off x="2415325" y="2750275"/>
                <a:ext cx="181200" cy="203850"/>
              </a:xfrm>
              <a:custGeom>
                <a:rect b="b" l="l" r="r" t="t"/>
                <a:pathLst>
                  <a:path extrusionOk="0" h="8154" w="7248">
                    <a:moveTo>
                      <a:pt x="3264" y="1"/>
                    </a:moveTo>
                    <a:cubicBezTo>
                      <a:pt x="2230" y="1070"/>
                      <a:pt x="0" y="1851"/>
                      <a:pt x="0" y="3323"/>
                    </a:cubicBezTo>
                    <a:lnTo>
                      <a:pt x="0" y="4531"/>
                    </a:lnTo>
                    <a:cubicBezTo>
                      <a:pt x="0" y="6533"/>
                      <a:pt x="1623" y="8154"/>
                      <a:pt x="3623" y="8154"/>
                    </a:cubicBezTo>
                    <a:cubicBezTo>
                      <a:pt x="5623" y="8154"/>
                      <a:pt x="7247" y="6531"/>
                      <a:pt x="7247" y="4531"/>
                    </a:cubicBezTo>
                    <a:lnTo>
                      <a:pt x="724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1"/>
              <p:cNvSpPr/>
              <p:nvPr/>
            </p:nvSpPr>
            <p:spPr>
              <a:xfrm>
                <a:off x="2484525" y="2750275"/>
                <a:ext cx="112025" cy="114150"/>
              </a:xfrm>
              <a:custGeom>
                <a:rect b="b" l="l" r="r" t="t"/>
                <a:pathLst>
                  <a:path extrusionOk="0" h="4566" w="4481">
                    <a:moveTo>
                      <a:pt x="496" y="1"/>
                    </a:moveTo>
                    <a:cubicBezTo>
                      <a:pt x="352" y="150"/>
                      <a:pt x="182" y="294"/>
                      <a:pt x="1" y="434"/>
                    </a:cubicBezTo>
                    <a:cubicBezTo>
                      <a:pt x="725" y="1209"/>
                      <a:pt x="1589" y="1765"/>
                      <a:pt x="2313" y="2227"/>
                    </a:cubicBezTo>
                    <a:cubicBezTo>
                      <a:pt x="2420" y="2296"/>
                      <a:pt x="2523" y="2362"/>
                      <a:pt x="2625" y="2427"/>
                    </a:cubicBezTo>
                    <a:cubicBezTo>
                      <a:pt x="3571" y="3041"/>
                      <a:pt x="4256" y="3660"/>
                      <a:pt x="4479" y="4566"/>
                    </a:cubicBezTo>
                    <a:cubicBezTo>
                      <a:pt x="4479" y="4554"/>
                      <a:pt x="4480" y="4542"/>
                      <a:pt x="4480" y="4531"/>
                    </a:cubicBezTo>
                    <a:lnTo>
                      <a:pt x="448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1"/>
              <p:cNvSpPr/>
              <p:nvPr/>
            </p:nvSpPr>
            <p:spPr>
              <a:xfrm>
                <a:off x="2415325" y="2794825"/>
                <a:ext cx="101925" cy="159300"/>
              </a:xfrm>
              <a:custGeom>
                <a:rect b="b" l="l" r="r" t="t"/>
                <a:pathLst>
                  <a:path extrusionOk="0" h="6372" w="4077">
                    <a:moveTo>
                      <a:pt x="906" y="0"/>
                    </a:moveTo>
                    <a:cubicBezTo>
                      <a:pt x="385" y="441"/>
                      <a:pt x="0" y="932"/>
                      <a:pt x="0" y="1541"/>
                    </a:cubicBezTo>
                    <a:lnTo>
                      <a:pt x="0" y="2749"/>
                    </a:lnTo>
                    <a:cubicBezTo>
                      <a:pt x="0" y="4751"/>
                      <a:pt x="1623" y="6372"/>
                      <a:pt x="3623" y="6372"/>
                    </a:cubicBezTo>
                    <a:cubicBezTo>
                      <a:pt x="3777" y="6372"/>
                      <a:pt x="3927" y="6360"/>
                      <a:pt x="4076" y="6341"/>
                    </a:cubicBezTo>
                    <a:cubicBezTo>
                      <a:pt x="2289" y="6118"/>
                      <a:pt x="906" y="4597"/>
                      <a:pt x="906" y="2749"/>
                    </a:cubicBezTo>
                    <a:lnTo>
                      <a:pt x="90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1"/>
              <p:cNvSpPr/>
              <p:nvPr/>
            </p:nvSpPr>
            <p:spPr>
              <a:xfrm>
                <a:off x="2473650" y="2884425"/>
                <a:ext cx="64525" cy="22700"/>
              </a:xfrm>
              <a:custGeom>
                <a:rect b="b" l="l" r="r" t="t"/>
                <a:pathLst>
                  <a:path extrusionOk="0" h="908" w="2581">
                    <a:moveTo>
                      <a:pt x="335" y="1"/>
                    </a:moveTo>
                    <a:cubicBezTo>
                      <a:pt x="254" y="1"/>
                      <a:pt x="174" y="33"/>
                      <a:pt x="114" y="97"/>
                    </a:cubicBezTo>
                    <a:cubicBezTo>
                      <a:pt x="0" y="218"/>
                      <a:pt x="6" y="409"/>
                      <a:pt x="128" y="523"/>
                    </a:cubicBezTo>
                    <a:cubicBezTo>
                      <a:pt x="384" y="763"/>
                      <a:pt x="819" y="907"/>
                      <a:pt x="1290" y="907"/>
                    </a:cubicBezTo>
                    <a:cubicBezTo>
                      <a:pt x="1762" y="907"/>
                      <a:pt x="2197" y="763"/>
                      <a:pt x="2452" y="523"/>
                    </a:cubicBezTo>
                    <a:cubicBezTo>
                      <a:pt x="2574" y="410"/>
                      <a:pt x="2580" y="219"/>
                      <a:pt x="2466" y="97"/>
                    </a:cubicBezTo>
                    <a:cubicBezTo>
                      <a:pt x="2407" y="33"/>
                      <a:pt x="2327" y="1"/>
                      <a:pt x="2247" y="1"/>
                    </a:cubicBezTo>
                    <a:cubicBezTo>
                      <a:pt x="2173" y="1"/>
                      <a:pt x="2099" y="28"/>
                      <a:pt x="2040" y="82"/>
                    </a:cubicBezTo>
                    <a:cubicBezTo>
                      <a:pt x="1932" y="184"/>
                      <a:pt x="1669" y="304"/>
                      <a:pt x="1290" y="304"/>
                    </a:cubicBezTo>
                    <a:cubicBezTo>
                      <a:pt x="911" y="304"/>
                      <a:pt x="649" y="184"/>
                      <a:pt x="540" y="82"/>
                    </a:cubicBezTo>
                    <a:cubicBezTo>
                      <a:pt x="483" y="28"/>
                      <a:pt x="409" y="1"/>
                      <a:pt x="33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1"/>
              <p:cNvSpPr/>
              <p:nvPr/>
            </p:nvSpPr>
            <p:spPr>
              <a:xfrm>
                <a:off x="2457175" y="2829550"/>
                <a:ext cx="15100" cy="22675"/>
              </a:xfrm>
              <a:custGeom>
                <a:rect b="b" l="l" r="r" t="t"/>
                <a:pathLst>
                  <a:path extrusionOk="0" h="907" w="604">
                    <a:moveTo>
                      <a:pt x="302" y="1"/>
                    </a:moveTo>
                    <a:cubicBezTo>
                      <a:pt x="135" y="1"/>
                      <a:pt x="1" y="136"/>
                      <a:pt x="1" y="303"/>
                    </a:cubicBezTo>
                    <a:lnTo>
                      <a:pt x="1" y="605"/>
                    </a:lnTo>
                    <a:cubicBezTo>
                      <a:pt x="1" y="771"/>
                      <a:pt x="135" y="907"/>
                      <a:pt x="302" y="907"/>
                    </a:cubicBezTo>
                    <a:cubicBezTo>
                      <a:pt x="469" y="907"/>
                      <a:pt x="604" y="771"/>
                      <a:pt x="604" y="605"/>
                    </a:cubicBezTo>
                    <a:lnTo>
                      <a:pt x="604" y="303"/>
                    </a:lnTo>
                    <a:cubicBezTo>
                      <a:pt x="604" y="136"/>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1"/>
              <p:cNvSpPr/>
              <p:nvPr/>
            </p:nvSpPr>
            <p:spPr>
              <a:xfrm>
                <a:off x="2539550" y="2829550"/>
                <a:ext cx="15125" cy="22675"/>
              </a:xfrm>
              <a:custGeom>
                <a:rect b="b" l="l" r="r" t="t"/>
                <a:pathLst>
                  <a:path extrusionOk="0" h="907" w="605">
                    <a:moveTo>
                      <a:pt x="303" y="1"/>
                    </a:moveTo>
                    <a:cubicBezTo>
                      <a:pt x="136" y="1"/>
                      <a:pt x="1" y="136"/>
                      <a:pt x="1" y="303"/>
                    </a:cubicBezTo>
                    <a:lnTo>
                      <a:pt x="1" y="605"/>
                    </a:lnTo>
                    <a:cubicBezTo>
                      <a:pt x="1" y="771"/>
                      <a:pt x="136" y="907"/>
                      <a:pt x="303" y="907"/>
                    </a:cubicBezTo>
                    <a:cubicBezTo>
                      <a:pt x="469" y="907"/>
                      <a:pt x="605" y="771"/>
                      <a:pt x="605" y="605"/>
                    </a:cubicBezTo>
                    <a:lnTo>
                      <a:pt x="605" y="303"/>
                    </a:lnTo>
                    <a:cubicBezTo>
                      <a:pt x="605" y="136"/>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1"/>
              <p:cNvSpPr/>
              <p:nvPr/>
            </p:nvSpPr>
            <p:spPr>
              <a:xfrm>
                <a:off x="2464025" y="2682325"/>
                <a:ext cx="164675" cy="203875"/>
              </a:xfrm>
              <a:custGeom>
                <a:rect b="b" l="l" r="r" t="t"/>
                <a:pathLst>
                  <a:path extrusionOk="0" h="8155" w="6587">
                    <a:moveTo>
                      <a:pt x="1676" y="1"/>
                    </a:moveTo>
                    <a:cubicBezTo>
                      <a:pt x="1086" y="1"/>
                      <a:pt x="524" y="115"/>
                      <a:pt x="1" y="315"/>
                    </a:cubicBezTo>
                    <a:cubicBezTo>
                      <a:pt x="449" y="2662"/>
                      <a:pt x="2352" y="3717"/>
                      <a:pt x="3774" y="4640"/>
                    </a:cubicBezTo>
                    <a:cubicBezTo>
                      <a:pt x="4969" y="5414"/>
                      <a:pt x="5944" y="6318"/>
                      <a:pt x="5979" y="7860"/>
                    </a:cubicBezTo>
                    <a:cubicBezTo>
                      <a:pt x="5983" y="8024"/>
                      <a:pt x="6118" y="8155"/>
                      <a:pt x="6281" y="8155"/>
                    </a:cubicBezTo>
                    <a:lnTo>
                      <a:pt x="6287" y="8155"/>
                    </a:lnTo>
                    <a:cubicBezTo>
                      <a:pt x="6455" y="8152"/>
                      <a:pt x="6586" y="8014"/>
                      <a:pt x="6583" y="7847"/>
                    </a:cubicBezTo>
                    <a:cubicBezTo>
                      <a:pt x="6574" y="7454"/>
                      <a:pt x="6512" y="7101"/>
                      <a:pt x="6411" y="6778"/>
                    </a:cubicBezTo>
                    <a:cubicBezTo>
                      <a:pt x="6345" y="6572"/>
                      <a:pt x="6328" y="6351"/>
                      <a:pt x="6376" y="6140"/>
                    </a:cubicBezTo>
                    <a:cubicBezTo>
                      <a:pt x="6462" y="5769"/>
                      <a:pt x="6508" y="5381"/>
                      <a:pt x="6508" y="4984"/>
                    </a:cubicBezTo>
                    <a:cubicBezTo>
                      <a:pt x="6508" y="2232"/>
                      <a:pt x="4345" y="1"/>
                      <a:pt x="167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1"/>
              <p:cNvSpPr/>
              <p:nvPr/>
            </p:nvSpPr>
            <p:spPr>
              <a:xfrm>
                <a:off x="2400300" y="3013800"/>
                <a:ext cx="211250" cy="68675"/>
              </a:xfrm>
              <a:custGeom>
                <a:rect b="b" l="l" r="r" t="t"/>
                <a:pathLst>
                  <a:path extrusionOk="0" h="2747" w="8450">
                    <a:moveTo>
                      <a:pt x="547" y="0"/>
                    </a:moveTo>
                    <a:lnTo>
                      <a:pt x="0" y="258"/>
                    </a:lnTo>
                    <a:cubicBezTo>
                      <a:pt x="824" y="1741"/>
                      <a:pt x="2406" y="2747"/>
                      <a:pt x="4224" y="2747"/>
                    </a:cubicBezTo>
                    <a:cubicBezTo>
                      <a:pt x="6042" y="2747"/>
                      <a:pt x="7624" y="1741"/>
                      <a:pt x="8449" y="258"/>
                    </a:cubicBezTo>
                    <a:lnTo>
                      <a:pt x="7900" y="0"/>
                    </a:lnTo>
                    <a:cubicBezTo>
                      <a:pt x="7172" y="1279"/>
                      <a:pt x="5800" y="2143"/>
                      <a:pt x="4223" y="2143"/>
                    </a:cubicBezTo>
                    <a:cubicBezTo>
                      <a:pt x="2646" y="2143"/>
                      <a:pt x="1275" y="1279"/>
                      <a:pt x="54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50" name="Google Shape;3650;p71"/>
          <p:cNvGrpSpPr/>
          <p:nvPr/>
        </p:nvGrpSpPr>
        <p:grpSpPr>
          <a:xfrm>
            <a:off x="3469905" y="3421867"/>
            <a:ext cx="512979" cy="352624"/>
            <a:chOff x="3447229" y="3492625"/>
            <a:chExt cx="512979" cy="352624"/>
          </a:xfrm>
        </p:grpSpPr>
        <p:sp>
          <p:nvSpPr>
            <p:cNvPr id="3651" name="Google Shape;3651;p71"/>
            <p:cNvSpPr/>
            <p:nvPr/>
          </p:nvSpPr>
          <p:spPr>
            <a:xfrm>
              <a:off x="3447229" y="3492625"/>
              <a:ext cx="512979" cy="352624"/>
            </a:xfrm>
            <a:custGeom>
              <a:rect b="b" l="l" r="r" t="t"/>
              <a:pathLst>
                <a:path extrusionOk="0" h="12873" w="18727">
                  <a:moveTo>
                    <a:pt x="3017" y="0"/>
                  </a:moveTo>
                  <a:cubicBezTo>
                    <a:pt x="1625" y="0"/>
                    <a:pt x="451" y="944"/>
                    <a:pt x="103" y="2228"/>
                  </a:cubicBezTo>
                  <a:lnTo>
                    <a:pt x="99" y="2244"/>
                  </a:lnTo>
                  <a:cubicBezTo>
                    <a:pt x="95" y="2258"/>
                    <a:pt x="91" y="2272"/>
                    <a:pt x="89" y="2286"/>
                  </a:cubicBezTo>
                  <a:cubicBezTo>
                    <a:pt x="88" y="2294"/>
                    <a:pt x="85" y="2300"/>
                    <a:pt x="84" y="2308"/>
                  </a:cubicBezTo>
                  <a:cubicBezTo>
                    <a:pt x="79" y="2328"/>
                    <a:pt x="73" y="2351"/>
                    <a:pt x="69" y="2372"/>
                  </a:cubicBezTo>
                  <a:cubicBezTo>
                    <a:pt x="67" y="2383"/>
                    <a:pt x="64" y="2393"/>
                    <a:pt x="63" y="2403"/>
                  </a:cubicBezTo>
                  <a:cubicBezTo>
                    <a:pt x="60" y="2414"/>
                    <a:pt x="59" y="2425"/>
                    <a:pt x="57" y="2436"/>
                  </a:cubicBezTo>
                  <a:cubicBezTo>
                    <a:pt x="54" y="2447"/>
                    <a:pt x="53" y="2459"/>
                    <a:pt x="50" y="2470"/>
                  </a:cubicBezTo>
                  <a:cubicBezTo>
                    <a:pt x="49" y="2480"/>
                    <a:pt x="47" y="2490"/>
                    <a:pt x="45" y="2501"/>
                  </a:cubicBezTo>
                  <a:cubicBezTo>
                    <a:pt x="43" y="2515"/>
                    <a:pt x="41" y="2528"/>
                    <a:pt x="39" y="2542"/>
                  </a:cubicBezTo>
                  <a:lnTo>
                    <a:pt x="34" y="2564"/>
                  </a:lnTo>
                  <a:cubicBezTo>
                    <a:pt x="32" y="2585"/>
                    <a:pt x="28" y="2608"/>
                    <a:pt x="26" y="2627"/>
                  </a:cubicBezTo>
                  <a:cubicBezTo>
                    <a:pt x="24" y="2635"/>
                    <a:pt x="23" y="2644"/>
                    <a:pt x="23" y="2652"/>
                  </a:cubicBezTo>
                  <a:cubicBezTo>
                    <a:pt x="22" y="2667"/>
                    <a:pt x="19" y="2683"/>
                    <a:pt x="18" y="2697"/>
                  </a:cubicBezTo>
                  <a:cubicBezTo>
                    <a:pt x="17" y="2704"/>
                    <a:pt x="17" y="2712"/>
                    <a:pt x="16" y="2722"/>
                  </a:cubicBezTo>
                  <a:cubicBezTo>
                    <a:pt x="15" y="2740"/>
                    <a:pt x="12" y="2760"/>
                    <a:pt x="11" y="2779"/>
                  </a:cubicBezTo>
                  <a:cubicBezTo>
                    <a:pt x="11" y="2783"/>
                    <a:pt x="11" y="2785"/>
                    <a:pt x="10" y="2789"/>
                  </a:cubicBezTo>
                  <a:cubicBezTo>
                    <a:pt x="8" y="2812"/>
                    <a:pt x="7" y="2835"/>
                    <a:pt x="6" y="2857"/>
                  </a:cubicBezTo>
                  <a:cubicBezTo>
                    <a:pt x="6" y="2863"/>
                    <a:pt x="5" y="2872"/>
                    <a:pt x="5" y="2878"/>
                  </a:cubicBezTo>
                  <a:cubicBezTo>
                    <a:pt x="3" y="2895"/>
                    <a:pt x="3" y="2913"/>
                    <a:pt x="2" y="2929"/>
                  </a:cubicBezTo>
                  <a:lnTo>
                    <a:pt x="2" y="2950"/>
                  </a:lnTo>
                  <a:cubicBezTo>
                    <a:pt x="2" y="2973"/>
                    <a:pt x="1" y="2996"/>
                    <a:pt x="1" y="3020"/>
                  </a:cubicBezTo>
                  <a:lnTo>
                    <a:pt x="1" y="7249"/>
                  </a:lnTo>
                  <a:cubicBezTo>
                    <a:pt x="1" y="8826"/>
                    <a:pt x="1212" y="10123"/>
                    <a:pt x="2755" y="10257"/>
                  </a:cubicBezTo>
                  <a:cubicBezTo>
                    <a:pt x="2907" y="10270"/>
                    <a:pt x="3021" y="10403"/>
                    <a:pt x="3021" y="10556"/>
                  </a:cubicBezTo>
                  <a:lnTo>
                    <a:pt x="3021" y="12363"/>
                  </a:lnTo>
                  <a:cubicBezTo>
                    <a:pt x="3021" y="12669"/>
                    <a:pt x="3271" y="12872"/>
                    <a:pt x="3532" y="12872"/>
                  </a:cubicBezTo>
                  <a:cubicBezTo>
                    <a:pt x="3651" y="12872"/>
                    <a:pt x="3772" y="12830"/>
                    <a:pt x="3873" y="12737"/>
                  </a:cubicBezTo>
                  <a:cubicBezTo>
                    <a:pt x="3878" y="12732"/>
                    <a:pt x="3883" y="12728"/>
                    <a:pt x="3889" y="12723"/>
                  </a:cubicBezTo>
                  <a:lnTo>
                    <a:pt x="6078" y="10534"/>
                  </a:lnTo>
                  <a:cubicBezTo>
                    <a:pt x="6247" y="10364"/>
                    <a:pt x="6478" y="10268"/>
                    <a:pt x="6719" y="10268"/>
                  </a:cubicBezTo>
                  <a:lnTo>
                    <a:pt x="15705" y="10268"/>
                  </a:lnTo>
                  <a:cubicBezTo>
                    <a:pt x="15728" y="10268"/>
                    <a:pt x="15751" y="10268"/>
                    <a:pt x="15775" y="10266"/>
                  </a:cubicBezTo>
                  <a:lnTo>
                    <a:pt x="15792" y="10266"/>
                  </a:lnTo>
                  <a:cubicBezTo>
                    <a:pt x="15815" y="10266"/>
                    <a:pt x="15836" y="10264"/>
                    <a:pt x="15858" y="10263"/>
                  </a:cubicBezTo>
                  <a:lnTo>
                    <a:pt x="15863" y="10263"/>
                  </a:lnTo>
                  <a:lnTo>
                    <a:pt x="15929" y="10259"/>
                  </a:lnTo>
                  <a:cubicBezTo>
                    <a:pt x="15935" y="10259"/>
                    <a:pt x="15943" y="10258"/>
                    <a:pt x="15949" y="10258"/>
                  </a:cubicBezTo>
                  <a:cubicBezTo>
                    <a:pt x="15967" y="10257"/>
                    <a:pt x="15986" y="10256"/>
                    <a:pt x="16005" y="10253"/>
                  </a:cubicBezTo>
                  <a:cubicBezTo>
                    <a:pt x="16011" y="10253"/>
                    <a:pt x="16017" y="10252"/>
                    <a:pt x="16023" y="10252"/>
                  </a:cubicBezTo>
                  <a:cubicBezTo>
                    <a:pt x="16042" y="10251"/>
                    <a:pt x="16061" y="10248"/>
                    <a:pt x="16079" y="10246"/>
                  </a:cubicBezTo>
                  <a:lnTo>
                    <a:pt x="16105" y="10242"/>
                  </a:lnTo>
                  <a:cubicBezTo>
                    <a:pt x="16119" y="10241"/>
                    <a:pt x="16133" y="10238"/>
                    <a:pt x="16145" y="10237"/>
                  </a:cubicBezTo>
                  <a:lnTo>
                    <a:pt x="16192" y="10228"/>
                  </a:lnTo>
                  <a:cubicBezTo>
                    <a:pt x="16202" y="10227"/>
                    <a:pt x="16214" y="10225"/>
                    <a:pt x="16224" y="10224"/>
                  </a:cubicBezTo>
                  <a:cubicBezTo>
                    <a:pt x="16237" y="10221"/>
                    <a:pt x="16248" y="10220"/>
                    <a:pt x="16261" y="10217"/>
                  </a:cubicBezTo>
                  <a:lnTo>
                    <a:pt x="16280" y="10214"/>
                  </a:lnTo>
                  <a:cubicBezTo>
                    <a:pt x="17674" y="9945"/>
                    <a:pt x="18727" y="8721"/>
                    <a:pt x="18727" y="7249"/>
                  </a:cubicBezTo>
                  <a:lnTo>
                    <a:pt x="18727" y="3020"/>
                  </a:lnTo>
                  <a:cubicBezTo>
                    <a:pt x="18722" y="1352"/>
                    <a:pt x="17370" y="0"/>
                    <a:pt x="1570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2" name="Google Shape;3652;p71"/>
            <p:cNvGrpSpPr/>
            <p:nvPr/>
          </p:nvGrpSpPr>
          <p:grpSpPr>
            <a:xfrm>
              <a:off x="3469617" y="3507975"/>
              <a:ext cx="468175" cy="321825"/>
              <a:chOff x="2798525" y="2710250"/>
              <a:chExt cx="468175" cy="321825"/>
            </a:xfrm>
          </p:grpSpPr>
          <p:sp>
            <p:nvSpPr>
              <p:cNvPr id="3653" name="Google Shape;3653;p71"/>
              <p:cNvSpPr/>
              <p:nvPr/>
            </p:nvSpPr>
            <p:spPr>
              <a:xfrm>
                <a:off x="2798550" y="2710250"/>
                <a:ext cx="468150" cy="321825"/>
              </a:xfrm>
              <a:custGeom>
                <a:rect b="b" l="l" r="r" t="t"/>
                <a:pathLst>
                  <a:path extrusionOk="0" h="12873" w="18726">
                    <a:moveTo>
                      <a:pt x="3020" y="0"/>
                    </a:moveTo>
                    <a:cubicBezTo>
                      <a:pt x="1353" y="0"/>
                      <a:pt x="0" y="1352"/>
                      <a:pt x="0" y="3020"/>
                    </a:cubicBezTo>
                    <a:lnTo>
                      <a:pt x="0" y="7249"/>
                    </a:lnTo>
                    <a:cubicBezTo>
                      <a:pt x="0" y="8826"/>
                      <a:pt x="1212" y="10123"/>
                      <a:pt x="2755" y="10257"/>
                    </a:cubicBezTo>
                    <a:cubicBezTo>
                      <a:pt x="2906" y="10270"/>
                      <a:pt x="3020" y="10403"/>
                      <a:pt x="3020" y="10556"/>
                    </a:cubicBezTo>
                    <a:lnTo>
                      <a:pt x="3020" y="12363"/>
                    </a:lnTo>
                    <a:cubicBezTo>
                      <a:pt x="3020" y="12670"/>
                      <a:pt x="3271" y="12872"/>
                      <a:pt x="3533" y="12872"/>
                    </a:cubicBezTo>
                    <a:cubicBezTo>
                      <a:pt x="3657" y="12872"/>
                      <a:pt x="3785" y="12826"/>
                      <a:pt x="3888" y="12723"/>
                    </a:cubicBezTo>
                    <a:lnTo>
                      <a:pt x="6079" y="10534"/>
                    </a:lnTo>
                    <a:cubicBezTo>
                      <a:pt x="6248" y="10364"/>
                      <a:pt x="6479" y="10268"/>
                      <a:pt x="6718" y="10268"/>
                    </a:cubicBezTo>
                    <a:lnTo>
                      <a:pt x="15706" y="10268"/>
                    </a:lnTo>
                    <a:cubicBezTo>
                      <a:pt x="17374" y="10268"/>
                      <a:pt x="18726" y="8916"/>
                      <a:pt x="18726" y="7247"/>
                    </a:cubicBezTo>
                    <a:lnTo>
                      <a:pt x="18726" y="3019"/>
                    </a:lnTo>
                    <a:cubicBezTo>
                      <a:pt x="18725" y="1352"/>
                      <a:pt x="17373" y="0"/>
                      <a:pt x="1570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1"/>
              <p:cNvSpPr/>
              <p:nvPr/>
            </p:nvSpPr>
            <p:spPr>
              <a:xfrm>
                <a:off x="3086250" y="2798100"/>
                <a:ext cx="50100" cy="85050"/>
              </a:xfrm>
              <a:custGeom>
                <a:rect b="b" l="l" r="r" t="t"/>
                <a:pathLst>
                  <a:path extrusionOk="0" h="3402" w="2004">
                    <a:moveTo>
                      <a:pt x="1002" y="606"/>
                    </a:moveTo>
                    <a:cubicBezTo>
                      <a:pt x="1220" y="606"/>
                      <a:pt x="1398" y="784"/>
                      <a:pt x="1399" y="1002"/>
                    </a:cubicBezTo>
                    <a:lnTo>
                      <a:pt x="1399" y="2400"/>
                    </a:lnTo>
                    <a:cubicBezTo>
                      <a:pt x="1399" y="2619"/>
                      <a:pt x="1222" y="2798"/>
                      <a:pt x="1002" y="2798"/>
                    </a:cubicBezTo>
                    <a:cubicBezTo>
                      <a:pt x="783" y="2798"/>
                      <a:pt x="605" y="2620"/>
                      <a:pt x="605" y="2400"/>
                    </a:cubicBezTo>
                    <a:lnTo>
                      <a:pt x="605" y="1002"/>
                    </a:lnTo>
                    <a:cubicBezTo>
                      <a:pt x="605" y="784"/>
                      <a:pt x="782" y="606"/>
                      <a:pt x="1002" y="606"/>
                    </a:cubicBezTo>
                    <a:close/>
                    <a:moveTo>
                      <a:pt x="1002" y="1"/>
                    </a:moveTo>
                    <a:cubicBezTo>
                      <a:pt x="449" y="1"/>
                      <a:pt x="0" y="450"/>
                      <a:pt x="0" y="1002"/>
                    </a:cubicBezTo>
                    <a:lnTo>
                      <a:pt x="0" y="2400"/>
                    </a:lnTo>
                    <a:cubicBezTo>
                      <a:pt x="0" y="2953"/>
                      <a:pt x="449" y="3402"/>
                      <a:pt x="1002" y="3402"/>
                    </a:cubicBezTo>
                    <a:cubicBezTo>
                      <a:pt x="1554" y="3402"/>
                      <a:pt x="2003" y="2954"/>
                      <a:pt x="2003" y="2400"/>
                    </a:cubicBezTo>
                    <a:lnTo>
                      <a:pt x="2003" y="1002"/>
                    </a:lnTo>
                    <a:cubicBezTo>
                      <a:pt x="2003" y="450"/>
                      <a:pt x="1554" y="1"/>
                      <a:pt x="1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1"/>
              <p:cNvSpPr/>
              <p:nvPr/>
            </p:nvSpPr>
            <p:spPr>
              <a:xfrm>
                <a:off x="3147500" y="2798100"/>
                <a:ext cx="58825" cy="85050"/>
              </a:xfrm>
              <a:custGeom>
                <a:rect b="b" l="l" r="r" t="t"/>
                <a:pathLst>
                  <a:path extrusionOk="0" h="3402" w="2353">
                    <a:moveTo>
                      <a:pt x="302" y="0"/>
                    </a:moveTo>
                    <a:cubicBezTo>
                      <a:pt x="285" y="0"/>
                      <a:pt x="268" y="2"/>
                      <a:pt x="251" y="5"/>
                    </a:cubicBezTo>
                    <a:cubicBezTo>
                      <a:pt x="105" y="30"/>
                      <a:pt x="0" y="156"/>
                      <a:pt x="0" y="303"/>
                    </a:cubicBezTo>
                    <a:lnTo>
                      <a:pt x="0" y="3101"/>
                    </a:lnTo>
                    <a:cubicBezTo>
                      <a:pt x="0" y="3267"/>
                      <a:pt x="135" y="3402"/>
                      <a:pt x="302" y="3402"/>
                    </a:cubicBezTo>
                    <a:cubicBezTo>
                      <a:pt x="469" y="3402"/>
                      <a:pt x="603" y="3267"/>
                      <a:pt x="603" y="3101"/>
                    </a:cubicBezTo>
                    <a:lnTo>
                      <a:pt x="603" y="2046"/>
                    </a:lnTo>
                    <a:lnTo>
                      <a:pt x="891" y="2852"/>
                    </a:lnTo>
                    <a:cubicBezTo>
                      <a:pt x="934" y="2972"/>
                      <a:pt x="1047" y="3052"/>
                      <a:pt x="1175" y="3052"/>
                    </a:cubicBezTo>
                    <a:cubicBezTo>
                      <a:pt x="1302" y="3052"/>
                      <a:pt x="1417" y="2973"/>
                      <a:pt x="1459" y="2852"/>
                    </a:cubicBezTo>
                    <a:lnTo>
                      <a:pt x="1747" y="2046"/>
                    </a:lnTo>
                    <a:lnTo>
                      <a:pt x="1747" y="3101"/>
                    </a:lnTo>
                    <a:cubicBezTo>
                      <a:pt x="1747" y="3267"/>
                      <a:pt x="1881" y="3402"/>
                      <a:pt x="2049" y="3402"/>
                    </a:cubicBezTo>
                    <a:cubicBezTo>
                      <a:pt x="2215" y="3402"/>
                      <a:pt x="2350" y="3267"/>
                      <a:pt x="2353" y="3101"/>
                    </a:cubicBezTo>
                    <a:lnTo>
                      <a:pt x="2353" y="303"/>
                    </a:lnTo>
                    <a:cubicBezTo>
                      <a:pt x="2353" y="155"/>
                      <a:pt x="2247" y="30"/>
                      <a:pt x="2102" y="5"/>
                    </a:cubicBezTo>
                    <a:cubicBezTo>
                      <a:pt x="2085" y="2"/>
                      <a:pt x="2068" y="1"/>
                      <a:pt x="2052" y="1"/>
                    </a:cubicBezTo>
                    <a:cubicBezTo>
                      <a:pt x="1925" y="1"/>
                      <a:pt x="1809" y="78"/>
                      <a:pt x="1765" y="201"/>
                    </a:cubicBezTo>
                    <a:lnTo>
                      <a:pt x="1176" y="1853"/>
                    </a:lnTo>
                    <a:lnTo>
                      <a:pt x="587" y="201"/>
                    </a:lnTo>
                    <a:cubicBezTo>
                      <a:pt x="542" y="79"/>
                      <a:pt x="428" y="0"/>
                      <a:pt x="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1"/>
              <p:cNvSpPr/>
              <p:nvPr/>
            </p:nvSpPr>
            <p:spPr>
              <a:xfrm>
                <a:off x="3016375" y="2798100"/>
                <a:ext cx="58825" cy="85050"/>
              </a:xfrm>
              <a:custGeom>
                <a:rect b="b" l="l" r="r" t="t"/>
                <a:pathLst>
                  <a:path extrusionOk="0" h="3402" w="2353">
                    <a:moveTo>
                      <a:pt x="302" y="0"/>
                    </a:moveTo>
                    <a:cubicBezTo>
                      <a:pt x="285" y="0"/>
                      <a:pt x="267" y="2"/>
                      <a:pt x="250" y="5"/>
                    </a:cubicBezTo>
                    <a:cubicBezTo>
                      <a:pt x="105" y="30"/>
                      <a:pt x="0" y="156"/>
                      <a:pt x="0" y="303"/>
                    </a:cubicBezTo>
                    <a:lnTo>
                      <a:pt x="0" y="3101"/>
                    </a:lnTo>
                    <a:cubicBezTo>
                      <a:pt x="0" y="3267"/>
                      <a:pt x="135" y="3402"/>
                      <a:pt x="301" y="3402"/>
                    </a:cubicBezTo>
                    <a:cubicBezTo>
                      <a:pt x="469" y="3402"/>
                      <a:pt x="603" y="3267"/>
                      <a:pt x="603" y="3101"/>
                    </a:cubicBezTo>
                    <a:lnTo>
                      <a:pt x="603" y="2046"/>
                    </a:lnTo>
                    <a:lnTo>
                      <a:pt x="891" y="2852"/>
                    </a:lnTo>
                    <a:cubicBezTo>
                      <a:pt x="933" y="2972"/>
                      <a:pt x="1046" y="3052"/>
                      <a:pt x="1174" y="3052"/>
                    </a:cubicBezTo>
                    <a:cubicBezTo>
                      <a:pt x="1302" y="3052"/>
                      <a:pt x="1416" y="2973"/>
                      <a:pt x="1459" y="2852"/>
                    </a:cubicBezTo>
                    <a:lnTo>
                      <a:pt x="1747" y="2046"/>
                    </a:lnTo>
                    <a:lnTo>
                      <a:pt x="1747" y="3101"/>
                    </a:lnTo>
                    <a:cubicBezTo>
                      <a:pt x="1747" y="3267"/>
                      <a:pt x="1881" y="3402"/>
                      <a:pt x="2048" y="3402"/>
                    </a:cubicBezTo>
                    <a:cubicBezTo>
                      <a:pt x="2215" y="3402"/>
                      <a:pt x="2350" y="3267"/>
                      <a:pt x="2353" y="3101"/>
                    </a:cubicBezTo>
                    <a:lnTo>
                      <a:pt x="2353" y="303"/>
                    </a:lnTo>
                    <a:cubicBezTo>
                      <a:pt x="2353" y="155"/>
                      <a:pt x="2247" y="30"/>
                      <a:pt x="2102" y="5"/>
                    </a:cubicBezTo>
                    <a:cubicBezTo>
                      <a:pt x="2085" y="2"/>
                      <a:pt x="2069" y="1"/>
                      <a:pt x="2052" y="1"/>
                    </a:cubicBezTo>
                    <a:cubicBezTo>
                      <a:pt x="1925" y="1"/>
                      <a:pt x="1809" y="78"/>
                      <a:pt x="1765" y="201"/>
                    </a:cubicBezTo>
                    <a:lnTo>
                      <a:pt x="1176" y="1853"/>
                    </a:lnTo>
                    <a:lnTo>
                      <a:pt x="586" y="201"/>
                    </a:lnTo>
                    <a:cubicBezTo>
                      <a:pt x="542" y="79"/>
                      <a:pt x="428" y="0"/>
                      <a:pt x="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1"/>
              <p:cNvSpPr/>
              <p:nvPr/>
            </p:nvSpPr>
            <p:spPr>
              <a:xfrm>
                <a:off x="2897650" y="2797900"/>
                <a:ext cx="95050" cy="87725"/>
              </a:xfrm>
              <a:custGeom>
                <a:rect b="b" l="l" r="r" t="t"/>
                <a:pathLst>
                  <a:path extrusionOk="0" h="3509" w="3802">
                    <a:moveTo>
                      <a:pt x="1151" y="0"/>
                    </a:moveTo>
                    <a:cubicBezTo>
                      <a:pt x="517" y="0"/>
                      <a:pt x="0" y="516"/>
                      <a:pt x="0" y="1151"/>
                    </a:cubicBezTo>
                    <a:cubicBezTo>
                      <a:pt x="0" y="2216"/>
                      <a:pt x="1741" y="3429"/>
                      <a:pt x="1814" y="3481"/>
                    </a:cubicBezTo>
                    <a:cubicBezTo>
                      <a:pt x="1839" y="3499"/>
                      <a:pt x="1869" y="3508"/>
                      <a:pt x="1900" y="3508"/>
                    </a:cubicBezTo>
                    <a:cubicBezTo>
                      <a:pt x="1930" y="3508"/>
                      <a:pt x="1960" y="3499"/>
                      <a:pt x="1986" y="3481"/>
                    </a:cubicBezTo>
                    <a:cubicBezTo>
                      <a:pt x="2060" y="3429"/>
                      <a:pt x="3800" y="2216"/>
                      <a:pt x="3800" y="1150"/>
                    </a:cubicBezTo>
                    <a:cubicBezTo>
                      <a:pt x="3801" y="516"/>
                      <a:pt x="3286" y="0"/>
                      <a:pt x="2651" y="0"/>
                    </a:cubicBezTo>
                    <a:cubicBezTo>
                      <a:pt x="2376" y="0"/>
                      <a:pt x="2110" y="101"/>
                      <a:pt x="1901" y="283"/>
                    </a:cubicBezTo>
                    <a:cubicBezTo>
                      <a:pt x="1693" y="101"/>
                      <a:pt x="1427" y="0"/>
                      <a:pt x="1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1"/>
              <p:cNvSpPr/>
              <p:nvPr/>
            </p:nvSpPr>
            <p:spPr>
              <a:xfrm>
                <a:off x="2858950" y="2798100"/>
                <a:ext cx="15125" cy="85050"/>
              </a:xfrm>
              <a:custGeom>
                <a:rect b="b" l="l" r="r" t="t"/>
                <a:pathLst>
                  <a:path extrusionOk="0" h="3402" w="605">
                    <a:moveTo>
                      <a:pt x="301" y="1"/>
                    </a:moveTo>
                    <a:cubicBezTo>
                      <a:pt x="135" y="1"/>
                      <a:pt x="0" y="136"/>
                      <a:pt x="0" y="303"/>
                    </a:cubicBezTo>
                    <a:lnTo>
                      <a:pt x="0" y="3101"/>
                    </a:lnTo>
                    <a:cubicBezTo>
                      <a:pt x="0" y="3267"/>
                      <a:pt x="135" y="3402"/>
                      <a:pt x="301" y="3402"/>
                    </a:cubicBezTo>
                    <a:cubicBezTo>
                      <a:pt x="469" y="3402"/>
                      <a:pt x="604" y="3267"/>
                      <a:pt x="603" y="3101"/>
                    </a:cubicBezTo>
                    <a:lnTo>
                      <a:pt x="603" y="303"/>
                    </a:lnTo>
                    <a:cubicBezTo>
                      <a:pt x="603" y="136"/>
                      <a:pt x="469"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1"/>
              <p:cNvSpPr/>
              <p:nvPr/>
            </p:nvSpPr>
            <p:spPr>
              <a:xfrm>
                <a:off x="2798525" y="2716550"/>
                <a:ext cx="457950" cy="315525"/>
              </a:xfrm>
              <a:custGeom>
                <a:rect b="b" l="l" r="r" t="t"/>
                <a:pathLst>
                  <a:path extrusionOk="0" h="12621" w="18318">
                    <a:moveTo>
                      <a:pt x="1812" y="0"/>
                    </a:moveTo>
                    <a:cubicBezTo>
                      <a:pt x="746" y="466"/>
                      <a:pt x="0" y="1530"/>
                      <a:pt x="0" y="2767"/>
                    </a:cubicBezTo>
                    <a:lnTo>
                      <a:pt x="0" y="6995"/>
                    </a:lnTo>
                    <a:cubicBezTo>
                      <a:pt x="0" y="8573"/>
                      <a:pt x="1212" y="9870"/>
                      <a:pt x="2754" y="10004"/>
                    </a:cubicBezTo>
                    <a:cubicBezTo>
                      <a:pt x="2906" y="10017"/>
                      <a:pt x="3020" y="10150"/>
                      <a:pt x="3020" y="10303"/>
                    </a:cubicBezTo>
                    <a:lnTo>
                      <a:pt x="3020" y="12111"/>
                    </a:lnTo>
                    <a:cubicBezTo>
                      <a:pt x="3020" y="12418"/>
                      <a:pt x="3271" y="12620"/>
                      <a:pt x="3533" y="12620"/>
                    </a:cubicBezTo>
                    <a:cubicBezTo>
                      <a:pt x="3657" y="12620"/>
                      <a:pt x="3785" y="12574"/>
                      <a:pt x="3888" y="12471"/>
                    </a:cubicBezTo>
                    <a:lnTo>
                      <a:pt x="6077" y="10282"/>
                    </a:lnTo>
                    <a:cubicBezTo>
                      <a:pt x="6247" y="10112"/>
                      <a:pt x="6478" y="10016"/>
                      <a:pt x="6718" y="10016"/>
                    </a:cubicBezTo>
                    <a:lnTo>
                      <a:pt x="15706" y="10016"/>
                    </a:lnTo>
                    <a:cubicBezTo>
                      <a:pt x="16822" y="10016"/>
                      <a:pt x="17796" y="9407"/>
                      <a:pt x="18318" y="8505"/>
                    </a:cubicBezTo>
                    <a:lnTo>
                      <a:pt x="4228" y="8505"/>
                    </a:lnTo>
                    <a:cubicBezTo>
                      <a:pt x="2895" y="8505"/>
                      <a:pt x="1812" y="7425"/>
                      <a:pt x="1812" y="6089"/>
                    </a:cubicBezTo>
                    <a:lnTo>
                      <a:pt x="1812"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0" name="Google Shape;3660;p71"/>
          <p:cNvGrpSpPr/>
          <p:nvPr/>
        </p:nvGrpSpPr>
        <p:grpSpPr>
          <a:xfrm>
            <a:off x="4214108" y="3453300"/>
            <a:ext cx="642635" cy="289758"/>
            <a:chOff x="4218569" y="3528744"/>
            <a:chExt cx="642635" cy="289758"/>
          </a:xfrm>
        </p:grpSpPr>
        <p:sp>
          <p:nvSpPr>
            <p:cNvPr id="3661" name="Google Shape;3661;p71"/>
            <p:cNvSpPr/>
            <p:nvPr/>
          </p:nvSpPr>
          <p:spPr>
            <a:xfrm>
              <a:off x="4656527" y="3623312"/>
              <a:ext cx="204677" cy="190433"/>
            </a:xfrm>
            <a:custGeom>
              <a:rect b="b" l="l" r="r" t="t"/>
              <a:pathLst>
                <a:path extrusionOk="0" h="6952" w="7472">
                  <a:moveTo>
                    <a:pt x="2068" y="1"/>
                  </a:moveTo>
                  <a:cubicBezTo>
                    <a:pt x="2056" y="1"/>
                    <a:pt x="2041" y="1"/>
                    <a:pt x="2029" y="2"/>
                  </a:cubicBezTo>
                  <a:lnTo>
                    <a:pt x="2027" y="2"/>
                  </a:lnTo>
                  <a:cubicBezTo>
                    <a:pt x="1405" y="21"/>
                    <a:pt x="897" y="486"/>
                    <a:pt x="809" y="1089"/>
                  </a:cubicBezTo>
                  <a:lnTo>
                    <a:pt x="491" y="911"/>
                  </a:lnTo>
                  <a:cubicBezTo>
                    <a:pt x="444" y="885"/>
                    <a:pt x="394" y="873"/>
                    <a:pt x="344" y="873"/>
                  </a:cubicBezTo>
                  <a:cubicBezTo>
                    <a:pt x="238" y="873"/>
                    <a:pt x="135" y="928"/>
                    <a:pt x="80" y="1028"/>
                  </a:cubicBezTo>
                  <a:cubicBezTo>
                    <a:pt x="0" y="1173"/>
                    <a:pt x="51" y="1358"/>
                    <a:pt x="197" y="1439"/>
                  </a:cubicBezTo>
                  <a:lnTo>
                    <a:pt x="255" y="1471"/>
                  </a:lnTo>
                  <a:lnTo>
                    <a:pt x="229" y="1481"/>
                  </a:lnTo>
                  <a:cubicBezTo>
                    <a:pt x="75" y="1546"/>
                    <a:pt x="1" y="1721"/>
                    <a:pt x="65" y="1876"/>
                  </a:cubicBezTo>
                  <a:cubicBezTo>
                    <a:pt x="113" y="1993"/>
                    <a:pt x="226" y="2062"/>
                    <a:pt x="345" y="2062"/>
                  </a:cubicBezTo>
                  <a:cubicBezTo>
                    <a:pt x="383" y="2062"/>
                    <a:pt x="422" y="2055"/>
                    <a:pt x="460" y="2040"/>
                  </a:cubicBezTo>
                  <a:lnTo>
                    <a:pt x="796" y="1901"/>
                  </a:lnTo>
                  <a:lnTo>
                    <a:pt x="796" y="2268"/>
                  </a:lnTo>
                  <a:cubicBezTo>
                    <a:pt x="796" y="4019"/>
                    <a:pt x="2138" y="5524"/>
                    <a:pt x="3843" y="5681"/>
                  </a:cubicBezTo>
                  <a:lnTo>
                    <a:pt x="3688" y="6143"/>
                  </a:lnTo>
                  <a:cubicBezTo>
                    <a:pt x="3647" y="6266"/>
                    <a:pt x="3531" y="6348"/>
                    <a:pt x="3401" y="6348"/>
                  </a:cubicBezTo>
                  <a:lnTo>
                    <a:pt x="2928" y="6348"/>
                  </a:lnTo>
                  <a:cubicBezTo>
                    <a:pt x="2760" y="6348"/>
                    <a:pt x="2626" y="6483"/>
                    <a:pt x="2626" y="6649"/>
                  </a:cubicBezTo>
                  <a:cubicBezTo>
                    <a:pt x="2626" y="6816"/>
                    <a:pt x="2760" y="6951"/>
                    <a:pt x="2928" y="6951"/>
                  </a:cubicBezTo>
                  <a:lnTo>
                    <a:pt x="4439" y="6951"/>
                  </a:lnTo>
                  <a:cubicBezTo>
                    <a:pt x="4605" y="6951"/>
                    <a:pt x="4741" y="6816"/>
                    <a:pt x="4741" y="6649"/>
                  </a:cubicBezTo>
                  <a:cubicBezTo>
                    <a:pt x="4741" y="6483"/>
                    <a:pt x="4605" y="6348"/>
                    <a:pt x="4439" y="6348"/>
                  </a:cubicBezTo>
                  <a:lnTo>
                    <a:pt x="4255" y="6348"/>
                  </a:lnTo>
                  <a:lnTo>
                    <a:pt x="4482" y="5677"/>
                  </a:lnTo>
                  <a:cubicBezTo>
                    <a:pt x="5717" y="5550"/>
                    <a:pt x="6751" y="4749"/>
                    <a:pt x="7213" y="3650"/>
                  </a:cubicBezTo>
                  <a:cubicBezTo>
                    <a:pt x="7213" y="3649"/>
                    <a:pt x="7214" y="3649"/>
                    <a:pt x="7214" y="3647"/>
                  </a:cubicBezTo>
                  <a:cubicBezTo>
                    <a:pt x="7223" y="3629"/>
                    <a:pt x="7229" y="3613"/>
                    <a:pt x="7237" y="3595"/>
                  </a:cubicBezTo>
                  <a:cubicBezTo>
                    <a:pt x="7239" y="3590"/>
                    <a:pt x="7240" y="3585"/>
                    <a:pt x="7243" y="3581"/>
                  </a:cubicBezTo>
                  <a:cubicBezTo>
                    <a:pt x="7249" y="3565"/>
                    <a:pt x="7255" y="3550"/>
                    <a:pt x="7261" y="3533"/>
                  </a:cubicBezTo>
                  <a:cubicBezTo>
                    <a:pt x="7264" y="3526"/>
                    <a:pt x="7266" y="3519"/>
                    <a:pt x="7269" y="3513"/>
                  </a:cubicBezTo>
                  <a:cubicBezTo>
                    <a:pt x="7274" y="3499"/>
                    <a:pt x="7279" y="3483"/>
                    <a:pt x="7284" y="3469"/>
                  </a:cubicBezTo>
                  <a:cubicBezTo>
                    <a:pt x="7286" y="3462"/>
                    <a:pt x="7290" y="3452"/>
                    <a:pt x="7293" y="3444"/>
                  </a:cubicBezTo>
                  <a:cubicBezTo>
                    <a:pt x="7299" y="3431"/>
                    <a:pt x="7302" y="3417"/>
                    <a:pt x="7307" y="3403"/>
                  </a:cubicBezTo>
                  <a:cubicBezTo>
                    <a:pt x="7310" y="3395"/>
                    <a:pt x="7314" y="3385"/>
                    <a:pt x="7316" y="3375"/>
                  </a:cubicBezTo>
                  <a:cubicBezTo>
                    <a:pt x="7320" y="3362"/>
                    <a:pt x="7324" y="3350"/>
                    <a:pt x="7329" y="3336"/>
                  </a:cubicBezTo>
                  <a:cubicBezTo>
                    <a:pt x="7332" y="3325"/>
                    <a:pt x="7336" y="3314"/>
                    <a:pt x="7340" y="3303"/>
                  </a:cubicBezTo>
                  <a:cubicBezTo>
                    <a:pt x="7343" y="3292"/>
                    <a:pt x="7346" y="3280"/>
                    <a:pt x="7350" y="3268"/>
                  </a:cubicBezTo>
                  <a:cubicBezTo>
                    <a:pt x="7356" y="3247"/>
                    <a:pt x="7362" y="3223"/>
                    <a:pt x="7367" y="3201"/>
                  </a:cubicBezTo>
                  <a:cubicBezTo>
                    <a:pt x="7370" y="3191"/>
                    <a:pt x="7371" y="3182"/>
                    <a:pt x="7374" y="3173"/>
                  </a:cubicBezTo>
                  <a:cubicBezTo>
                    <a:pt x="7378" y="3157"/>
                    <a:pt x="7382" y="3144"/>
                    <a:pt x="7386" y="3129"/>
                  </a:cubicBezTo>
                  <a:cubicBezTo>
                    <a:pt x="7388" y="3118"/>
                    <a:pt x="7389" y="3109"/>
                    <a:pt x="7392" y="3099"/>
                  </a:cubicBezTo>
                  <a:cubicBezTo>
                    <a:pt x="7394" y="3085"/>
                    <a:pt x="7398" y="3070"/>
                    <a:pt x="7401" y="3057"/>
                  </a:cubicBezTo>
                  <a:cubicBezTo>
                    <a:pt x="7403" y="3047"/>
                    <a:pt x="7404" y="3036"/>
                    <a:pt x="7407" y="3026"/>
                  </a:cubicBezTo>
                  <a:lnTo>
                    <a:pt x="7415" y="2984"/>
                  </a:lnTo>
                  <a:cubicBezTo>
                    <a:pt x="7418" y="2974"/>
                    <a:pt x="7419" y="2963"/>
                    <a:pt x="7420" y="2953"/>
                  </a:cubicBezTo>
                  <a:lnTo>
                    <a:pt x="7428" y="2910"/>
                  </a:lnTo>
                  <a:cubicBezTo>
                    <a:pt x="7429" y="2900"/>
                    <a:pt x="7432" y="2889"/>
                    <a:pt x="7433" y="2879"/>
                  </a:cubicBezTo>
                  <a:cubicBezTo>
                    <a:pt x="7435" y="2866"/>
                    <a:pt x="7437" y="2851"/>
                    <a:pt x="7439" y="2837"/>
                  </a:cubicBezTo>
                  <a:lnTo>
                    <a:pt x="7443" y="2806"/>
                  </a:lnTo>
                  <a:cubicBezTo>
                    <a:pt x="7445" y="2791"/>
                    <a:pt x="7447" y="2776"/>
                    <a:pt x="7449" y="2761"/>
                  </a:cubicBezTo>
                  <a:cubicBezTo>
                    <a:pt x="7450" y="2751"/>
                    <a:pt x="7451" y="2742"/>
                    <a:pt x="7453" y="2732"/>
                  </a:cubicBezTo>
                  <a:cubicBezTo>
                    <a:pt x="7454" y="2715"/>
                    <a:pt x="7456" y="2698"/>
                    <a:pt x="7458" y="2682"/>
                  </a:cubicBezTo>
                  <a:cubicBezTo>
                    <a:pt x="7459" y="2674"/>
                    <a:pt x="7459" y="2668"/>
                    <a:pt x="7460" y="2660"/>
                  </a:cubicBezTo>
                  <a:lnTo>
                    <a:pt x="7460" y="2658"/>
                  </a:lnTo>
                  <a:lnTo>
                    <a:pt x="7460" y="2657"/>
                  </a:lnTo>
                  <a:cubicBezTo>
                    <a:pt x="7471" y="2534"/>
                    <a:pt x="7376" y="2437"/>
                    <a:pt x="7265" y="2437"/>
                  </a:cubicBezTo>
                  <a:cubicBezTo>
                    <a:pt x="7246" y="2437"/>
                    <a:pt x="7226" y="2440"/>
                    <a:pt x="7206" y="2447"/>
                  </a:cubicBezTo>
                  <a:cubicBezTo>
                    <a:pt x="7150" y="2465"/>
                    <a:pt x="7087" y="2484"/>
                    <a:pt x="7021" y="2503"/>
                  </a:cubicBezTo>
                  <a:cubicBezTo>
                    <a:pt x="6861" y="2550"/>
                    <a:pt x="6678" y="2602"/>
                    <a:pt x="6493" y="2652"/>
                  </a:cubicBezTo>
                  <a:cubicBezTo>
                    <a:pt x="6477" y="2656"/>
                    <a:pt x="6461" y="2661"/>
                    <a:pt x="6445" y="2665"/>
                  </a:cubicBezTo>
                  <a:cubicBezTo>
                    <a:pt x="6500" y="2528"/>
                    <a:pt x="6546" y="2399"/>
                    <a:pt x="6581" y="2292"/>
                  </a:cubicBezTo>
                  <a:cubicBezTo>
                    <a:pt x="6609" y="2202"/>
                    <a:pt x="6538" y="2123"/>
                    <a:pt x="6456" y="2123"/>
                  </a:cubicBezTo>
                  <a:cubicBezTo>
                    <a:pt x="6434" y="2123"/>
                    <a:pt x="6411" y="2129"/>
                    <a:pt x="6388" y="2143"/>
                  </a:cubicBezTo>
                  <a:cubicBezTo>
                    <a:pt x="6056" y="2344"/>
                    <a:pt x="5705" y="2411"/>
                    <a:pt x="5349" y="2411"/>
                  </a:cubicBezTo>
                  <a:cubicBezTo>
                    <a:pt x="5025" y="2411"/>
                    <a:pt x="4696" y="2356"/>
                    <a:pt x="4373" y="2297"/>
                  </a:cubicBezTo>
                  <a:cubicBezTo>
                    <a:pt x="4368" y="2293"/>
                    <a:pt x="4362" y="2288"/>
                    <a:pt x="4357" y="2285"/>
                  </a:cubicBezTo>
                  <a:cubicBezTo>
                    <a:pt x="4119" y="2112"/>
                    <a:pt x="3929" y="1900"/>
                    <a:pt x="3775" y="1677"/>
                  </a:cubicBezTo>
                  <a:cubicBezTo>
                    <a:pt x="3774" y="1676"/>
                    <a:pt x="3774" y="1675"/>
                    <a:pt x="3772" y="1674"/>
                  </a:cubicBezTo>
                  <a:cubicBezTo>
                    <a:pt x="3762" y="1660"/>
                    <a:pt x="3754" y="1644"/>
                    <a:pt x="3743" y="1630"/>
                  </a:cubicBezTo>
                  <a:lnTo>
                    <a:pt x="3741" y="1629"/>
                  </a:lnTo>
                  <a:cubicBezTo>
                    <a:pt x="3582" y="1389"/>
                    <a:pt x="3464" y="1136"/>
                    <a:pt x="3379" y="904"/>
                  </a:cubicBezTo>
                  <a:cubicBezTo>
                    <a:pt x="3359" y="852"/>
                    <a:pt x="3338" y="802"/>
                    <a:pt x="3313" y="755"/>
                  </a:cubicBezTo>
                  <a:cubicBezTo>
                    <a:pt x="3085" y="311"/>
                    <a:pt x="2634" y="23"/>
                    <a:pt x="2130" y="2"/>
                  </a:cubicBezTo>
                  <a:lnTo>
                    <a:pt x="2122" y="2"/>
                  </a:lnTo>
                  <a:cubicBezTo>
                    <a:pt x="2104" y="1"/>
                    <a:pt x="2086" y="1"/>
                    <a:pt x="2068"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1"/>
            <p:cNvSpPr/>
            <p:nvPr/>
          </p:nvSpPr>
          <p:spPr>
            <a:xfrm>
              <a:off x="4218569" y="3528744"/>
              <a:ext cx="307590" cy="289758"/>
            </a:xfrm>
            <a:custGeom>
              <a:rect b="b" l="l" r="r" t="t"/>
              <a:pathLst>
                <a:path extrusionOk="0" h="10578" w="11229">
                  <a:moveTo>
                    <a:pt x="8269" y="1"/>
                  </a:moveTo>
                  <a:cubicBezTo>
                    <a:pt x="7419" y="18"/>
                    <a:pt x="6651" y="534"/>
                    <a:pt x="6328" y="1320"/>
                  </a:cubicBezTo>
                  <a:cubicBezTo>
                    <a:pt x="6318" y="1342"/>
                    <a:pt x="6309" y="1367"/>
                    <a:pt x="6300" y="1389"/>
                  </a:cubicBezTo>
                  <a:cubicBezTo>
                    <a:pt x="6034" y="2103"/>
                    <a:pt x="5576" y="2942"/>
                    <a:pt x="4794" y="3516"/>
                  </a:cubicBezTo>
                  <a:cubicBezTo>
                    <a:pt x="4785" y="3523"/>
                    <a:pt x="4777" y="3528"/>
                    <a:pt x="4769" y="3534"/>
                  </a:cubicBezTo>
                  <a:cubicBezTo>
                    <a:pt x="4271" y="3624"/>
                    <a:pt x="3764" y="3710"/>
                    <a:pt x="3264" y="3710"/>
                  </a:cubicBezTo>
                  <a:cubicBezTo>
                    <a:pt x="2717" y="3710"/>
                    <a:pt x="2178" y="3608"/>
                    <a:pt x="1667" y="3297"/>
                  </a:cubicBezTo>
                  <a:cubicBezTo>
                    <a:pt x="1633" y="3276"/>
                    <a:pt x="1598" y="3267"/>
                    <a:pt x="1563" y="3267"/>
                  </a:cubicBezTo>
                  <a:cubicBezTo>
                    <a:pt x="1447" y="3267"/>
                    <a:pt x="1344" y="3373"/>
                    <a:pt x="1365" y="3499"/>
                  </a:cubicBezTo>
                  <a:cubicBezTo>
                    <a:pt x="1365" y="3502"/>
                    <a:pt x="1367" y="3504"/>
                    <a:pt x="1367" y="3508"/>
                  </a:cubicBezTo>
                  <a:cubicBezTo>
                    <a:pt x="1367" y="3509"/>
                    <a:pt x="1368" y="3511"/>
                    <a:pt x="1368" y="3513"/>
                  </a:cubicBezTo>
                  <a:cubicBezTo>
                    <a:pt x="1369" y="3517"/>
                    <a:pt x="1371" y="3521"/>
                    <a:pt x="1373" y="3526"/>
                  </a:cubicBezTo>
                  <a:cubicBezTo>
                    <a:pt x="1425" y="3693"/>
                    <a:pt x="1493" y="3890"/>
                    <a:pt x="1580" y="4103"/>
                  </a:cubicBezTo>
                  <a:cubicBezTo>
                    <a:pt x="1555" y="4096"/>
                    <a:pt x="1530" y="4090"/>
                    <a:pt x="1506" y="4084"/>
                  </a:cubicBezTo>
                  <a:cubicBezTo>
                    <a:pt x="1103" y="3975"/>
                    <a:pt x="711" y="3863"/>
                    <a:pt x="410" y="3769"/>
                  </a:cubicBezTo>
                  <a:cubicBezTo>
                    <a:pt x="404" y="3766"/>
                    <a:pt x="398" y="3765"/>
                    <a:pt x="392" y="3764"/>
                  </a:cubicBezTo>
                  <a:cubicBezTo>
                    <a:pt x="367" y="3758"/>
                    <a:pt x="342" y="3755"/>
                    <a:pt x="318" y="3755"/>
                  </a:cubicBezTo>
                  <a:cubicBezTo>
                    <a:pt x="147" y="3755"/>
                    <a:pt x="1" y="3903"/>
                    <a:pt x="18" y="4085"/>
                  </a:cubicBezTo>
                  <a:lnTo>
                    <a:pt x="18" y="4089"/>
                  </a:lnTo>
                  <a:lnTo>
                    <a:pt x="18" y="4091"/>
                  </a:lnTo>
                  <a:lnTo>
                    <a:pt x="29" y="4203"/>
                  </a:lnTo>
                  <a:cubicBezTo>
                    <a:pt x="30" y="4214"/>
                    <a:pt x="31" y="4225"/>
                    <a:pt x="33" y="4237"/>
                  </a:cubicBezTo>
                  <a:cubicBezTo>
                    <a:pt x="35" y="4264"/>
                    <a:pt x="39" y="4290"/>
                    <a:pt x="43" y="4316"/>
                  </a:cubicBezTo>
                  <a:cubicBezTo>
                    <a:pt x="44" y="4330"/>
                    <a:pt x="47" y="4345"/>
                    <a:pt x="50" y="4358"/>
                  </a:cubicBezTo>
                  <a:cubicBezTo>
                    <a:pt x="54" y="4382"/>
                    <a:pt x="56" y="4406"/>
                    <a:pt x="60" y="4429"/>
                  </a:cubicBezTo>
                  <a:lnTo>
                    <a:pt x="68" y="4475"/>
                  </a:lnTo>
                  <a:cubicBezTo>
                    <a:pt x="71" y="4497"/>
                    <a:pt x="75" y="4519"/>
                    <a:pt x="79" y="4542"/>
                  </a:cubicBezTo>
                  <a:cubicBezTo>
                    <a:pt x="81" y="4557"/>
                    <a:pt x="85" y="4574"/>
                    <a:pt x="88" y="4589"/>
                  </a:cubicBezTo>
                  <a:cubicBezTo>
                    <a:pt x="92" y="4610"/>
                    <a:pt x="96" y="4632"/>
                    <a:pt x="101" y="4653"/>
                  </a:cubicBezTo>
                  <a:cubicBezTo>
                    <a:pt x="105" y="4669"/>
                    <a:pt x="107" y="4686"/>
                    <a:pt x="111" y="4702"/>
                  </a:cubicBezTo>
                  <a:cubicBezTo>
                    <a:pt x="115" y="4723"/>
                    <a:pt x="120" y="4742"/>
                    <a:pt x="125" y="4763"/>
                  </a:cubicBezTo>
                  <a:cubicBezTo>
                    <a:pt x="128" y="4779"/>
                    <a:pt x="132" y="4798"/>
                    <a:pt x="136" y="4814"/>
                  </a:cubicBezTo>
                  <a:cubicBezTo>
                    <a:pt x="139" y="4832"/>
                    <a:pt x="144" y="4851"/>
                    <a:pt x="150" y="4870"/>
                  </a:cubicBezTo>
                  <a:cubicBezTo>
                    <a:pt x="169" y="4948"/>
                    <a:pt x="190" y="5025"/>
                    <a:pt x="213" y="5102"/>
                  </a:cubicBezTo>
                  <a:cubicBezTo>
                    <a:pt x="215" y="5111"/>
                    <a:pt x="218" y="5120"/>
                    <a:pt x="220" y="5131"/>
                  </a:cubicBezTo>
                  <a:cubicBezTo>
                    <a:pt x="228" y="5156"/>
                    <a:pt x="235" y="5180"/>
                    <a:pt x="244" y="5205"/>
                  </a:cubicBezTo>
                  <a:cubicBezTo>
                    <a:pt x="246" y="5214"/>
                    <a:pt x="250" y="5224"/>
                    <a:pt x="253" y="5233"/>
                  </a:cubicBezTo>
                  <a:cubicBezTo>
                    <a:pt x="261" y="5259"/>
                    <a:pt x="269" y="5285"/>
                    <a:pt x="279" y="5308"/>
                  </a:cubicBezTo>
                  <a:cubicBezTo>
                    <a:pt x="281" y="5316"/>
                    <a:pt x="283" y="5325"/>
                    <a:pt x="287" y="5333"/>
                  </a:cubicBezTo>
                  <a:cubicBezTo>
                    <a:pt x="296" y="5360"/>
                    <a:pt x="306" y="5385"/>
                    <a:pt x="316" y="5413"/>
                  </a:cubicBezTo>
                  <a:cubicBezTo>
                    <a:pt x="318" y="5419"/>
                    <a:pt x="321" y="5424"/>
                    <a:pt x="322" y="5431"/>
                  </a:cubicBezTo>
                  <a:cubicBezTo>
                    <a:pt x="332" y="5459"/>
                    <a:pt x="343" y="5487"/>
                    <a:pt x="356" y="5516"/>
                  </a:cubicBezTo>
                  <a:cubicBezTo>
                    <a:pt x="357" y="5518"/>
                    <a:pt x="357" y="5520"/>
                    <a:pt x="358" y="5522"/>
                  </a:cubicBezTo>
                  <a:cubicBezTo>
                    <a:pt x="1076" y="7331"/>
                    <a:pt x="2791" y="8635"/>
                    <a:pt x="4826" y="8756"/>
                  </a:cubicBezTo>
                  <a:lnTo>
                    <a:pt x="5034" y="9793"/>
                  </a:lnTo>
                  <a:cubicBezTo>
                    <a:pt x="5053" y="9888"/>
                    <a:pt x="4981" y="9975"/>
                    <a:pt x="4887" y="9975"/>
                  </a:cubicBezTo>
                  <a:lnTo>
                    <a:pt x="4532" y="9975"/>
                  </a:lnTo>
                  <a:cubicBezTo>
                    <a:pt x="4365" y="9975"/>
                    <a:pt x="4230" y="10110"/>
                    <a:pt x="4230" y="10276"/>
                  </a:cubicBezTo>
                  <a:cubicBezTo>
                    <a:pt x="4230" y="10443"/>
                    <a:pt x="4365" y="10578"/>
                    <a:pt x="4532" y="10578"/>
                  </a:cubicBezTo>
                  <a:lnTo>
                    <a:pt x="6949" y="10578"/>
                  </a:lnTo>
                  <a:cubicBezTo>
                    <a:pt x="7117" y="10578"/>
                    <a:pt x="7251" y="10443"/>
                    <a:pt x="7251" y="10276"/>
                  </a:cubicBezTo>
                  <a:cubicBezTo>
                    <a:pt x="7251" y="10110"/>
                    <a:pt x="7117" y="9975"/>
                    <a:pt x="6949" y="9975"/>
                  </a:cubicBezTo>
                  <a:lnTo>
                    <a:pt x="5934" y="9975"/>
                  </a:lnTo>
                  <a:cubicBezTo>
                    <a:pt x="5791" y="9975"/>
                    <a:pt x="5665" y="9873"/>
                    <a:pt x="5638" y="9731"/>
                  </a:cubicBezTo>
                  <a:lnTo>
                    <a:pt x="5442" y="8756"/>
                  </a:lnTo>
                  <a:cubicBezTo>
                    <a:pt x="8135" y="8586"/>
                    <a:pt x="10275" y="6237"/>
                    <a:pt x="10275" y="3491"/>
                  </a:cubicBezTo>
                  <a:lnTo>
                    <a:pt x="10275" y="2755"/>
                  </a:lnTo>
                  <a:lnTo>
                    <a:pt x="10745" y="2990"/>
                  </a:lnTo>
                  <a:cubicBezTo>
                    <a:pt x="10789" y="3011"/>
                    <a:pt x="10835" y="3022"/>
                    <a:pt x="10881" y="3022"/>
                  </a:cubicBezTo>
                  <a:cubicBezTo>
                    <a:pt x="10990" y="3022"/>
                    <a:pt x="11097" y="2960"/>
                    <a:pt x="11151" y="2855"/>
                  </a:cubicBezTo>
                  <a:cubicBezTo>
                    <a:pt x="11229" y="2708"/>
                    <a:pt x="11168" y="2527"/>
                    <a:pt x="11018" y="2452"/>
                  </a:cubicBezTo>
                  <a:lnTo>
                    <a:pt x="10651" y="2268"/>
                  </a:lnTo>
                  <a:lnTo>
                    <a:pt x="11018" y="2085"/>
                  </a:lnTo>
                  <a:cubicBezTo>
                    <a:pt x="11167" y="2010"/>
                    <a:pt x="11227" y="1828"/>
                    <a:pt x="11153" y="1679"/>
                  </a:cubicBezTo>
                  <a:cubicBezTo>
                    <a:pt x="11100" y="1573"/>
                    <a:pt x="10993" y="1512"/>
                    <a:pt x="10882" y="1512"/>
                  </a:cubicBezTo>
                  <a:cubicBezTo>
                    <a:pt x="10836" y="1512"/>
                    <a:pt x="10790" y="1522"/>
                    <a:pt x="10747" y="1544"/>
                  </a:cubicBezTo>
                  <a:lnTo>
                    <a:pt x="10269" y="1783"/>
                  </a:lnTo>
                  <a:cubicBezTo>
                    <a:pt x="10182" y="804"/>
                    <a:pt x="9375" y="32"/>
                    <a:pt x="8380" y="2"/>
                  </a:cubicBezTo>
                  <a:lnTo>
                    <a:pt x="8379" y="2"/>
                  </a:lnTo>
                  <a:cubicBezTo>
                    <a:pt x="8359" y="2"/>
                    <a:pt x="8338" y="1"/>
                    <a:pt x="8318"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3" name="Google Shape;3663;p71"/>
            <p:cNvGrpSpPr/>
            <p:nvPr/>
          </p:nvGrpSpPr>
          <p:grpSpPr>
            <a:xfrm>
              <a:off x="4665453" y="3631616"/>
              <a:ext cx="186825" cy="173825"/>
              <a:chOff x="4536172" y="3521600"/>
              <a:chExt cx="186825" cy="173825"/>
            </a:xfrm>
          </p:grpSpPr>
          <p:sp>
            <p:nvSpPr>
              <p:cNvPr id="3664" name="Google Shape;3664;p71"/>
              <p:cNvSpPr/>
              <p:nvPr/>
            </p:nvSpPr>
            <p:spPr>
              <a:xfrm>
                <a:off x="4601797" y="3655125"/>
                <a:ext cx="52925" cy="40300"/>
              </a:xfrm>
              <a:custGeom>
                <a:rect b="b" l="l" r="r" t="t"/>
                <a:pathLst>
                  <a:path extrusionOk="0" h="1612" w="2117">
                    <a:moveTo>
                      <a:pt x="1334" y="0"/>
                    </a:moveTo>
                    <a:lnTo>
                      <a:pt x="1063" y="803"/>
                    </a:lnTo>
                    <a:cubicBezTo>
                      <a:pt x="1022" y="926"/>
                      <a:pt x="906" y="1008"/>
                      <a:pt x="776" y="1008"/>
                    </a:cubicBezTo>
                    <a:lnTo>
                      <a:pt x="303" y="1008"/>
                    </a:lnTo>
                    <a:cubicBezTo>
                      <a:pt x="135" y="1008"/>
                      <a:pt x="1" y="1144"/>
                      <a:pt x="1" y="1310"/>
                    </a:cubicBezTo>
                    <a:cubicBezTo>
                      <a:pt x="1" y="1477"/>
                      <a:pt x="135" y="1612"/>
                      <a:pt x="303" y="1612"/>
                    </a:cubicBezTo>
                    <a:lnTo>
                      <a:pt x="1814" y="1612"/>
                    </a:lnTo>
                    <a:cubicBezTo>
                      <a:pt x="1980" y="1612"/>
                      <a:pt x="2116" y="1477"/>
                      <a:pt x="2116" y="1310"/>
                    </a:cubicBezTo>
                    <a:cubicBezTo>
                      <a:pt x="2117" y="1145"/>
                      <a:pt x="1982" y="1008"/>
                      <a:pt x="1815" y="1008"/>
                    </a:cubicBezTo>
                    <a:lnTo>
                      <a:pt x="1631" y="1008"/>
                    </a:lnTo>
                    <a:lnTo>
                      <a:pt x="1907" y="194"/>
                    </a:lnTo>
                    <a:lnTo>
                      <a:pt x="133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1"/>
              <p:cNvSpPr/>
              <p:nvPr/>
            </p:nvSpPr>
            <p:spPr>
              <a:xfrm>
                <a:off x="4621197" y="3655125"/>
                <a:ext cx="28300" cy="25200"/>
              </a:xfrm>
              <a:custGeom>
                <a:rect b="b" l="l" r="r" t="t"/>
                <a:pathLst>
                  <a:path extrusionOk="0" h="1008" w="1132">
                    <a:moveTo>
                      <a:pt x="559" y="0"/>
                    </a:moveTo>
                    <a:lnTo>
                      <a:pt x="287" y="803"/>
                    </a:lnTo>
                    <a:cubicBezTo>
                      <a:pt x="246" y="926"/>
                      <a:pt x="130" y="1008"/>
                      <a:pt x="0" y="1008"/>
                    </a:cubicBezTo>
                    <a:lnTo>
                      <a:pt x="855" y="1008"/>
                    </a:lnTo>
                    <a:lnTo>
                      <a:pt x="1131" y="194"/>
                    </a:lnTo>
                    <a:lnTo>
                      <a:pt x="55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1"/>
              <p:cNvSpPr/>
              <p:nvPr/>
            </p:nvSpPr>
            <p:spPr>
              <a:xfrm>
                <a:off x="4536172" y="3543425"/>
                <a:ext cx="31475" cy="29775"/>
              </a:xfrm>
              <a:custGeom>
                <a:rect b="b" l="l" r="r" t="t"/>
                <a:pathLst>
                  <a:path extrusionOk="0" h="1191" w="1259">
                    <a:moveTo>
                      <a:pt x="344" y="0"/>
                    </a:moveTo>
                    <a:cubicBezTo>
                      <a:pt x="238" y="0"/>
                      <a:pt x="135" y="56"/>
                      <a:pt x="80" y="155"/>
                    </a:cubicBezTo>
                    <a:cubicBezTo>
                      <a:pt x="0" y="301"/>
                      <a:pt x="51" y="486"/>
                      <a:pt x="197" y="566"/>
                    </a:cubicBezTo>
                    <a:lnTo>
                      <a:pt x="255" y="599"/>
                    </a:lnTo>
                    <a:lnTo>
                      <a:pt x="229" y="609"/>
                    </a:lnTo>
                    <a:cubicBezTo>
                      <a:pt x="75" y="672"/>
                      <a:pt x="1" y="848"/>
                      <a:pt x="65" y="1002"/>
                    </a:cubicBezTo>
                    <a:cubicBezTo>
                      <a:pt x="114" y="1120"/>
                      <a:pt x="227" y="1190"/>
                      <a:pt x="345" y="1190"/>
                    </a:cubicBezTo>
                    <a:cubicBezTo>
                      <a:pt x="383" y="1190"/>
                      <a:pt x="423" y="1184"/>
                      <a:pt x="459" y="1170"/>
                    </a:cubicBezTo>
                    <a:lnTo>
                      <a:pt x="1064" y="920"/>
                    </a:lnTo>
                    <a:cubicBezTo>
                      <a:pt x="1171" y="876"/>
                      <a:pt x="1244" y="774"/>
                      <a:pt x="1250" y="658"/>
                    </a:cubicBezTo>
                    <a:cubicBezTo>
                      <a:pt x="1258" y="542"/>
                      <a:pt x="1198" y="432"/>
                      <a:pt x="1096" y="376"/>
                    </a:cubicBezTo>
                    <a:lnTo>
                      <a:pt x="491" y="39"/>
                    </a:lnTo>
                    <a:cubicBezTo>
                      <a:pt x="445" y="13"/>
                      <a:pt x="394" y="0"/>
                      <a:pt x="34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1"/>
              <p:cNvSpPr/>
              <p:nvPr/>
            </p:nvSpPr>
            <p:spPr>
              <a:xfrm>
                <a:off x="4556047" y="3521600"/>
                <a:ext cx="166950" cy="142500"/>
              </a:xfrm>
              <a:custGeom>
                <a:rect b="b" l="l" r="r" t="t"/>
                <a:pathLst>
                  <a:path extrusionOk="0" h="5700" w="6678">
                    <a:moveTo>
                      <a:pt x="1275" y="1"/>
                    </a:moveTo>
                    <a:cubicBezTo>
                      <a:pt x="572" y="1"/>
                      <a:pt x="2" y="571"/>
                      <a:pt x="0" y="1277"/>
                    </a:cubicBezTo>
                    <a:lnTo>
                      <a:pt x="0" y="2273"/>
                    </a:lnTo>
                    <a:cubicBezTo>
                      <a:pt x="0" y="4124"/>
                      <a:pt x="1501" y="5699"/>
                      <a:pt x="3345" y="5699"/>
                    </a:cubicBezTo>
                    <a:cubicBezTo>
                      <a:pt x="3364" y="5699"/>
                      <a:pt x="3384" y="5699"/>
                      <a:pt x="3403" y="5699"/>
                    </a:cubicBezTo>
                    <a:cubicBezTo>
                      <a:pt x="5118" y="5666"/>
                      <a:pt x="6516" y="4343"/>
                      <a:pt x="6666" y="2659"/>
                    </a:cubicBezTo>
                    <a:cubicBezTo>
                      <a:pt x="6677" y="2540"/>
                      <a:pt x="6580" y="2442"/>
                      <a:pt x="6469" y="2442"/>
                    </a:cubicBezTo>
                    <a:cubicBezTo>
                      <a:pt x="6450" y="2442"/>
                      <a:pt x="6430" y="2445"/>
                      <a:pt x="6411" y="2451"/>
                    </a:cubicBezTo>
                    <a:cubicBezTo>
                      <a:pt x="6216" y="2511"/>
                      <a:pt x="5960" y="2584"/>
                      <a:pt x="5699" y="2655"/>
                    </a:cubicBezTo>
                    <a:cubicBezTo>
                      <a:pt x="5478" y="2715"/>
                      <a:pt x="5253" y="2744"/>
                      <a:pt x="5028" y="2744"/>
                    </a:cubicBezTo>
                    <a:cubicBezTo>
                      <a:pt x="4509" y="2744"/>
                      <a:pt x="3997" y="2587"/>
                      <a:pt x="3563" y="2286"/>
                    </a:cubicBezTo>
                    <a:cubicBezTo>
                      <a:pt x="3054" y="1914"/>
                      <a:pt x="2756" y="1369"/>
                      <a:pt x="2585" y="905"/>
                    </a:cubicBezTo>
                    <a:cubicBezTo>
                      <a:pt x="2381" y="359"/>
                      <a:pt x="1856" y="1"/>
                      <a:pt x="1275"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1"/>
              <p:cNvSpPr/>
              <p:nvPr/>
            </p:nvSpPr>
            <p:spPr>
              <a:xfrm>
                <a:off x="4575747" y="3546150"/>
                <a:ext cx="9825" cy="14775"/>
              </a:xfrm>
              <a:custGeom>
                <a:rect b="b" l="l" r="r" t="t"/>
                <a:pathLst>
                  <a:path extrusionOk="0" h="591" w="393">
                    <a:moveTo>
                      <a:pt x="196" y="1"/>
                    </a:moveTo>
                    <a:cubicBezTo>
                      <a:pt x="87" y="1"/>
                      <a:pt x="0" y="88"/>
                      <a:pt x="0" y="198"/>
                    </a:cubicBezTo>
                    <a:lnTo>
                      <a:pt x="0" y="394"/>
                    </a:lnTo>
                    <a:cubicBezTo>
                      <a:pt x="0" y="502"/>
                      <a:pt x="87" y="590"/>
                      <a:pt x="196" y="590"/>
                    </a:cubicBezTo>
                    <a:cubicBezTo>
                      <a:pt x="305" y="590"/>
                      <a:pt x="392" y="503"/>
                      <a:pt x="392" y="394"/>
                    </a:cubicBezTo>
                    <a:lnTo>
                      <a:pt x="392" y="198"/>
                    </a:lnTo>
                    <a:cubicBezTo>
                      <a:pt x="392" y="88"/>
                      <a:pt x="305" y="1"/>
                      <a:pt x="19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1"/>
              <p:cNvSpPr/>
              <p:nvPr/>
            </p:nvSpPr>
            <p:spPr>
              <a:xfrm>
                <a:off x="4580097" y="3521600"/>
                <a:ext cx="142900" cy="140900"/>
              </a:xfrm>
              <a:custGeom>
                <a:rect b="b" l="l" r="r" t="t"/>
                <a:pathLst>
                  <a:path extrusionOk="0" h="5636" w="5716">
                    <a:moveTo>
                      <a:pt x="313" y="1"/>
                    </a:moveTo>
                    <a:cubicBezTo>
                      <a:pt x="205" y="1"/>
                      <a:pt x="100" y="15"/>
                      <a:pt x="1" y="41"/>
                    </a:cubicBezTo>
                    <a:cubicBezTo>
                      <a:pt x="491" y="234"/>
                      <a:pt x="839" y="684"/>
                      <a:pt x="881" y="1217"/>
                    </a:cubicBezTo>
                    <a:cubicBezTo>
                      <a:pt x="917" y="1664"/>
                      <a:pt x="1038" y="2201"/>
                      <a:pt x="1347" y="2666"/>
                    </a:cubicBezTo>
                    <a:cubicBezTo>
                      <a:pt x="1038" y="2868"/>
                      <a:pt x="858" y="3211"/>
                      <a:pt x="850" y="3603"/>
                    </a:cubicBezTo>
                    <a:cubicBezTo>
                      <a:pt x="839" y="4200"/>
                      <a:pt x="1327" y="4716"/>
                      <a:pt x="1968" y="4831"/>
                    </a:cubicBezTo>
                    <a:cubicBezTo>
                      <a:pt x="2172" y="4867"/>
                      <a:pt x="2363" y="4884"/>
                      <a:pt x="2544" y="4884"/>
                    </a:cubicBezTo>
                    <a:cubicBezTo>
                      <a:pt x="2768" y="4884"/>
                      <a:pt x="2976" y="4858"/>
                      <a:pt x="3167" y="4811"/>
                    </a:cubicBezTo>
                    <a:cubicBezTo>
                      <a:pt x="3192" y="4805"/>
                      <a:pt x="3216" y="4802"/>
                      <a:pt x="3240" y="4802"/>
                    </a:cubicBezTo>
                    <a:cubicBezTo>
                      <a:pt x="3495" y="4802"/>
                      <a:pt x="3635" y="5142"/>
                      <a:pt x="3423" y="5327"/>
                    </a:cubicBezTo>
                    <a:cubicBezTo>
                      <a:pt x="3295" y="5440"/>
                      <a:pt x="3158" y="5543"/>
                      <a:pt x="3015" y="5635"/>
                    </a:cubicBezTo>
                    <a:cubicBezTo>
                      <a:pt x="4459" y="5357"/>
                      <a:pt x="5573" y="4149"/>
                      <a:pt x="5704" y="2656"/>
                    </a:cubicBezTo>
                    <a:cubicBezTo>
                      <a:pt x="5715" y="2537"/>
                      <a:pt x="5620" y="2442"/>
                      <a:pt x="5509" y="2442"/>
                    </a:cubicBezTo>
                    <a:cubicBezTo>
                      <a:pt x="5489" y="2442"/>
                      <a:pt x="5470" y="2445"/>
                      <a:pt x="5450" y="2451"/>
                    </a:cubicBezTo>
                    <a:cubicBezTo>
                      <a:pt x="5255" y="2511"/>
                      <a:pt x="4999" y="2584"/>
                      <a:pt x="4737" y="2655"/>
                    </a:cubicBezTo>
                    <a:cubicBezTo>
                      <a:pt x="4516" y="2715"/>
                      <a:pt x="4291" y="2744"/>
                      <a:pt x="4066" y="2744"/>
                    </a:cubicBezTo>
                    <a:cubicBezTo>
                      <a:pt x="3547" y="2744"/>
                      <a:pt x="3035" y="2587"/>
                      <a:pt x="2601" y="2286"/>
                    </a:cubicBezTo>
                    <a:cubicBezTo>
                      <a:pt x="2093" y="1913"/>
                      <a:pt x="1794" y="1369"/>
                      <a:pt x="1623" y="904"/>
                    </a:cubicBezTo>
                    <a:cubicBezTo>
                      <a:pt x="1419" y="358"/>
                      <a:pt x="894" y="1"/>
                      <a:pt x="313"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1"/>
              <p:cNvSpPr/>
              <p:nvPr/>
            </p:nvSpPr>
            <p:spPr>
              <a:xfrm>
                <a:off x="4619922" y="3574675"/>
                <a:ext cx="81500" cy="61225"/>
              </a:xfrm>
              <a:custGeom>
                <a:rect b="b" l="l" r="r" t="t"/>
                <a:pathLst>
                  <a:path extrusionOk="0" h="2449" w="3260">
                    <a:moveTo>
                      <a:pt x="3108" y="0"/>
                    </a:moveTo>
                    <a:cubicBezTo>
                      <a:pt x="3086" y="0"/>
                      <a:pt x="3063" y="6"/>
                      <a:pt x="3040" y="20"/>
                    </a:cubicBezTo>
                    <a:cubicBezTo>
                      <a:pt x="2708" y="222"/>
                      <a:pt x="2357" y="289"/>
                      <a:pt x="2002" y="289"/>
                    </a:cubicBezTo>
                    <a:cubicBezTo>
                      <a:pt x="1380" y="289"/>
                      <a:pt x="743" y="85"/>
                      <a:pt x="164" y="47"/>
                    </a:cubicBezTo>
                    <a:lnTo>
                      <a:pt x="1" y="2395"/>
                    </a:lnTo>
                    <a:cubicBezTo>
                      <a:pt x="204" y="2431"/>
                      <a:pt x="395" y="2448"/>
                      <a:pt x="575" y="2448"/>
                    </a:cubicBezTo>
                    <a:cubicBezTo>
                      <a:pt x="2315" y="2448"/>
                      <a:pt x="3004" y="894"/>
                      <a:pt x="3233" y="168"/>
                    </a:cubicBezTo>
                    <a:cubicBezTo>
                      <a:pt x="3260" y="79"/>
                      <a:pt x="3189" y="0"/>
                      <a:pt x="310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1"/>
              <p:cNvSpPr/>
              <p:nvPr/>
            </p:nvSpPr>
            <p:spPr>
              <a:xfrm>
                <a:off x="4591672" y="3574675"/>
                <a:ext cx="109750" cy="61225"/>
              </a:xfrm>
              <a:custGeom>
                <a:rect b="b" l="l" r="r" t="t"/>
                <a:pathLst>
                  <a:path extrusionOk="0" h="2449" w="4390">
                    <a:moveTo>
                      <a:pt x="4238" y="0"/>
                    </a:moveTo>
                    <a:cubicBezTo>
                      <a:pt x="4216" y="0"/>
                      <a:pt x="4193" y="6"/>
                      <a:pt x="4170" y="20"/>
                    </a:cubicBezTo>
                    <a:cubicBezTo>
                      <a:pt x="3838" y="222"/>
                      <a:pt x="3487" y="289"/>
                      <a:pt x="3132" y="289"/>
                    </a:cubicBezTo>
                    <a:cubicBezTo>
                      <a:pt x="2510" y="289"/>
                      <a:pt x="1873" y="85"/>
                      <a:pt x="1294" y="47"/>
                    </a:cubicBezTo>
                    <a:cubicBezTo>
                      <a:pt x="1258" y="45"/>
                      <a:pt x="1223" y="44"/>
                      <a:pt x="1189" y="44"/>
                    </a:cubicBezTo>
                    <a:cubicBezTo>
                      <a:pt x="466" y="44"/>
                      <a:pt x="26" y="547"/>
                      <a:pt x="14" y="1168"/>
                    </a:cubicBezTo>
                    <a:cubicBezTo>
                      <a:pt x="1" y="1765"/>
                      <a:pt x="490" y="2281"/>
                      <a:pt x="1131" y="2395"/>
                    </a:cubicBezTo>
                    <a:cubicBezTo>
                      <a:pt x="1334" y="2431"/>
                      <a:pt x="1525" y="2448"/>
                      <a:pt x="1705" y="2448"/>
                    </a:cubicBezTo>
                    <a:cubicBezTo>
                      <a:pt x="3445" y="2448"/>
                      <a:pt x="4134" y="894"/>
                      <a:pt x="4363" y="168"/>
                    </a:cubicBezTo>
                    <a:cubicBezTo>
                      <a:pt x="4390" y="79"/>
                      <a:pt x="4319" y="0"/>
                      <a:pt x="4238"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1"/>
              <p:cNvSpPr/>
              <p:nvPr/>
            </p:nvSpPr>
            <p:spPr>
              <a:xfrm>
                <a:off x="4599897" y="3576225"/>
                <a:ext cx="101125" cy="59725"/>
              </a:xfrm>
              <a:custGeom>
                <a:rect b="b" l="l" r="r" t="t"/>
                <a:pathLst>
                  <a:path extrusionOk="0" h="2389" w="4045">
                    <a:moveTo>
                      <a:pt x="4017" y="1"/>
                    </a:moveTo>
                    <a:cubicBezTo>
                      <a:pt x="3578" y="906"/>
                      <a:pt x="2783" y="1340"/>
                      <a:pt x="1928" y="1340"/>
                    </a:cubicBezTo>
                    <a:cubicBezTo>
                      <a:pt x="1686" y="1340"/>
                      <a:pt x="1439" y="1305"/>
                      <a:pt x="1193" y="1236"/>
                    </a:cubicBezTo>
                    <a:cubicBezTo>
                      <a:pt x="1052" y="1184"/>
                      <a:pt x="921" y="1162"/>
                      <a:pt x="803" y="1162"/>
                    </a:cubicBezTo>
                    <a:cubicBezTo>
                      <a:pt x="485" y="1162"/>
                      <a:pt x="254" y="1324"/>
                      <a:pt x="132" y="1517"/>
                    </a:cubicBezTo>
                    <a:cubicBezTo>
                      <a:pt x="1" y="1720"/>
                      <a:pt x="61" y="1992"/>
                      <a:pt x="263" y="2126"/>
                    </a:cubicBezTo>
                    <a:cubicBezTo>
                      <a:pt x="385" y="2206"/>
                      <a:pt x="562" y="2292"/>
                      <a:pt x="801" y="2335"/>
                    </a:cubicBezTo>
                    <a:cubicBezTo>
                      <a:pt x="1006" y="2371"/>
                      <a:pt x="1199" y="2388"/>
                      <a:pt x="1380" y="2388"/>
                    </a:cubicBezTo>
                    <a:cubicBezTo>
                      <a:pt x="3116" y="2388"/>
                      <a:pt x="3806" y="832"/>
                      <a:pt x="4033" y="109"/>
                    </a:cubicBezTo>
                    <a:cubicBezTo>
                      <a:pt x="4045" y="68"/>
                      <a:pt x="4037" y="29"/>
                      <a:pt x="401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71"/>
            <p:cNvGrpSpPr/>
            <p:nvPr/>
          </p:nvGrpSpPr>
          <p:grpSpPr>
            <a:xfrm>
              <a:off x="4232039" y="3541347"/>
              <a:ext cx="280650" cy="264550"/>
              <a:chOff x="4254247" y="3430925"/>
              <a:chExt cx="280650" cy="264550"/>
            </a:xfrm>
          </p:grpSpPr>
          <p:sp>
            <p:nvSpPr>
              <p:cNvPr id="3674" name="Google Shape;3674;p71"/>
              <p:cNvSpPr/>
              <p:nvPr/>
            </p:nvSpPr>
            <p:spPr>
              <a:xfrm>
                <a:off x="4359947" y="3641850"/>
                <a:ext cx="75625" cy="53625"/>
              </a:xfrm>
              <a:custGeom>
                <a:rect b="b" l="l" r="r" t="t"/>
                <a:pathLst>
                  <a:path extrusionOk="0" h="2145" w="3025">
                    <a:moveTo>
                      <a:pt x="1150" y="0"/>
                    </a:moveTo>
                    <a:lnTo>
                      <a:pt x="556" y="119"/>
                    </a:lnTo>
                    <a:lnTo>
                      <a:pt x="805" y="1359"/>
                    </a:lnTo>
                    <a:cubicBezTo>
                      <a:pt x="824" y="1453"/>
                      <a:pt x="751" y="1541"/>
                      <a:pt x="657" y="1541"/>
                    </a:cubicBezTo>
                    <a:lnTo>
                      <a:pt x="302" y="1541"/>
                    </a:lnTo>
                    <a:cubicBezTo>
                      <a:pt x="135" y="1541"/>
                      <a:pt x="0" y="1676"/>
                      <a:pt x="0" y="1842"/>
                    </a:cubicBezTo>
                    <a:cubicBezTo>
                      <a:pt x="0" y="2009"/>
                      <a:pt x="135" y="2144"/>
                      <a:pt x="302" y="2144"/>
                    </a:cubicBezTo>
                    <a:lnTo>
                      <a:pt x="2720" y="2144"/>
                    </a:lnTo>
                    <a:cubicBezTo>
                      <a:pt x="2887" y="2144"/>
                      <a:pt x="3021" y="2009"/>
                      <a:pt x="3021" y="1842"/>
                    </a:cubicBezTo>
                    <a:cubicBezTo>
                      <a:pt x="3024" y="1676"/>
                      <a:pt x="2889" y="1539"/>
                      <a:pt x="2721" y="1539"/>
                    </a:cubicBezTo>
                    <a:lnTo>
                      <a:pt x="1706" y="1539"/>
                    </a:lnTo>
                    <a:cubicBezTo>
                      <a:pt x="1562" y="1539"/>
                      <a:pt x="1437" y="1438"/>
                      <a:pt x="1409" y="1297"/>
                    </a:cubicBezTo>
                    <a:lnTo>
                      <a:pt x="115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1"/>
              <p:cNvSpPr/>
              <p:nvPr/>
            </p:nvSpPr>
            <p:spPr>
              <a:xfrm>
                <a:off x="4373897" y="3641875"/>
                <a:ext cx="19400" cy="23400"/>
              </a:xfrm>
              <a:custGeom>
                <a:rect b="b" l="l" r="r" t="t"/>
                <a:pathLst>
                  <a:path extrusionOk="0" h="936" w="776">
                    <a:moveTo>
                      <a:pt x="593" y="0"/>
                    </a:moveTo>
                    <a:lnTo>
                      <a:pt x="0" y="118"/>
                    </a:lnTo>
                    <a:lnTo>
                      <a:pt x="161" y="929"/>
                    </a:lnTo>
                    <a:cubicBezTo>
                      <a:pt x="189" y="930"/>
                      <a:pt x="215" y="933"/>
                      <a:pt x="242" y="933"/>
                    </a:cubicBezTo>
                    <a:cubicBezTo>
                      <a:pt x="276" y="935"/>
                      <a:pt x="312" y="935"/>
                      <a:pt x="346" y="935"/>
                    </a:cubicBezTo>
                    <a:cubicBezTo>
                      <a:pt x="492" y="935"/>
                      <a:pt x="634" y="924"/>
                      <a:pt x="776" y="911"/>
                    </a:cubicBezTo>
                    <a:lnTo>
                      <a:pt x="59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1"/>
              <p:cNvSpPr/>
              <p:nvPr/>
            </p:nvSpPr>
            <p:spPr>
              <a:xfrm>
                <a:off x="4503572" y="3468725"/>
                <a:ext cx="31325" cy="37800"/>
              </a:xfrm>
              <a:custGeom>
                <a:rect b="b" l="l" r="r" t="t"/>
                <a:pathLst>
                  <a:path extrusionOk="0" h="1512" w="1253">
                    <a:moveTo>
                      <a:pt x="906" y="0"/>
                    </a:moveTo>
                    <a:cubicBezTo>
                      <a:pt x="861" y="0"/>
                      <a:pt x="815" y="10"/>
                      <a:pt x="772" y="32"/>
                    </a:cubicBezTo>
                    <a:lnTo>
                      <a:pt x="167" y="334"/>
                    </a:lnTo>
                    <a:cubicBezTo>
                      <a:pt x="64" y="385"/>
                      <a:pt x="1" y="491"/>
                      <a:pt x="1" y="605"/>
                    </a:cubicBezTo>
                    <a:lnTo>
                      <a:pt x="1" y="907"/>
                    </a:lnTo>
                    <a:cubicBezTo>
                      <a:pt x="1" y="1022"/>
                      <a:pt x="64" y="1127"/>
                      <a:pt x="167" y="1178"/>
                    </a:cubicBezTo>
                    <a:lnTo>
                      <a:pt x="772" y="1479"/>
                    </a:lnTo>
                    <a:cubicBezTo>
                      <a:pt x="816" y="1501"/>
                      <a:pt x="862" y="1512"/>
                      <a:pt x="907" y="1512"/>
                    </a:cubicBezTo>
                    <a:cubicBezTo>
                      <a:pt x="1018" y="1512"/>
                      <a:pt x="1124" y="1451"/>
                      <a:pt x="1178" y="1345"/>
                    </a:cubicBezTo>
                    <a:cubicBezTo>
                      <a:pt x="1253" y="1196"/>
                      <a:pt x="1192" y="1015"/>
                      <a:pt x="1043" y="940"/>
                    </a:cubicBezTo>
                    <a:lnTo>
                      <a:pt x="678" y="757"/>
                    </a:lnTo>
                    <a:lnTo>
                      <a:pt x="1043" y="573"/>
                    </a:lnTo>
                    <a:cubicBezTo>
                      <a:pt x="1192" y="498"/>
                      <a:pt x="1253" y="316"/>
                      <a:pt x="1178" y="167"/>
                    </a:cubicBezTo>
                    <a:cubicBezTo>
                      <a:pt x="1125" y="61"/>
                      <a:pt x="1018" y="0"/>
                      <a:pt x="90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1"/>
              <p:cNvSpPr/>
              <p:nvPr/>
            </p:nvSpPr>
            <p:spPr>
              <a:xfrm>
                <a:off x="4254247" y="3430925"/>
                <a:ext cx="256900" cy="219225"/>
              </a:xfrm>
              <a:custGeom>
                <a:rect b="b" l="l" r="r" t="t"/>
                <a:pathLst>
                  <a:path extrusionOk="0" h="8769" w="10276">
                    <a:moveTo>
                      <a:pt x="8316" y="1"/>
                    </a:moveTo>
                    <a:cubicBezTo>
                      <a:pt x="7420" y="1"/>
                      <a:pt x="6614" y="551"/>
                      <a:pt x="6300" y="1392"/>
                    </a:cubicBezTo>
                    <a:cubicBezTo>
                      <a:pt x="6034" y="2105"/>
                      <a:pt x="5576" y="2944"/>
                      <a:pt x="4793" y="3518"/>
                    </a:cubicBezTo>
                    <a:cubicBezTo>
                      <a:pt x="4125" y="3981"/>
                      <a:pt x="3336" y="4222"/>
                      <a:pt x="2538" y="4222"/>
                    </a:cubicBezTo>
                    <a:cubicBezTo>
                      <a:pt x="2193" y="4222"/>
                      <a:pt x="1845" y="4177"/>
                      <a:pt x="1505" y="4085"/>
                    </a:cubicBezTo>
                    <a:cubicBezTo>
                      <a:pt x="1104" y="3976"/>
                      <a:pt x="710" y="3864"/>
                      <a:pt x="410" y="3771"/>
                    </a:cubicBezTo>
                    <a:cubicBezTo>
                      <a:pt x="380" y="3761"/>
                      <a:pt x="350" y="3757"/>
                      <a:pt x="320" y="3757"/>
                    </a:cubicBezTo>
                    <a:cubicBezTo>
                      <a:pt x="147" y="3757"/>
                      <a:pt x="0" y="3906"/>
                      <a:pt x="17" y="4090"/>
                    </a:cubicBezTo>
                    <a:cubicBezTo>
                      <a:pt x="247" y="6681"/>
                      <a:pt x="2399" y="8718"/>
                      <a:pt x="5038" y="8768"/>
                    </a:cubicBezTo>
                    <a:cubicBezTo>
                      <a:pt x="5069" y="8769"/>
                      <a:pt x="5101" y="8769"/>
                      <a:pt x="5132" y="8769"/>
                    </a:cubicBezTo>
                    <a:cubicBezTo>
                      <a:pt x="7968" y="8769"/>
                      <a:pt x="10275" y="6344"/>
                      <a:pt x="10275" y="3495"/>
                    </a:cubicBezTo>
                    <a:lnTo>
                      <a:pt x="10275" y="1963"/>
                    </a:lnTo>
                    <a:cubicBezTo>
                      <a:pt x="10276" y="878"/>
                      <a:pt x="9398" y="1"/>
                      <a:pt x="831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1"/>
              <p:cNvSpPr/>
              <p:nvPr/>
            </p:nvSpPr>
            <p:spPr>
              <a:xfrm>
                <a:off x="4465797" y="3468750"/>
                <a:ext cx="15100" cy="22650"/>
              </a:xfrm>
              <a:custGeom>
                <a:rect b="b" l="l" r="r" t="t"/>
                <a:pathLst>
                  <a:path extrusionOk="0" h="906" w="604">
                    <a:moveTo>
                      <a:pt x="302" y="1"/>
                    </a:moveTo>
                    <a:cubicBezTo>
                      <a:pt x="135" y="1"/>
                      <a:pt x="1" y="135"/>
                      <a:pt x="1" y="302"/>
                    </a:cubicBezTo>
                    <a:lnTo>
                      <a:pt x="1" y="604"/>
                    </a:lnTo>
                    <a:cubicBezTo>
                      <a:pt x="1" y="771"/>
                      <a:pt x="135" y="906"/>
                      <a:pt x="302" y="906"/>
                    </a:cubicBezTo>
                    <a:cubicBezTo>
                      <a:pt x="469" y="906"/>
                      <a:pt x="604" y="771"/>
                      <a:pt x="604" y="604"/>
                    </a:cubicBezTo>
                    <a:lnTo>
                      <a:pt x="604" y="302"/>
                    </a:lnTo>
                    <a:cubicBezTo>
                      <a:pt x="604"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1"/>
              <p:cNvSpPr/>
              <p:nvPr/>
            </p:nvSpPr>
            <p:spPr>
              <a:xfrm>
                <a:off x="4254297" y="3430925"/>
                <a:ext cx="219875" cy="216800"/>
              </a:xfrm>
              <a:custGeom>
                <a:rect b="b" l="l" r="r" t="t"/>
                <a:pathLst>
                  <a:path extrusionOk="0" h="8672" w="8795">
                    <a:moveTo>
                      <a:pt x="8314" y="1"/>
                    </a:moveTo>
                    <a:cubicBezTo>
                      <a:pt x="7419" y="1"/>
                      <a:pt x="6612" y="550"/>
                      <a:pt x="6299" y="1390"/>
                    </a:cubicBezTo>
                    <a:cubicBezTo>
                      <a:pt x="6033" y="2105"/>
                      <a:pt x="5575" y="2944"/>
                      <a:pt x="4793" y="3518"/>
                    </a:cubicBezTo>
                    <a:cubicBezTo>
                      <a:pt x="4124" y="3981"/>
                      <a:pt x="3336" y="4222"/>
                      <a:pt x="2538" y="4222"/>
                    </a:cubicBezTo>
                    <a:cubicBezTo>
                      <a:pt x="2192" y="4222"/>
                      <a:pt x="1845" y="4177"/>
                      <a:pt x="1504" y="4085"/>
                    </a:cubicBezTo>
                    <a:cubicBezTo>
                      <a:pt x="1103" y="3976"/>
                      <a:pt x="708" y="3864"/>
                      <a:pt x="408" y="3771"/>
                    </a:cubicBezTo>
                    <a:cubicBezTo>
                      <a:pt x="378" y="3761"/>
                      <a:pt x="348" y="3757"/>
                      <a:pt x="318" y="3757"/>
                    </a:cubicBezTo>
                    <a:cubicBezTo>
                      <a:pt x="147" y="3757"/>
                      <a:pt x="0" y="3904"/>
                      <a:pt x="17" y="4087"/>
                    </a:cubicBezTo>
                    <a:cubicBezTo>
                      <a:pt x="219" y="6384"/>
                      <a:pt x="1933" y="8243"/>
                      <a:pt x="4156" y="8671"/>
                    </a:cubicBezTo>
                    <a:cubicBezTo>
                      <a:pt x="3934" y="8531"/>
                      <a:pt x="3723" y="8372"/>
                      <a:pt x="3526" y="8198"/>
                    </a:cubicBezTo>
                    <a:cubicBezTo>
                      <a:pt x="3201" y="7911"/>
                      <a:pt x="3416" y="7389"/>
                      <a:pt x="3807" y="7389"/>
                    </a:cubicBezTo>
                    <a:cubicBezTo>
                      <a:pt x="3843" y="7389"/>
                      <a:pt x="3881" y="7393"/>
                      <a:pt x="3920" y="7403"/>
                    </a:cubicBezTo>
                    <a:cubicBezTo>
                      <a:pt x="4214" y="7475"/>
                      <a:pt x="4533" y="7515"/>
                      <a:pt x="4879" y="7515"/>
                    </a:cubicBezTo>
                    <a:cubicBezTo>
                      <a:pt x="5157" y="7515"/>
                      <a:pt x="5452" y="7489"/>
                      <a:pt x="5765" y="7434"/>
                    </a:cubicBezTo>
                    <a:cubicBezTo>
                      <a:pt x="6751" y="7259"/>
                      <a:pt x="7503" y="6465"/>
                      <a:pt x="7484" y="5545"/>
                    </a:cubicBezTo>
                    <a:cubicBezTo>
                      <a:pt x="7471" y="4943"/>
                      <a:pt x="7196" y="4415"/>
                      <a:pt x="6717" y="4104"/>
                    </a:cubicBezTo>
                    <a:cubicBezTo>
                      <a:pt x="7195" y="3387"/>
                      <a:pt x="7380" y="2559"/>
                      <a:pt x="7436" y="1872"/>
                    </a:cubicBezTo>
                    <a:cubicBezTo>
                      <a:pt x="7503" y="1051"/>
                      <a:pt x="8040" y="359"/>
                      <a:pt x="8794" y="62"/>
                    </a:cubicBezTo>
                    <a:cubicBezTo>
                      <a:pt x="8640" y="24"/>
                      <a:pt x="8481" y="1"/>
                      <a:pt x="8314"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1"/>
              <p:cNvSpPr/>
              <p:nvPr/>
            </p:nvSpPr>
            <p:spPr>
              <a:xfrm>
                <a:off x="4287447" y="3512600"/>
                <a:ext cx="125425" cy="94200"/>
              </a:xfrm>
              <a:custGeom>
                <a:rect b="b" l="l" r="r" t="t"/>
                <a:pathLst>
                  <a:path extrusionOk="0" h="3768" w="5017">
                    <a:moveTo>
                      <a:pt x="235" y="0"/>
                    </a:moveTo>
                    <a:cubicBezTo>
                      <a:pt x="109" y="0"/>
                      <a:pt x="0" y="122"/>
                      <a:pt x="44" y="260"/>
                    </a:cubicBezTo>
                    <a:cubicBezTo>
                      <a:pt x="394" y="1375"/>
                      <a:pt x="1457" y="3768"/>
                      <a:pt x="4130" y="3768"/>
                    </a:cubicBezTo>
                    <a:cubicBezTo>
                      <a:pt x="4408" y="3768"/>
                      <a:pt x="4703" y="3742"/>
                      <a:pt x="5016" y="3686"/>
                    </a:cubicBezTo>
                    <a:lnTo>
                      <a:pt x="4765" y="71"/>
                    </a:lnTo>
                    <a:cubicBezTo>
                      <a:pt x="3874" y="129"/>
                      <a:pt x="2893" y="443"/>
                      <a:pt x="1936" y="443"/>
                    </a:cubicBezTo>
                    <a:cubicBezTo>
                      <a:pt x="1389" y="443"/>
                      <a:pt x="850" y="341"/>
                      <a:pt x="339" y="30"/>
                    </a:cubicBezTo>
                    <a:cubicBezTo>
                      <a:pt x="305" y="9"/>
                      <a:pt x="269" y="0"/>
                      <a:pt x="235"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1"/>
              <p:cNvSpPr/>
              <p:nvPr/>
            </p:nvSpPr>
            <p:spPr>
              <a:xfrm>
                <a:off x="4287447" y="3512600"/>
                <a:ext cx="168900" cy="94200"/>
              </a:xfrm>
              <a:custGeom>
                <a:rect b="b" l="l" r="r" t="t"/>
                <a:pathLst>
                  <a:path extrusionOk="0" h="3768" w="6756">
                    <a:moveTo>
                      <a:pt x="235" y="0"/>
                    </a:moveTo>
                    <a:cubicBezTo>
                      <a:pt x="109" y="0"/>
                      <a:pt x="0" y="122"/>
                      <a:pt x="44" y="260"/>
                    </a:cubicBezTo>
                    <a:cubicBezTo>
                      <a:pt x="394" y="1375"/>
                      <a:pt x="1457" y="3768"/>
                      <a:pt x="4130" y="3768"/>
                    </a:cubicBezTo>
                    <a:cubicBezTo>
                      <a:pt x="4408" y="3768"/>
                      <a:pt x="4703" y="3742"/>
                      <a:pt x="5016" y="3686"/>
                    </a:cubicBezTo>
                    <a:cubicBezTo>
                      <a:pt x="6003" y="3510"/>
                      <a:pt x="6755" y="2716"/>
                      <a:pt x="6736" y="1797"/>
                    </a:cubicBezTo>
                    <a:cubicBezTo>
                      <a:pt x="6716" y="840"/>
                      <a:pt x="6037" y="66"/>
                      <a:pt x="4925" y="66"/>
                    </a:cubicBezTo>
                    <a:cubicBezTo>
                      <a:pt x="4873" y="66"/>
                      <a:pt x="4819" y="68"/>
                      <a:pt x="4765" y="71"/>
                    </a:cubicBezTo>
                    <a:cubicBezTo>
                      <a:pt x="3874" y="129"/>
                      <a:pt x="2893" y="443"/>
                      <a:pt x="1936" y="443"/>
                    </a:cubicBezTo>
                    <a:cubicBezTo>
                      <a:pt x="1389" y="443"/>
                      <a:pt x="850" y="341"/>
                      <a:pt x="339" y="30"/>
                    </a:cubicBezTo>
                    <a:cubicBezTo>
                      <a:pt x="305" y="9"/>
                      <a:pt x="269" y="0"/>
                      <a:pt x="235"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1"/>
              <p:cNvSpPr/>
              <p:nvPr/>
            </p:nvSpPr>
            <p:spPr>
              <a:xfrm>
                <a:off x="4288022" y="3514925"/>
                <a:ext cx="155600" cy="91900"/>
              </a:xfrm>
              <a:custGeom>
                <a:rect b="b" l="l" r="r" t="t"/>
                <a:pathLst>
                  <a:path extrusionOk="0" h="3676" w="6224">
                    <a:moveTo>
                      <a:pt x="42" y="1"/>
                    </a:moveTo>
                    <a:cubicBezTo>
                      <a:pt x="13" y="47"/>
                      <a:pt x="0" y="105"/>
                      <a:pt x="20" y="167"/>
                    </a:cubicBezTo>
                    <a:cubicBezTo>
                      <a:pt x="369" y="1281"/>
                      <a:pt x="1431" y="3675"/>
                      <a:pt x="4102" y="3675"/>
                    </a:cubicBezTo>
                    <a:cubicBezTo>
                      <a:pt x="4381" y="3675"/>
                      <a:pt x="4677" y="3649"/>
                      <a:pt x="4992" y="3593"/>
                    </a:cubicBezTo>
                    <a:cubicBezTo>
                      <a:pt x="5360" y="3527"/>
                      <a:pt x="5632" y="3396"/>
                      <a:pt x="5820" y="3271"/>
                    </a:cubicBezTo>
                    <a:cubicBezTo>
                      <a:pt x="6132" y="3066"/>
                      <a:pt x="6224" y="2646"/>
                      <a:pt x="6023" y="2332"/>
                    </a:cubicBezTo>
                    <a:cubicBezTo>
                      <a:pt x="5836" y="2038"/>
                      <a:pt x="5482" y="1790"/>
                      <a:pt x="4993" y="1790"/>
                    </a:cubicBezTo>
                    <a:cubicBezTo>
                      <a:pt x="4810" y="1790"/>
                      <a:pt x="4608" y="1825"/>
                      <a:pt x="4389" y="1905"/>
                    </a:cubicBezTo>
                    <a:cubicBezTo>
                      <a:pt x="4012" y="2011"/>
                      <a:pt x="3632" y="2065"/>
                      <a:pt x="3259" y="2065"/>
                    </a:cubicBezTo>
                    <a:cubicBezTo>
                      <a:pt x="1943" y="2065"/>
                      <a:pt x="718" y="1396"/>
                      <a:pt x="42"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3" name="Google Shape;3683;p71"/>
          <p:cNvGrpSpPr/>
          <p:nvPr/>
        </p:nvGrpSpPr>
        <p:grpSpPr>
          <a:xfrm>
            <a:off x="5087966" y="3457546"/>
            <a:ext cx="514568" cy="281266"/>
            <a:chOff x="5297831" y="3528208"/>
            <a:chExt cx="514568" cy="281266"/>
          </a:xfrm>
        </p:grpSpPr>
        <p:sp>
          <p:nvSpPr>
            <p:cNvPr id="3684" name="Google Shape;3684;p71"/>
            <p:cNvSpPr/>
            <p:nvPr/>
          </p:nvSpPr>
          <p:spPr>
            <a:xfrm>
              <a:off x="5297831" y="3528208"/>
              <a:ext cx="514568" cy="281266"/>
            </a:xfrm>
            <a:custGeom>
              <a:rect b="b" l="l" r="r" t="t"/>
              <a:pathLst>
                <a:path extrusionOk="0" h="10268" w="18785">
                  <a:moveTo>
                    <a:pt x="9369" y="1"/>
                  </a:moveTo>
                  <a:cubicBezTo>
                    <a:pt x="7096" y="1"/>
                    <a:pt x="5113" y="1429"/>
                    <a:pt x="4351" y="3496"/>
                  </a:cubicBezTo>
                  <a:cubicBezTo>
                    <a:pt x="4351" y="3498"/>
                    <a:pt x="4350" y="3498"/>
                    <a:pt x="4350" y="3499"/>
                  </a:cubicBezTo>
                  <a:cubicBezTo>
                    <a:pt x="4343" y="3517"/>
                    <a:pt x="4337" y="3536"/>
                    <a:pt x="4330" y="3554"/>
                  </a:cubicBezTo>
                  <a:cubicBezTo>
                    <a:pt x="4327" y="3556"/>
                    <a:pt x="4327" y="3558"/>
                    <a:pt x="4326" y="3560"/>
                  </a:cubicBezTo>
                  <a:cubicBezTo>
                    <a:pt x="4320" y="3577"/>
                    <a:pt x="4315" y="3595"/>
                    <a:pt x="4309" y="3612"/>
                  </a:cubicBezTo>
                  <a:cubicBezTo>
                    <a:pt x="4307" y="3616"/>
                    <a:pt x="4306" y="3618"/>
                    <a:pt x="4305" y="3622"/>
                  </a:cubicBezTo>
                  <a:cubicBezTo>
                    <a:pt x="4300" y="3638"/>
                    <a:pt x="4294" y="3654"/>
                    <a:pt x="4288" y="3671"/>
                  </a:cubicBezTo>
                  <a:cubicBezTo>
                    <a:pt x="4286" y="3676"/>
                    <a:pt x="4285" y="3681"/>
                    <a:pt x="4283" y="3684"/>
                  </a:cubicBezTo>
                  <a:cubicBezTo>
                    <a:pt x="4278" y="3700"/>
                    <a:pt x="4273" y="3714"/>
                    <a:pt x="4269" y="3730"/>
                  </a:cubicBezTo>
                  <a:cubicBezTo>
                    <a:pt x="4266" y="3736"/>
                    <a:pt x="4265" y="3743"/>
                    <a:pt x="4263" y="3749"/>
                  </a:cubicBezTo>
                  <a:cubicBezTo>
                    <a:pt x="4259" y="3764"/>
                    <a:pt x="4254" y="3776"/>
                    <a:pt x="4249" y="3790"/>
                  </a:cubicBezTo>
                  <a:cubicBezTo>
                    <a:pt x="4247" y="3797"/>
                    <a:pt x="4246" y="3806"/>
                    <a:pt x="4243" y="3812"/>
                  </a:cubicBezTo>
                  <a:cubicBezTo>
                    <a:pt x="4239" y="3825"/>
                    <a:pt x="4235" y="3838"/>
                    <a:pt x="4232" y="3849"/>
                  </a:cubicBezTo>
                  <a:cubicBezTo>
                    <a:pt x="4229" y="3858"/>
                    <a:pt x="4227" y="3866"/>
                    <a:pt x="4224" y="3875"/>
                  </a:cubicBezTo>
                  <a:cubicBezTo>
                    <a:pt x="4221" y="3887"/>
                    <a:pt x="4218" y="3898"/>
                    <a:pt x="4213" y="3909"/>
                  </a:cubicBezTo>
                  <a:cubicBezTo>
                    <a:pt x="4211" y="3919"/>
                    <a:pt x="4208" y="3929"/>
                    <a:pt x="4206" y="3938"/>
                  </a:cubicBezTo>
                  <a:cubicBezTo>
                    <a:pt x="4203" y="3948"/>
                    <a:pt x="4199" y="3960"/>
                    <a:pt x="4197" y="3970"/>
                  </a:cubicBezTo>
                  <a:cubicBezTo>
                    <a:pt x="4194" y="3981"/>
                    <a:pt x="4192" y="3992"/>
                    <a:pt x="4188" y="4003"/>
                  </a:cubicBezTo>
                  <a:cubicBezTo>
                    <a:pt x="4186" y="4012"/>
                    <a:pt x="4183" y="4022"/>
                    <a:pt x="4181" y="4032"/>
                  </a:cubicBezTo>
                  <a:cubicBezTo>
                    <a:pt x="4178" y="4043"/>
                    <a:pt x="4173" y="4056"/>
                    <a:pt x="4171" y="4068"/>
                  </a:cubicBezTo>
                  <a:cubicBezTo>
                    <a:pt x="4168" y="4077"/>
                    <a:pt x="4167" y="4084"/>
                    <a:pt x="4165" y="4093"/>
                  </a:cubicBezTo>
                  <a:cubicBezTo>
                    <a:pt x="4162" y="4106"/>
                    <a:pt x="4158" y="4119"/>
                    <a:pt x="4156" y="4131"/>
                  </a:cubicBezTo>
                  <a:cubicBezTo>
                    <a:pt x="4155" y="4140"/>
                    <a:pt x="4152" y="4147"/>
                    <a:pt x="4151" y="4155"/>
                  </a:cubicBezTo>
                  <a:cubicBezTo>
                    <a:pt x="4148" y="4169"/>
                    <a:pt x="4145" y="4183"/>
                    <a:pt x="4142" y="4197"/>
                  </a:cubicBezTo>
                  <a:lnTo>
                    <a:pt x="4137" y="4217"/>
                  </a:lnTo>
                  <a:cubicBezTo>
                    <a:pt x="4134" y="4232"/>
                    <a:pt x="4131" y="4247"/>
                    <a:pt x="4127" y="4263"/>
                  </a:cubicBezTo>
                  <a:cubicBezTo>
                    <a:pt x="4126" y="4268"/>
                    <a:pt x="4125" y="4274"/>
                    <a:pt x="4124" y="4279"/>
                  </a:cubicBezTo>
                  <a:cubicBezTo>
                    <a:pt x="4121" y="4295"/>
                    <a:pt x="4117" y="4310"/>
                    <a:pt x="4115" y="4326"/>
                  </a:cubicBezTo>
                  <a:cubicBezTo>
                    <a:pt x="4114" y="4332"/>
                    <a:pt x="4112" y="4337"/>
                    <a:pt x="4112" y="4342"/>
                  </a:cubicBezTo>
                  <a:cubicBezTo>
                    <a:pt x="4110" y="4359"/>
                    <a:pt x="4106" y="4376"/>
                    <a:pt x="4104" y="4391"/>
                  </a:cubicBezTo>
                  <a:cubicBezTo>
                    <a:pt x="4101" y="4396"/>
                    <a:pt x="4101" y="4400"/>
                    <a:pt x="4100" y="4406"/>
                  </a:cubicBezTo>
                  <a:cubicBezTo>
                    <a:pt x="4096" y="4426"/>
                    <a:pt x="4093" y="4448"/>
                    <a:pt x="4089" y="4468"/>
                  </a:cubicBezTo>
                  <a:lnTo>
                    <a:pt x="3672" y="6969"/>
                  </a:lnTo>
                  <a:cubicBezTo>
                    <a:pt x="3642" y="7145"/>
                    <a:pt x="3535" y="7300"/>
                    <a:pt x="3380" y="7391"/>
                  </a:cubicBezTo>
                  <a:lnTo>
                    <a:pt x="287" y="9194"/>
                  </a:lnTo>
                  <a:cubicBezTo>
                    <a:pt x="259" y="9211"/>
                    <a:pt x="232" y="9230"/>
                    <a:pt x="207" y="9251"/>
                  </a:cubicBezTo>
                  <a:cubicBezTo>
                    <a:pt x="78" y="9360"/>
                    <a:pt x="1" y="9522"/>
                    <a:pt x="2" y="9694"/>
                  </a:cubicBezTo>
                  <a:cubicBezTo>
                    <a:pt x="2" y="9752"/>
                    <a:pt x="11" y="9811"/>
                    <a:pt x="29" y="9868"/>
                  </a:cubicBezTo>
                  <a:cubicBezTo>
                    <a:pt x="98" y="10091"/>
                    <a:pt x="306" y="10238"/>
                    <a:pt x="536" y="10264"/>
                  </a:cubicBezTo>
                  <a:cubicBezTo>
                    <a:pt x="560" y="10267"/>
                    <a:pt x="583" y="10268"/>
                    <a:pt x="608" y="10268"/>
                  </a:cubicBezTo>
                  <a:lnTo>
                    <a:pt x="18121" y="10268"/>
                  </a:lnTo>
                  <a:cubicBezTo>
                    <a:pt x="18378" y="10268"/>
                    <a:pt x="18623" y="10114"/>
                    <a:pt x="18698" y="9868"/>
                  </a:cubicBezTo>
                  <a:cubicBezTo>
                    <a:pt x="18785" y="9603"/>
                    <a:pt x="18671" y="9329"/>
                    <a:pt x="18444" y="9198"/>
                  </a:cubicBezTo>
                  <a:lnTo>
                    <a:pt x="15351" y="7392"/>
                  </a:lnTo>
                  <a:cubicBezTo>
                    <a:pt x="15194" y="7302"/>
                    <a:pt x="15089" y="7146"/>
                    <a:pt x="15059" y="6970"/>
                  </a:cubicBezTo>
                  <a:lnTo>
                    <a:pt x="14664" y="4606"/>
                  </a:lnTo>
                  <a:cubicBezTo>
                    <a:pt x="14255" y="2151"/>
                    <a:pt x="12261" y="204"/>
                    <a:pt x="9779" y="16"/>
                  </a:cubicBezTo>
                  <a:cubicBezTo>
                    <a:pt x="9641" y="6"/>
                    <a:pt x="9504" y="1"/>
                    <a:pt x="9369"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5" name="Google Shape;3685;p71"/>
            <p:cNvGrpSpPr/>
            <p:nvPr/>
          </p:nvGrpSpPr>
          <p:grpSpPr>
            <a:xfrm>
              <a:off x="5319652" y="3540479"/>
              <a:ext cx="470925" cy="256725"/>
              <a:chOff x="3850500" y="2742725"/>
              <a:chExt cx="470925" cy="256725"/>
            </a:xfrm>
          </p:grpSpPr>
          <p:sp>
            <p:nvSpPr>
              <p:cNvPr id="3686" name="Google Shape;3686;p71"/>
              <p:cNvSpPr/>
              <p:nvPr/>
            </p:nvSpPr>
            <p:spPr>
              <a:xfrm>
                <a:off x="3850525" y="2742725"/>
                <a:ext cx="470900" cy="256725"/>
              </a:xfrm>
              <a:custGeom>
                <a:rect b="b" l="l" r="r" t="t"/>
                <a:pathLst>
                  <a:path extrusionOk="0" h="10269" w="18836">
                    <a:moveTo>
                      <a:pt x="9419" y="1"/>
                    </a:moveTo>
                    <a:cubicBezTo>
                      <a:pt x="6805" y="1"/>
                      <a:pt x="4574" y="1891"/>
                      <a:pt x="4144" y="4469"/>
                    </a:cubicBezTo>
                    <a:lnTo>
                      <a:pt x="3727" y="6970"/>
                    </a:lnTo>
                    <a:cubicBezTo>
                      <a:pt x="3697" y="7146"/>
                      <a:pt x="3591" y="7302"/>
                      <a:pt x="3435" y="7392"/>
                    </a:cubicBezTo>
                    <a:lnTo>
                      <a:pt x="343" y="9196"/>
                    </a:lnTo>
                    <a:cubicBezTo>
                      <a:pt x="114" y="9328"/>
                      <a:pt x="0" y="9603"/>
                      <a:pt x="84" y="9870"/>
                    </a:cubicBezTo>
                    <a:cubicBezTo>
                      <a:pt x="161" y="10115"/>
                      <a:pt x="405" y="10269"/>
                      <a:pt x="662" y="10269"/>
                    </a:cubicBezTo>
                    <a:lnTo>
                      <a:pt x="18174" y="10269"/>
                    </a:lnTo>
                    <a:cubicBezTo>
                      <a:pt x="18431" y="10269"/>
                      <a:pt x="18676" y="10115"/>
                      <a:pt x="18752" y="9870"/>
                    </a:cubicBezTo>
                    <a:cubicBezTo>
                      <a:pt x="18836" y="9603"/>
                      <a:pt x="18722" y="9329"/>
                      <a:pt x="18495" y="9198"/>
                    </a:cubicBezTo>
                    <a:lnTo>
                      <a:pt x="15402" y="7392"/>
                    </a:lnTo>
                    <a:cubicBezTo>
                      <a:pt x="15245" y="7302"/>
                      <a:pt x="15140" y="7146"/>
                      <a:pt x="15110" y="6970"/>
                    </a:cubicBezTo>
                    <a:lnTo>
                      <a:pt x="14715" y="4606"/>
                    </a:lnTo>
                    <a:cubicBezTo>
                      <a:pt x="14306" y="2151"/>
                      <a:pt x="12312" y="204"/>
                      <a:pt x="9830" y="16"/>
                    </a:cubicBezTo>
                    <a:cubicBezTo>
                      <a:pt x="9692" y="6"/>
                      <a:pt x="9555" y="1"/>
                      <a:pt x="941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1"/>
              <p:cNvSpPr/>
              <p:nvPr/>
            </p:nvSpPr>
            <p:spPr>
              <a:xfrm>
                <a:off x="3850500" y="2742800"/>
                <a:ext cx="244475" cy="256625"/>
              </a:xfrm>
              <a:custGeom>
                <a:rect b="b" l="l" r="r" t="t"/>
                <a:pathLst>
                  <a:path extrusionOk="0" h="10265" w="9779">
                    <a:moveTo>
                      <a:pt x="9418" y="0"/>
                    </a:moveTo>
                    <a:cubicBezTo>
                      <a:pt x="6805" y="0"/>
                      <a:pt x="4574" y="1888"/>
                      <a:pt x="4144" y="4466"/>
                    </a:cubicBezTo>
                    <a:lnTo>
                      <a:pt x="3726" y="6967"/>
                    </a:lnTo>
                    <a:cubicBezTo>
                      <a:pt x="3697" y="7143"/>
                      <a:pt x="3591" y="7298"/>
                      <a:pt x="3435" y="7389"/>
                    </a:cubicBezTo>
                    <a:lnTo>
                      <a:pt x="341" y="9193"/>
                    </a:lnTo>
                    <a:cubicBezTo>
                      <a:pt x="114" y="9325"/>
                      <a:pt x="0" y="9599"/>
                      <a:pt x="84" y="9865"/>
                    </a:cubicBezTo>
                    <a:cubicBezTo>
                      <a:pt x="161" y="10111"/>
                      <a:pt x="405" y="10265"/>
                      <a:pt x="662" y="10265"/>
                    </a:cubicBezTo>
                    <a:lnTo>
                      <a:pt x="3680" y="10265"/>
                    </a:lnTo>
                    <a:cubicBezTo>
                      <a:pt x="3668" y="10023"/>
                      <a:pt x="3777" y="9793"/>
                      <a:pt x="3962" y="9671"/>
                    </a:cubicBezTo>
                    <a:lnTo>
                      <a:pt x="6153" y="7655"/>
                    </a:lnTo>
                    <a:cubicBezTo>
                      <a:pt x="6309" y="7553"/>
                      <a:pt x="6415" y="7379"/>
                      <a:pt x="6445" y="7182"/>
                    </a:cubicBezTo>
                    <a:lnTo>
                      <a:pt x="6862" y="4388"/>
                    </a:lnTo>
                    <a:cubicBezTo>
                      <a:pt x="7154" y="2434"/>
                      <a:pt x="8275" y="840"/>
                      <a:pt x="9779" y="12"/>
                    </a:cubicBezTo>
                    <a:cubicBezTo>
                      <a:pt x="9658" y="4"/>
                      <a:pt x="9538" y="0"/>
                      <a:pt x="941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1"/>
              <p:cNvSpPr/>
              <p:nvPr/>
            </p:nvSpPr>
            <p:spPr>
              <a:xfrm>
                <a:off x="3943750" y="2886175"/>
                <a:ext cx="284400" cy="30250"/>
              </a:xfrm>
              <a:custGeom>
                <a:rect b="b" l="l" r="r" t="t"/>
                <a:pathLst>
                  <a:path extrusionOk="0" h="1210" w="11376">
                    <a:moveTo>
                      <a:pt x="202" y="1"/>
                    </a:moveTo>
                    <a:lnTo>
                      <a:pt x="0" y="1210"/>
                    </a:lnTo>
                    <a:lnTo>
                      <a:pt x="11376" y="1210"/>
                    </a:lnTo>
                    <a:lnTo>
                      <a:pt x="1117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1"/>
              <p:cNvSpPr/>
              <p:nvPr/>
            </p:nvSpPr>
            <p:spPr>
              <a:xfrm>
                <a:off x="3943775" y="2886175"/>
                <a:ext cx="142250" cy="30250"/>
              </a:xfrm>
              <a:custGeom>
                <a:rect b="b" l="l" r="r" t="t"/>
                <a:pathLst>
                  <a:path extrusionOk="0" h="1210" w="5690">
                    <a:moveTo>
                      <a:pt x="203" y="1"/>
                    </a:moveTo>
                    <a:lnTo>
                      <a:pt x="0" y="1210"/>
                    </a:lnTo>
                    <a:lnTo>
                      <a:pt x="5689" y="1210"/>
                    </a:lnTo>
                    <a:lnTo>
                      <a:pt x="568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1"/>
              <p:cNvSpPr/>
              <p:nvPr/>
            </p:nvSpPr>
            <p:spPr>
              <a:xfrm>
                <a:off x="3995325" y="2860700"/>
                <a:ext cx="83125" cy="81175"/>
              </a:xfrm>
              <a:custGeom>
                <a:rect b="b" l="l" r="r" t="t"/>
                <a:pathLst>
                  <a:path extrusionOk="0" h="3247" w="3325">
                    <a:moveTo>
                      <a:pt x="660" y="1"/>
                    </a:moveTo>
                    <a:cubicBezTo>
                      <a:pt x="312" y="1"/>
                      <a:pt x="1" y="281"/>
                      <a:pt x="1" y="660"/>
                    </a:cubicBezTo>
                    <a:lnTo>
                      <a:pt x="1" y="2586"/>
                    </a:lnTo>
                    <a:cubicBezTo>
                      <a:pt x="1" y="2967"/>
                      <a:pt x="314" y="3247"/>
                      <a:pt x="660" y="3247"/>
                    </a:cubicBezTo>
                    <a:cubicBezTo>
                      <a:pt x="749" y="3247"/>
                      <a:pt x="839" y="3229"/>
                      <a:pt x="928" y="3189"/>
                    </a:cubicBezTo>
                    <a:lnTo>
                      <a:pt x="3324" y="2283"/>
                    </a:lnTo>
                    <a:lnTo>
                      <a:pt x="3324" y="965"/>
                    </a:lnTo>
                    <a:lnTo>
                      <a:pt x="928" y="58"/>
                    </a:lnTo>
                    <a:cubicBezTo>
                      <a:pt x="839" y="19"/>
                      <a:pt x="748" y="1"/>
                      <a:pt x="66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1"/>
              <p:cNvSpPr/>
              <p:nvPr/>
            </p:nvSpPr>
            <p:spPr>
              <a:xfrm>
                <a:off x="4093525" y="2860700"/>
                <a:ext cx="83125" cy="81175"/>
              </a:xfrm>
              <a:custGeom>
                <a:rect b="b" l="l" r="r" t="t"/>
                <a:pathLst>
                  <a:path extrusionOk="0" h="3247" w="3325">
                    <a:moveTo>
                      <a:pt x="2664" y="1"/>
                    </a:moveTo>
                    <a:cubicBezTo>
                      <a:pt x="2576" y="1"/>
                      <a:pt x="2485" y="19"/>
                      <a:pt x="2397" y="58"/>
                    </a:cubicBezTo>
                    <a:lnTo>
                      <a:pt x="0" y="965"/>
                    </a:lnTo>
                    <a:lnTo>
                      <a:pt x="0" y="2282"/>
                    </a:lnTo>
                    <a:lnTo>
                      <a:pt x="2397" y="3188"/>
                    </a:lnTo>
                    <a:cubicBezTo>
                      <a:pt x="2485" y="3228"/>
                      <a:pt x="2576" y="3246"/>
                      <a:pt x="2665" y="3246"/>
                    </a:cubicBezTo>
                    <a:cubicBezTo>
                      <a:pt x="3012" y="3246"/>
                      <a:pt x="3324" y="2966"/>
                      <a:pt x="3324" y="2586"/>
                    </a:cubicBezTo>
                    <a:lnTo>
                      <a:pt x="3324" y="660"/>
                    </a:lnTo>
                    <a:cubicBezTo>
                      <a:pt x="3324" y="281"/>
                      <a:pt x="3012" y="1"/>
                      <a:pt x="266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1"/>
              <p:cNvSpPr/>
              <p:nvPr/>
            </p:nvSpPr>
            <p:spPr>
              <a:xfrm>
                <a:off x="4033125" y="2882400"/>
                <a:ext cx="105725" cy="37775"/>
              </a:xfrm>
              <a:custGeom>
                <a:rect b="b" l="l" r="r" t="t"/>
                <a:pathLst>
                  <a:path extrusionOk="0" h="1511" w="4229">
                    <a:moveTo>
                      <a:pt x="2114" y="1"/>
                    </a:moveTo>
                    <a:cubicBezTo>
                      <a:pt x="1804" y="1"/>
                      <a:pt x="1539" y="187"/>
                      <a:pt x="1423" y="454"/>
                    </a:cubicBezTo>
                    <a:lnTo>
                      <a:pt x="302" y="454"/>
                    </a:lnTo>
                    <a:cubicBezTo>
                      <a:pt x="135" y="454"/>
                      <a:pt x="0" y="588"/>
                      <a:pt x="0" y="756"/>
                    </a:cubicBezTo>
                    <a:cubicBezTo>
                      <a:pt x="0" y="922"/>
                      <a:pt x="135" y="1057"/>
                      <a:pt x="302" y="1057"/>
                    </a:cubicBezTo>
                    <a:lnTo>
                      <a:pt x="1423" y="1057"/>
                    </a:lnTo>
                    <a:cubicBezTo>
                      <a:pt x="1540" y="1323"/>
                      <a:pt x="1804" y="1511"/>
                      <a:pt x="2114" y="1511"/>
                    </a:cubicBezTo>
                    <a:cubicBezTo>
                      <a:pt x="2423" y="1511"/>
                      <a:pt x="2689" y="1324"/>
                      <a:pt x="2804" y="1057"/>
                    </a:cubicBezTo>
                    <a:lnTo>
                      <a:pt x="3925" y="1057"/>
                    </a:lnTo>
                    <a:cubicBezTo>
                      <a:pt x="4092" y="1057"/>
                      <a:pt x="4227" y="922"/>
                      <a:pt x="4227" y="756"/>
                    </a:cubicBezTo>
                    <a:cubicBezTo>
                      <a:pt x="4228" y="588"/>
                      <a:pt x="4093" y="454"/>
                      <a:pt x="3925" y="454"/>
                    </a:cubicBezTo>
                    <a:lnTo>
                      <a:pt x="2804" y="454"/>
                    </a:lnTo>
                    <a:cubicBezTo>
                      <a:pt x="2687" y="187"/>
                      <a:pt x="2423" y="1"/>
                      <a:pt x="211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1"/>
              <p:cNvSpPr/>
              <p:nvPr/>
            </p:nvSpPr>
            <p:spPr>
              <a:xfrm>
                <a:off x="4176575" y="2886175"/>
                <a:ext cx="15125" cy="30225"/>
              </a:xfrm>
              <a:custGeom>
                <a:rect b="b" l="l" r="r" t="t"/>
                <a:pathLst>
                  <a:path extrusionOk="0" h="1209" w="605">
                    <a:moveTo>
                      <a:pt x="0" y="1"/>
                    </a:moveTo>
                    <a:lnTo>
                      <a:pt x="0" y="1209"/>
                    </a:lnTo>
                    <a:lnTo>
                      <a:pt x="604" y="1209"/>
                    </a:lnTo>
                    <a:lnTo>
                      <a:pt x="604"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4" name="Google Shape;3694;p71"/>
          <p:cNvGrpSpPr/>
          <p:nvPr/>
        </p:nvGrpSpPr>
        <p:grpSpPr>
          <a:xfrm>
            <a:off x="5833757" y="3330855"/>
            <a:ext cx="347397" cy="534649"/>
            <a:chOff x="5734048" y="3423341"/>
            <a:chExt cx="347397" cy="534649"/>
          </a:xfrm>
        </p:grpSpPr>
        <p:grpSp>
          <p:nvGrpSpPr>
            <p:cNvPr id="3695" name="Google Shape;3695;p71"/>
            <p:cNvGrpSpPr/>
            <p:nvPr/>
          </p:nvGrpSpPr>
          <p:grpSpPr>
            <a:xfrm>
              <a:off x="5744228" y="3433977"/>
              <a:ext cx="327037" cy="516531"/>
              <a:chOff x="5744228" y="3433977"/>
              <a:chExt cx="327037" cy="516531"/>
            </a:xfrm>
          </p:grpSpPr>
          <p:sp>
            <p:nvSpPr>
              <p:cNvPr id="3696" name="Google Shape;3696;p71"/>
              <p:cNvSpPr/>
              <p:nvPr/>
            </p:nvSpPr>
            <p:spPr>
              <a:xfrm>
                <a:off x="5776935" y="3532868"/>
                <a:ext cx="57271" cy="16396"/>
              </a:xfrm>
              <a:custGeom>
                <a:rect b="b" l="l" r="r" t="t"/>
                <a:pathLst>
                  <a:path extrusionOk="0" h="596" w="2082">
                    <a:moveTo>
                      <a:pt x="297" y="1"/>
                    </a:moveTo>
                    <a:cubicBezTo>
                      <a:pt x="134" y="1"/>
                      <a:pt x="1" y="135"/>
                      <a:pt x="1" y="298"/>
                    </a:cubicBezTo>
                    <a:cubicBezTo>
                      <a:pt x="0" y="462"/>
                      <a:pt x="134" y="596"/>
                      <a:pt x="297" y="596"/>
                    </a:cubicBezTo>
                    <a:lnTo>
                      <a:pt x="1784" y="596"/>
                    </a:lnTo>
                    <a:cubicBezTo>
                      <a:pt x="1948" y="596"/>
                      <a:pt x="2081" y="462"/>
                      <a:pt x="2081" y="298"/>
                    </a:cubicBezTo>
                    <a:cubicBezTo>
                      <a:pt x="2081" y="134"/>
                      <a:pt x="1948" y="1"/>
                      <a:pt x="1784" y="1"/>
                    </a:cubicBezTo>
                    <a:close/>
                  </a:path>
                </a:pathLst>
              </a:custGeom>
              <a:solidFill>
                <a:schemeClr val="dk1"/>
              </a:solidFill>
              <a:ln cap="flat" cmpd="sng" w="38100">
                <a:solidFill>
                  <a:schemeClr val="dk1"/>
                </a:solidFill>
                <a:prstDash val="solid"/>
                <a:round/>
                <a:headEnd len="sm" w="sm" type="none"/>
                <a:tailEnd len="sm" w="sm" type="none"/>
              </a:ln>
              <a:effectLst>
                <a:outerShdw rotWithShape="0" algn="bl" dir="48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1"/>
              <p:cNvSpPr/>
              <p:nvPr/>
            </p:nvSpPr>
            <p:spPr>
              <a:xfrm>
                <a:off x="5981288" y="3532868"/>
                <a:ext cx="57243" cy="16396"/>
              </a:xfrm>
              <a:custGeom>
                <a:rect b="b" l="l" r="r" t="t"/>
                <a:pathLst>
                  <a:path extrusionOk="0" h="596" w="2081">
                    <a:moveTo>
                      <a:pt x="298" y="1"/>
                    </a:moveTo>
                    <a:cubicBezTo>
                      <a:pt x="134" y="1"/>
                      <a:pt x="0" y="135"/>
                      <a:pt x="0" y="298"/>
                    </a:cubicBezTo>
                    <a:cubicBezTo>
                      <a:pt x="1" y="462"/>
                      <a:pt x="134" y="596"/>
                      <a:pt x="298" y="596"/>
                    </a:cubicBezTo>
                    <a:lnTo>
                      <a:pt x="1783" y="596"/>
                    </a:lnTo>
                    <a:cubicBezTo>
                      <a:pt x="1948" y="596"/>
                      <a:pt x="2080" y="462"/>
                      <a:pt x="2080" y="298"/>
                    </a:cubicBezTo>
                    <a:cubicBezTo>
                      <a:pt x="2080" y="134"/>
                      <a:pt x="1947" y="1"/>
                      <a:pt x="1783" y="1"/>
                    </a:cubicBezTo>
                    <a:close/>
                  </a:path>
                </a:pathLst>
              </a:custGeom>
              <a:solidFill>
                <a:schemeClr val="dk1"/>
              </a:solidFill>
              <a:ln cap="flat" cmpd="sng" w="38100">
                <a:solidFill>
                  <a:schemeClr val="dk1"/>
                </a:solidFill>
                <a:prstDash val="solid"/>
                <a:round/>
                <a:headEnd len="sm" w="sm" type="none"/>
                <a:tailEnd len="sm" w="sm" type="none"/>
              </a:ln>
              <a:effectLst>
                <a:outerShdw rotWithShape="0" algn="bl" dir="48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1"/>
              <p:cNvSpPr/>
              <p:nvPr/>
            </p:nvSpPr>
            <p:spPr>
              <a:xfrm>
                <a:off x="5744228" y="3541626"/>
                <a:ext cx="327037" cy="408881"/>
              </a:xfrm>
              <a:custGeom>
                <a:rect b="b" l="l" r="r" t="t"/>
                <a:pathLst>
                  <a:path extrusionOk="0" h="14863" w="11889">
                    <a:moveTo>
                      <a:pt x="5945" y="4160"/>
                    </a:moveTo>
                    <a:cubicBezTo>
                      <a:pt x="8567" y="4160"/>
                      <a:pt x="10699" y="6294"/>
                      <a:pt x="10699" y="8915"/>
                    </a:cubicBezTo>
                    <a:cubicBezTo>
                      <a:pt x="10699" y="11539"/>
                      <a:pt x="8567" y="13672"/>
                      <a:pt x="5945" y="13672"/>
                    </a:cubicBezTo>
                    <a:cubicBezTo>
                      <a:pt x="3323" y="13672"/>
                      <a:pt x="1190" y="11539"/>
                      <a:pt x="1190" y="8917"/>
                    </a:cubicBezTo>
                    <a:cubicBezTo>
                      <a:pt x="1190" y="6295"/>
                      <a:pt x="3323" y="4160"/>
                      <a:pt x="5945" y="4160"/>
                    </a:cubicBezTo>
                    <a:close/>
                    <a:moveTo>
                      <a:pt x="5299" y="0"/>
                    </a:moveTo>
                    <a:cubicBezTo>
                      <a:pt x="5141" y="0"/>
                      <a:pt x="4991" y="63"/>
                      <a:pt x="4879" y="175"/>
                    </a:cubicBezTo>
                    <a:lnTo>
                      <a:pt x="4344" y="711"/>
                    </a:lnTo>
                    <a:cubicBezTo>
                      <a:pt x="4239" y="815"/>
                      <a:pt x="4227" y="980"/>
                      <a:pt x="4316" y="1099"/>
                    </a:cubicBezTo>
                    <a:lnTo>
                      <a:pt x="5725" y="2978"/>
                    </a:lnTo>
                    <a:cubicBezTo>
                      <a:pt x="2548" y="3094"/>
                      <a:pt x="1" y="5715"/>
                      <a:pt x="1" y="8919"/>
                    </a:cubicBezTo>
                    <a:cubicBezTo>
                      <a:pt x="1" y="12196"/>
                      <a:pt x="2667" y="14862"/>
                      <a:pt x="5944" y="14862"/>
                    </a:cubicBezTo>
                    <a:cubicBezTo>
                      <a:pt x="9221" y="14862"/>
                      <a:pt x="11889" y="12194"/>
                      <a:pt x="11889" y="8919"/>
                    </a:cubicBezTo>
                    <a:cubicBezTo>
                      <a:pt x="11889" y="5714"/>
                      <a:pt x="9340" y="3092"/>
                      <a:pt x="6164" y="2977"/>
                    </a:cubicBezTo>
                    <a:lnTo>
                      <a:pt x="7282" y="1488"/>
                    </a:lnTo>
                    <a:lnTo>
                      <a:pt x="7573" y="1099"/>
                    </a:lnTo>
                    <a:cubicBezTo>
                      <a:pt x="7662" y="981"/>
                      <a:pt x="7650" y="816"/>
                      <a:pt x="7546" y="711"/>
                    </a:cubicBezTo>
                    <a:lnTo>
                      <a:pt x="7011" y="175"/>
                    </a:lnTo>
                    <a:cubicBezTo>
                      <a:pt x="6899" y="64"/>
                      <a:pt x="6748" y="0"/>
                      <a:pt x="659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48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1"/>
              <p:cNvSpPr/>
              <p:nvPr/>
            </p:nvSpPr>
            <p:spPr>
              <a:xfrm>
                <a:off x="5899563" y="3433977"/>
                <a:ext cx="16367" cy="81815"/>
              </a:xfrm>
              <a:custGeom>
                <a:rect b="b" l="l" r="r" t="t"/>
                <a:pathLst>
                  <a:path extrusionOk="0" h="2974" w="595">
                    <a:moveTo>
                      <a:pt x="298" y="1"/>
                    </a:moveTo>
                    <a:cubicBezTo>
                      <a:pt x="135" y="1"/>
                      <a:pt x="1" y="134"/>
                      <a:pt x="1" y="298"/>
                    </a:cubicBezTo>
                    <a:lnTo>
                      <a:pt x="1" y="2676"/>
                    </a:lnTo>
                    <a:cubicBezTo>
                      <a:pt x="0" y="2840"/>
                      <a:pt x="134" y="2974"/>
                      <a:pt x="298" y="2974"/>
                    </a:cubicBezTo>
                    <a:cubicBezTo>
                      <a:pt x="463" y="2974"/>
                      <a:pt x="594" y="2840"/>
                      <a:pt x="594" y="2676"/>
                    </a:cubicBezTo>
                    <a:lnTo>
                      <a:pt x="594" y="298"/>
                    </a:lnTo>
                    <a:cubicBezTo>
                      <a:pt x="594" y="133"/>
                      <a:pt x="461" y="1"/>
                      <a:pt x="298" y="1"/>
                    </a:cubicBezTo>
                    <a:close/>
                  </a:path>
                </a:pathLst>
              </a:cu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1"/>
              <p:cNvSpPr/>
              <p:nvPr/>
            </p:nvSpPr>
            <p:spPr>
              <a:xfrm>
                <a:off x="5833380" y="3491253"/>
                <a:ext cx="34302" cy="32709"/>
              </a:xfrm>
              <a:custGeom>
                <a:rect b="b" l="l" r="r" t="t"/>
                <a:pathLst>
                  <a:path extrusionOk="0" h="1189" w="1247">
                    <a:moveTo>
                      <a:pt x="326" y="0"/>
                    </a:moveTo>
                    <a:cubicBezTo>
                      <a:pt x="250" y="0"/>
                      <a:pt x="174" y="29"/>
                      <a:pt x="117" y="86"/>
                    </a:cubicBezTo>
                    <a:cubicBezTo>
                      <a:pt x="1" y="202"/>
                      <a:pt x="1" y="390"/>
                      <a:pt x="117" y="506"/>
                    </a:cubicBezTo>
                    <a:lnTo>
                      <a:pt x="709" y="1101"/>
                    </a:lnTo>
                    <a:cubicBezTo>
                      <a:pt x="768" y="1159"/>
                      <a:pt x="845" y="1188"/>
                      <a:pt x="920" y="1188"/>
                    </a:cubicBezTo>
                    <a:cubicBezTo>
                      <a:pt x="996" y="1188"/>
                      <a:pt x="1072" y="1159"/>
                      <a:pt x="1131" y="1101"/>
                    </a:cubicBezTo>
                    <a:cubicBezTo>
                      <a:pt x="1247" y="985"/>
                      <a:pt x="1247" y="796"/>
                      <a:pt x="1131" y="681"/>
                    </a:cubicBezTo>
                    <a:lnTo>
                      <a:pt x="537" y="86"/>
                    </a:lnTo>
                    <a:cubicBezTo>
                      <a:pt x="479" y="29"/>
                      <a:pt x="403" y="0"/>
                      <a:pt x="326" y="0"/>
                    </a:cubicBezTo>
                    <a:close/>
                  </a:path>
                </a:pathLst>
              </a:cu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1"/>
              <p:cNvSpPr/>
              <p:nvPr/>
            </p:nvSpPr>
            <p:spPr>
              <a:xfrm>
                <a:off x="5947811" y="3491253"/>
                <a:ext cx="34302" cy="32709"/>
              </a:xfrm>
              <a:custGeom>
                <a:rect b="b" l="l" r="r" t="t"/>
                <a:pathLst>
                  <a:path extrusionOk="0" h="1189" w="1247">
                    <a:moveTo>
                      <a:pt x="921" y="0"/>
                    </a:moveTo>
                    <a:cubicBezTo>
                      <a:pt x="845" y="0"/>
                      <a:pt x="769" y="29"/>
                      <a:pt x="711" y="86"/>
                    </a:cubicBezTo>
                    <a:lnTo>
                      <a:pt x="117" y="681"/>
                    </a:lnTo>
                    <a:cubicBezTo>
                      <a:pt x="1" y="796"/>
                      <a:pt x="1" y="985"/>
                      <a:pt x="117" y="1101"/>
                    </a:cubicBezTo>
                    <a:cubicBezTo>
                      <a:pt x="174" y="1159"/>
                      <a:pt x="250" y="1188"/>
                      <a:pt x="327" y="1188"/>
                    </a:cubicBezTo>
                    <a:cubicBezTo>
                      <a:pt x="401" y="1188"/>
                      <a:pt x="479" y="1159"/>
                      <a:pt x="537" y="1101"/>
                    </a:cubicBezTo>
                    <a:lnTo>
                      <a:pt x="1131" y="506"/>
                    </a:lnTo>
                    <a:cubicBezTo>
                      <a:pt x="1247" y="390"/>
                      <a:pt x="1247" y="202"/>
                      <a:pt x="1131" y="86"/>
                    </a:cubicBezTo>
                    <a:cubicBezTo>
                      <a:pt x="1073" y="29"/>
                      <a:pt x="997" y="0"/>
                      <a:pt x="921" y="0"/>
                    </a:cubicBezTo>
                    <a:close/>
                  </a:path>
                </a:pathLst>
              </a:cu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71"/>
            <p:cNvGrpSpPr/>
            <p:nvPr/>
          </p:nvGrpSpPr>
          <p:grpSpPr>
            <a:xfrm>
              <a:off x="5734048" y="3423341"/>
              <a:ext cx="347397" cy="534649"/>
              <a:chOff x="4464050" y="2647766"/>
              <a:chExt cx="297225" cy="457434"/>
            </a:xfrm>
          </p:grpSpPr>
          <p:sp>
            <p:nvSpPr>
              <p:cNvPr id="3703" name="Google Shape;3703;p71"/>
              <p:cNvSpPr/>
              <p:nvPr/>
            </p:nvSpPr>
            <p:spPr>
              <a:xfrm>
                <a:off x="4569725" y="2733625"/>
                <a:ext cx="85875" cy="81775"/>
              </a:xfrm>
              <a:custGeom>
                <a:rect b="b" l="l" r="r" t="t"/>
                <a:pathLst>
                  <a:path extrusionOk="0" h="3271" w="3435">
                    <a:moveTo>
                      <a:pt x="1073" y="0"/>
                    </a:moveTo>
                    <a:cubicBezTo>
                      <a:pt x="915" y="0"/>
                      <a:pt x="764" y="63"/>
                      <a:pt x="653" y="175"/>
                    </a:cubicBezTo>
                    <a:lnTo>
                      <a:pt x="118" y="710"/>
                    </a:lnTo>
                    <a:cubicBezTo>
                      <a:pt x="14" y="815"/>
                      <a:pt x="1" y="980"/>
                      <a:pt x="91" y="1099"/>
                    </a:cubicBezTo>
                    <a:lnTo>
                      <a:pt x="1718" y="3271"/>
                    </a:lnTo>
                    <a:lnTo>
                      <a:pt x="3346" y="1099"/>
                    </a:lnTo>
                    <a:cubicBezTo>
                      <a:pt x="3435" y="981"/>
                      <a:pt x="3423" y="816"/>
                      <a:pt x="3319" y="710"/>
                    </a:cubicBezTo>
                    <a:lnTo>
                      <a:pt x="2784" y="175"/>
                    </a:lnTo>
                    <a:cubicBezTo>
                      <a:pt x="2672" y="63"/>
                      <a:pt x="2521" y="0"/>
                      <a:pt x="236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1"/>
              <p:cNvSpPr/>
              <p:nvPr/>
            </p:nvSpPr>
            <p:spPr>
              <a:xfrm>
                <a:off x="4569675" y="2733625"/>
                <a:ext cx="84100" cy="81775"/>
              </a:xfrm>
              <a:custGeom>
                <a:rect b="b" l="l" r="r" t="t"/>
                <a:pathLst>
                  <a:path extrusionOk="0" h="3271" w="3364">
                    <a:moveTo>
                      <a:pt x="1073" y="0"/>
                    </a:moveTo>
                    <a:cubicBezTo>
                      <a:pt x="915" y="0"/>
                      <a:pt x="765" y="63"/>
                      <a:pt x="653" y="175"/>
                    </a:cubicBezTo>
                    <a:lnTo>
                      <a:pt x="118" y="710"/>
                    </a:lnTo>
                    <a:cubicBezTo>
                      <a:pt x="13" y="815"/>
                      <a:pt x="1" y="980"/>
                      <a:pt x="90" y="1099"/>
                    </a:cubicBezTo>
                    <a:lnTo>
                      <a:pt x="1718" y="3271"/>
                    </a:lnTo>
                    <a:lnTo>
                      <a:pt x="2224" y="1756"/>
                    </a:lnTo>
                    <a:cubicBezTo>
                      <a:pt x="2277" y="1595"/>
                      <a:pt x="2426" y="1488"/>
                      <a:pt x="2594" y="1488"/>
                    </a:cubicBezTo>
                    <a:lnTo>
                      <a:pt x="3057" y="1488"/>
                    </a:lnTo>
                    <a:lnTo>
                      <a:pt x="3348" y="1099"/>
                    </a:lnTo>
                    <a:cubicBezTo>
                      <a:pt x="3356" y="1089"/>
                      <a:pt x="3359" y="1078"/>
                      <a:pt x="3364" y="1067"/>
                    </a:cubicBezTo>
                    <a:lnTo>
                      <a:pt x="986" y="1067"/>
                    </a:lnTo>
                    <a:cubicBezTo>
                      <a:pt x="744" y="1067"/>
                      <a:pt x="766" y="807"/>
                      <a:pt x="861" y="710"/>
                    </a:cubicBezTo>
                    <a:lnTo>
                      <a:pt x="1397" y="175"/>
                    </a:lnTo>
                    <a:cubicBezTo>
                      <a:pt x="1508" y="63"/>
                      <a:pt x="1660" y="0"/>
                      <a:pt x="181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1"/>
              <p:cNvSpPr/>
              <p:nvPr/>
            </p:nvSpPr>
            <p:spPr>
              <a:xfrm>
                <a:off x="4464050" y="2807975"/>
                <a:ext cx="297225" cy="297225"/>
              </a:xfrm>
              <a:custGeom>
                <a:rect b="b" l="l" r="r" t="t"/>
                <a:pathLst>
                  <a:path extrusionOk="0" h="11889" w="11889">
                    <a:moveTo>
                      <a:pt x="5945" y="1187"/>
                    </a:moveTo>
                    <a:cubicBezTo>
                      <a:pt x="8567" y="1187"/>
                      <a:pt x="10699" y="3322"/>
                      <a:pt x="10699" y="5944"/>
                    </a:cubicBezTo>
                    <a:cubicBezTo>
                      <a:pt x="10699" y="8566"/>
                      <a:pt x="8567" y="10699"/>
                      <a:pt x="5945" y="10699"/>
                    </a:cubicBezTo>
                    <a:cubicBezTo>
                      <a:pt x="3323" y="10699"/>
                      <a:pt x="1190" y="8566"/>
                      <a:pt x="1190" y="5944"/>
                    </a:cubicBezTo>
                    <a:cubicBezTo>
                      <a:pt x="1190" y="3321"/>
                      <a:pt x="3323" y="1187"/>
                      <a:pt x="5945" y="1187"/>
                    </a:cubicBezTo>
                    <a:close/>
                    <a:moveTo>
                      <a:pt x="5945" y="0"/>
                    </a:moveTo>
                    <a:cubicBezTo>
                      <a:pt x="2668" y="0"/>
                      <a:pt x="1" y="2666"/>
                      <a:pt x="1" y="5944"/>
                    </a:cubicBezTo>
                    <a:cubicBezTo>
                      <a:pt x="1" y="9220"/>
                      <a:pt x="2666" y="11888"/>
                      <a:pt x="5945" y="11888"/>
                    </a:cubicBezTo>
                    <a:cubicBezTo>
                      <a:pt x="9222" y="11888"/>
                      <a:pt x="11889" y="9221"/>
                      <a:pt x="11889" y="5944"/>
                    </a:cubicBezTo>
                    <a:cubicBezTo>
                      <a:pt x="11889" y="2667"/>
                      <a:pt x="9222" y="0"/>
                      <a:pt x="594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1"/>
              <p:cNvSpPr/>
              <p:nvPr/>
            </p:nvSpPr>
            <p:spPr>
              <a:xfrm>
                <a:off x="4605250" y="2647766"/>
                <a:ext cx="14850" cy="74350"/>
              </a:xfrm>
              <a:custGeom>
                <a:rect b="b" l="l" r="r" t="t"/>
                <a:pathLst>
                  <a:path extrusionOk="0" h="2974" w="594">
                    <a:moveTo>
                      <a:pt x="297" y="1"/>
                    </a:moveTo>
                    <a:cubicBezTo>
                      <a:pt x="134" y="1"/>
                      <a:pt x="0" y="133"/>
                      <a:pt x="0" y="298"/>
                    </a:cubicBezTo>
                    <a:lnTo>
                      <a:pt x="0" y="2676"/>
                    </a:lnTo>
                    <a:cubicBezTo>
                      <a:pt x="0" y="2840"/>
                      <a:pt x="133" y="2974"/>
                      <a:pt x="297" y="2974"/>
                    </a:cubicBezTo>
                    <a:cubicBezTo>
                      <a:pt x="460" y="2974"/>
                      <a:pt x="593" y="2840"/>
                      <a:pt x="593" y="2676"/>
                    </a:cubicBezTo>
                    <a:lnTo>
                      <a:pt x="593" y="298"/>
                    </a:lnTo>
                    <a:cubicBezTo>
                      <a:pt x="593" y="134"/>
                      <a:pt x="460" y="1"/>
                      <a:pt x="29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1"/>
              <p:cNvSpPr/>
              <p:nvPr/>
            </p:nvSpPr>
            <p:spPr>
              <a:xfrm>
                <a:off x="4493800" y="2737955"/>
                <a:ext cx="52025" cy="14900"/>
              </a:xfrm>
              <a:custGeom>
                <a:rect b="b" l="l" r="r" t="t"/>
                <a:pathLst>
                  <a:path extrusionOk="0" h="596" w="2081">
                    <a:moveTo>
                      <a:pt x="296" y="1"/>
                    </a:moveTo>
                    <a:cubicBezTo>
                      <a:pt x="134" y="1"/>
                      <a:pt x="0" y="134"/>
                      <a:pt x="0" y="298"/>
                    </a:cubicBezTo>
                    <a:cubicBezTo>
                      <a:pt x="0" y="462"/>
                      <a:pt x="133" y="596"/>
                      <a:pt x="296" y="596"/>
                    </a:cubicBezTo>
                    <a:lnTo>
                      <a:pt x="1783" y="596"/>
                    </a:lnTo>
                    <a:cubicBezTo>
                      <a:pt x="1947" y="596"/>
                      <a:pt x="2079" y="462"/>
                      <a:pt x="2080" y="298"/>
                    </a:cubicBezTo>
                    <a:cubicBezTo>
                      <a:pt x="2080" y="135"/>
                      <a:pt x="1947" y="1"/>
                      <a:pt x="178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1"/>
              <p:cNvSpPr/>
              <p:nvPr/>
            </p:nvSpPr>
            <p:spPr>
              <a:xfrm>
                <a:off x="4544130" y="2703902"/>
                <a:ext cx="31175" cy="29725"/>
              </a:xfrm>
              <a:custGeom>
                <a:rect b="b" l="l" r="r" t="t"/>
                <a:pathLst>
                  <a:path extrusionOk="0" h="1189" w="1247">
                    <a:moveTo>
                      <a:pt x="326" y="0"/>
                    </a:moveTo>
                    <a:cubicBezTo>
                      <a:pt x="250" y="0"/>
                      <a:pt x="174" y="29"/>
                      <a:pt x="117" y="86"/>
                    </a:cubicBezTo>
                    <a:cubicBezTo>
                      <a:pt x="1" y="202"/>
                      <a:pt x="1" y="390"/>
                      <a:pt x="117" y="506"/>
                    </a:cubicBezTo>
                    <a:lnTo>
                      <a:pt x="710" y="1101"/>
                    </a:lnTo>
                    <a:cubicBezTo>
                      <a:pt x="769" y="1159"/>
                      <a:pt x="846" y="1188"/>
                      <a:pt x="921" y="1188"/>
                    </a:cubicBezTo>
                    <a:cubicBezTo>
                      <a:pt x="997" y="1188"/>
                      <a:pt x="1073" y="1159"/>
                      <a:pt x="1131" y="1101"/>
                    </a:cubicBezTo>
                    <a:cubicBezTo>
                      <a:pt x="1247" y="985"/>
                      <a:pt x="1247" y="796"/>
                      <a:pt x="1131" y="681"/>
                    </a:cubicBezTo>
                    <a:lnTo>
                      <a:pt x="536" y="86"/>
                    </a:lnTo>
                    <a:cubicBezTo>
                      <a:pt x="478" y="29"/>
                      <a:pt x="402" y="0"/>
                      <a:pt x="32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1"/>
              <p:cNvSpPr/>
              <p:nvPr/>
            </p:nvSpPr>
            <p:spPr>
              <a:xfrm>
                <a:off x="4648130" y="2703902"/>
                <a:ext cx="31175" cy="29725"/>
              </a:xfrm>
              <a:custGeom>
                <a:rect b="b" l="l" r="r" t="t"/>
                <a:pathLst>
                  <a:path extrusionOk="0" h="1189" w="1247">
                    <a:moveTo>
                      <a:pt x="921" y="0"/>
                    </a:moveTo>
                    <a:cubicBezTo>
                      <a:pt x="845" y="0"/>
                      <a:pt x="769" y="29"/>
                      <a:pt x="711" y="86"/>
                    </a:cubicBezTo>
                    <a:lnTo>
                      <a:pt x="117" y="681"/>
                    </a:lnTo>
                    <a:cubicBezTo>
                      <a:pt x="1" y="796"/>
                      <a:pt x="1" y="985"/>
                      <a:pt x="117" y="1101"/>
                    </a:cubicBezTo>
                    <a:cubicBezTo>
                      <a:pt x="175" y="1159"/>
                      <a:pt x="251" y="1188"/>
                      <a:pt x="328" y="1188"/>
                    </a:cubicBezTo>
                    <a:cubicBezTo>
                      <a:pt x="405" y="1188"/>
                      <a:pt x="480" y="1159"/>
                      <a:pt x="536" y="1101"/>
                    </a:cubicBezTo>
                    <a:lnTo>
                      <a:pt x="1131" y="506"/>
                    </a:lnTo>
                    <a:cubicBezTo>
                      <a:pt x="1247" y="390"/>
                      <a:pt x="1247" y="202"/>
                      <a:pt x="1131" y="86"/>
                    </a:cubicBezTo>
                    <a:cubicBezTo>
                      <a:pt x="1073" y="29"/>
                      <a:pt x="997" y="0"/>
                      <a:pt x="92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1"/>
              <p:cNvSpPr/>
              <p:nvPr/>
            </p:nvSpPr>
            <p:spPr>
              <a:xfrm>
                <a:off x="4679525" y="2737955"/>
                <a:ext cx="52025" cy="14900"/>
              </a:xfrm>
              <a:custGeom>
                <a:rect b="b" l="l" r="r" t="t"/>
                <a:pathLst>
                  <a:path extrusionOk="0" h="596" w="2081">
                    <a:moveTo>
                      <a:pt x="298" y="1"/>
                    </a:moveTo>
                    <a:cubicBezTo>
                      <a:pt x="134" y="1"/>
                      <a:pt x="0" y="134"/>
                      <a:pt x="0" y="298"/>
                    </a:cubicBezTo>
                    <a:cubicBezTo>
                      <a:pt x="0" y="462"/>
                      <a:pt x="134" y="596"/>
                      <a:pt x="298" y="596"/>
                    </a:cubicBezTo>
                    <a:lnTo>
                      <a:pt x="1784" y="596"/>
                    </a:lnTo>
                    <a:cubicBezTo>
                      <a:pt x="1947" y="596"/>
                      <a:pt x="2080" y="462"/>
                      <a:pt x="2080" y="298"/>
                    </a:cubicBezTo>
                    <a:cubicBezTo>
                      <a:pt x="2080" y="135"/>
                      <a:pt x="1949" y="1"/>
                      <a:pt x="178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1" name="Google Shape;3711;p71"/>
          <p:cNvGrpSpPr/>
          <p:nvPr/>
        </p:nvGrpSpPr>
        <p:grpSpPr>
          <a:xfrm>
            <a:off x="6412376" y="3341730"/>
            <a:ext cx="182955" cy="512897"/>
            <a:chOff x="6258094" y="3412337"/>
            <a:chExt cx="182955" cy="512897"/>
          </a:xfrm>
        </p:grpSpPr>
        <p:sp>
          <p:nvSpPr>
            <p:cNvPr id="3712" name="Google Shape;3712;p71"/>
            <p:cNvSpPr/>
            <p:nvPr/>
          </p:nvSpPr>
          <p:spPr>
            <a:xfrm>
              <a:off x="6258094" y="3412337"/>
              <a:ext cx="182955" cy="512897"/>
            </a:xfrm>
            <a:custGeom>
              <a:rect b="b" l="l" r="r" t="t"/>
              <a:pathLst>
                <a:path extrusionOk="0" h="18724" w="6679">
                  <a:moveTo>
                    <a:pt x="2431" y="0"/>
                  </a:moveTo>
                  <a:cubicBezTo>
                    <a:pt x="2338" y="0"/>
                    <a:pt x="2246" y="42"/>
                    <a:pt x="2187" y="126"/>
                  </a:cubicBezTo>
                  <a:cubicBezTo>
                    <a:pt x="1916" y="508"/>
                    <a:pt x="1506" y="1255"/>
                    <a:pt x="1506" y="2274"/>
                  </a:cubicBezTo>
                  <a:lnTo>
                    <a:pt x="1506" y="5626"/>
                  </a:lnTo>
                  <a:lnTo>
                    <a:pt x="1202" y="5626"/>
                  </a:lnTo>
                  <a:cubicBezTo>
                    <a:pt x="1034" y="5626"/>
                    <a:pt x="898" y="5761"/>
                    <a:pt x="898" y="5930"/>
                  </a:cubicBezTo>
                  <a:lnTo>
                    <a:pt x="898" y="11108"/>
                  </a:lnTo>
                  <a:cubicBezTo>
                    <a:pt x="729" y="11108"/>
                    <a:pt x="593" y="11245"/>
                    <a:pt x="593" y="11412"/>
                  </a:cubicBezTo>
                  <a:lnTo>
                    <a:pt x="593" y="12631"/>
                  </a:lnTo>
                  <a:lnTo>
                    <a:pt x="304" y="12631"/>
                  </a:lnTo>
                  <a:cubicBezTo>
                    <a:pt x="136" y="12631"/>
                    <a:pt x="0" y="12768"/>
                    <a:pt x="0" y="12935"/>
                  </a:cubicBezTo>
                  <a:lnTo>
                    <a:pt x="0" y="12951"/>
                  </a:lnTo>
                  <a:lnTo>
                    <a:pt x="259" y="18145"/>
                  </a:lnTo>
                  <a:cubicBezTo>
                    <a:pt x="276" y="18468"/>
                    <a:pt x="544" y="18724"/>
                    <a:pt x="868" y="18724"/>
                  </a:cubicBezTo>
                  <a:lnTo>
                    <a:pt x="5801" y="18724"/>
                  </a:lnTo>
                  <a:cubicBezTo>
                    <a:pt x="6126" y="18724"/>
                    <a:pt x="6394" y="18469"/>
                    <a:pt x="6410" y="18145"/>
                  </a:cubicBezTo>
                  <a:lnTo>
                    <a:pt x="6426" y="17810"/>
                  </a:lnTo>
                  <a:lnTo>
                    <a:pt x="6669" y="12951"/>
                  </a:lnTo>
                  <a:cubicBezTo>
                    <a:pt x="6678" y="12777"/>
                    <a:pt x="6539" y="12633"/>
                    <a:pt x="6365" y="12633"/>
                  </a:cubicBezTo>
                  <a:lnTo>
                    <a:pt x="6076" y="12633"/>
                  </a:lnTo>
                  <a:lnTo>
                    <a:pt x="6076" y="12022"/>
                  </a:lnTo>
                  <a:lnTo>
                    <a:pt x="6076" y="11414"/>
                  </a:lnTo>
                  <a:cubicBezTo>
                    <a:pt x="6076" y="11246"/>
                    <a:pt x="5941" y="11109"/>
                    <a:pt x="5772" y="11109"/>
                  </a:cubicBezTo>
                  <a:lnTo>
                    <a:pt x="5772" y="5931"/>
                  </a:lnTo>
                  <a:cubicBezTo>
                    <a:pt x="5772" y="5762"/>
                    <a:pt x="5635" y="5627"/>
                    <a:pt x="5468" y="5627"/>
                  </a:cubicBezTo>
                  <a:lnTo>
                    <a:pt x="5163" y="5627"/>
                  </a:lnTo>
                  <a:lnTo>
                    <a:pt x="5163" y="5017"/>
                  </a:lnTo>
                  <a:lnTo>
                    <a:pt x="5163" y="3234"/>
                  </a:lnTo>
                  <a:cubicBezTo>
                    <a:pt x="5163" y="3019"/>
                    <a:pt x="5088" y="2811"/>
                    <a:pt x="4948" y="2647"/>
                  </a:cubicBezTo>
                  <a:cubicBezTo>
                    <a:pt x="4942" y="2639"/>
                    <a:pt x="4936" y="2631"/>
                    <a:pt x="4928" y="2622"/>
                  </a:cubicBezTo>
                  <a:lnTo>
                    <a:pt x="3110" y="601"/>
                  </a:lnTo>
                  <a:lnTo>
                    <a:pt x="2660" y="101"/>
                  </a:lnTo>
                  <a:lnTo>
                    <a:pt x="2647" y="90"/>
                  </a:lnTo>
                  <a:cubicBezTo>
                    <a:pt x="2588" y="30"/>
                    <a:pt x="2509" y="0"/>
                    <a:pt x="243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3" name="Google Shape;3713;p71"/>
            <p:cNvGrpSpPr/>
            <p:nvPr/>
          </p:nvGrpSpPr>
          <p:grpSpPr>
            <a:xfrm>
              <a:off x="6265947" y="3434723"/>
              <a:ext cx="167250" cy="468125"/>
              <a:chOff x="5055700" y="2636975"/>
              <a:chExt cx="167250" cy="468125"/>
            </a:xfrm>
          </p:grpSpPr>
          <p:sp>
            <p:nvSpPr>
              <p:cNvPr id="3714" name="Google Shape;3714;p71"/>
              <p:cNvSpPr/>
              <p:nvPr/>
            </p:nvSpPr>
            <p:spPr>
              <a:xfrm>
                <a:off x="5093625" y="2636975"/>
                <a:ext cx="91400" cy="148250"/>
              </a:xfrm>
              <a:custGeom>
                <a:rect b="b" l="l" r="r" t="t"/>
                <a:pathLst>
                  <a:path extrusionOk="0" h="5930" w="3656">
                    <a:moveTo>
                      <a:pt x="925" y="0"/>
                    </a:moveTo>
                    <a:cubicBezTo>
                      <a:pt x="832" y="0"/>
                      <a:pt x="740" y="42"/>
                      <a:pt x="681" y="126"/>
                    </a:cubicBezTo>
                    <a:cubicBezTo>
                      <a:pt x="410" y="508"/>
                      <a:pt x="0" y="1255"/>
                      <a:pt x="0" y="2274"/>
                    </a:cubicBezTo>
                    <a:lnTo>
                      <a:pt x="0" y="5930"/>
                    </a:lnTo>
                    <a:lnTo>
                      <a:pt x="3656" y="5930"/>
                    </a:lnTo>
                    <a:lnTo>
                      <a:pt x="3656" y="3234"/>
                    </a:lnTo>
                    <a:cubicBezTo>
                      <a:pt x="3656" y="3008"/>
                      <a:pt x="3573" y="2791"/>
                      <a:pt x="3423" y="2622"/>
                    </a:cubicBezTo>
                    <a:lnTo>
                      <a:pt x="1154" y="101"/>
                    </a:lnTo>
                    <a:cubicBezTo>
                      <a:pt x="1092" y="34"/>
                      <a:pt x="1008" y="0"/>
                      <a:pt x="92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1"/>
              <p:cNvSpPr/>
              <p:nvPr/>
            </p:nvSpPr>
            <p:spPr>
              <a:xfrm>
                <a:off x="5093600" y="2636975"/>
                <a:ext cx="91400" cy="148250"/>
              </a:xfrm>
              <a:custGeom>
                <a:rect b="b" l="l" r="r" t="t"/>
                <a:pathLst>
                  <a:path extrusionOk="0" h="5930" w="3656">
                    <a:moveTo>
                      <a:pt x="925" y="0"/>
                    </a:moveTo>
                    <a:cubicBezTo>
                      <a:pt x="832" y="0"/>
                      <a:pt x="740" y="42"/>
                      <a:pt x="681" y="126"/>
                    </a:cubicBezTo>
                    <a:cubicBezTo>
                      <a:pt x="410" y="508"/>
                      <a:pt x="0" y="1255"/>
                      <a:pt x="0" y="2274"/>
                    </a:cubicBezTo>
                    <a:lnTo>
                      <a:pt x="0" y="5930"/>
                    </a:lnTo>
                    <a:lnTo>
                      <a:pt x="3656" y="5930"/>
                    </a:lnTo>
                    <a:lnTo>
                      <a:pt x="3656" y="5016"/>
                    </a:lnTo>
                    <a:lnTo>
                      <a:pt x="2439" y="5016"/>
                    </a:lnTo>
                    <a:cubicBezTo>
                      <a:pt x="1934" y="5016"/>
                      <a:pt x="1524" y="4606"/>
                      <a:pt x="1524" y="4101"/>
                    </a:cubicBezTo>
                    <a:lnTo>
                      <a:pt x="1524" y="1360"/>
                    </a:lnTo>
                    <a:cubicBezTo>
                      <a:pt x="1524" y="1087"/>
                      <a:pt x="1555" y="835"/>
                      <a:pt x="1604" y="601"/>
                    </a:cubicBezTo>
                    <a:lnTo>
                      <a:pt x="1154" y="101"/>
                    </a:lnTo>
                    <a:cubicBezTo>
                      <a:pt x="1092" y="34"/>
                      <a:pt x="1008" y="0"/>
                      <a:pt x="92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1"/>
              <p:cNvSpPr/>
              <p:nvPr/>
            </p:nvSpPr>
            <p:spPr>
              <a:xfrm>
                <a:off x="5078400" y="2777600"/>
                <a:ext cx="121900" cy="152350"/>
              </a:xfrm>
              <a:custGeom>
                <a:rect b="b" l="l" r="r" t="t"/>
                <a:pathLst>
                  <a:path extrusionOk="0" h="6094" w="4876">
                    <a:moveTo>
                      <a:pt x="305" y="1"/>
                    </a:moveTo>
                    <a:cubicBezTo>
                      <a:pt x="137" y="1"/>
                      <a:pt x="1" y="136"/>
                      <a:pt x="1" y="305"/>
                    </a:cubicBezTo>
                    <a:lnTo>
                      <a:pt x="1" y="6093"/>
                    </a:lnTo>
                    <a:lnTo>
                      <a:pt x="4875" y="6093"/>
                    </a:lnTo>
                    <a:lnTo>
                      <a:pt x="4875" y="305"/>
                    </a:lnTo>
                    <a:cubicBezTo>
                      <a:pt x="4875" y="136"/>
                      <a:pt x="4738" y="1"/>
                      <a:pt x="4571"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1"/>
              <p:cNvSpPr/>
              <p:nvPr/>
            </p:nvSpPr>
            <p:spPr>
              <a:xfrm>
                <a:off x="5078400" y="2777600"/>
                <a:ext cx="45725" cy="152350"/>
              </a:xfrm>
              <a:custGeom>
                <a:rect b="b" l="l" r="r" t="t"/>
                <a:pathLst>
                  <a:path extrusionOk="0" h="6094" w="1829">
                    <a:moveTo>
                      <a:pt x="305" y="1"/>
                    </a:moveTo>
                    <a:cubicBezTo>
                      <a:pt x="137" y="1"/>
                      <a:pt x="1" y="136"/>
                      <a:pt x="1" y="305"/>
                    </a:cubicBezTo>
                    <a:lnTo>
                      <a:pt x="1" y="6093"/>
                    </a:lnTo>
                    <a:lnTo>
                      <a:pt x="1523" y="6093"/>
                    </a:lnTo>
                    <a:lnTo>
                      <a:pt x="1523" y="305"/>
                    </a:lnTo>
                    <a:cubicBezTo>
                      <a:pt x="1523" y="136"/>
                      <a:pt x="1660" y="1"/>
                      <a:pt x="182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1"/>
              <p:cNvSpPr/>
              <p:nvPr/>
            </p:nvSpPr>
            <p:spPr>
              <a:xfrm>
                <a:off x="5070800" y="2914675"/>
                <a:ext cx="137125" cy="53300"/>
              </a:xfrm>
              <a:custGeom>
                <a:rect b="b" l="l" r="r" t="t"/>
                <a:pathLst>
                  <a:path extrusionOk="0" h="2132" w="5485">
                    <a:moveTo>
                      <a:pt x="305" y="0"/>
                    </a:moveTo>
                    <a:cubicBezTo>
                      <a:pt x="136" y="0"/>
                      <a:pt x="1" y="137"/>
                      <a:pt x="1" y="304"/>
                    </a:cubicBezTo>
                    <a:lnTo>
                      <a:pt x="1" y="2132"/>
                    </a:lnTo>
                    <a:lnTo>
                      <a:pt x="5484" y="2132"/>
                    </a:lnTo>
                    <a:lnTo>
                      <a:pt x="5484" y="304"/>
                    </a:lnTo>
                    <a:cubicBezTo>
                      <a:pt x="5483" y="137"/>
                      <a:pt x="5348" y="0"/>
                      <a:pt x="517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1"/>
              <p:cNvSpPr/>
              <p:nvPr/>
            </p:nvSpPr>
            <p:spPr>
              <a:xfrm>
                <a:off x="5070800" y="2914675"/>
                <a:ext cx="137125" cy="53300"/>
              </a:xfrm>
              <a:custGeom>
                <a:rect b="b" l="l" r="r" t="t"/>
                <a:pathLst>
                  <a:path extrusionOk="0" h="2132" w="5485">
                    <a:moveTo>
                      <a:pt x="305" y="0"/>
                    </a:moveTo>
                    <a:cubicBezTo>
                      <a:pt x="136" y="0"/>
                      <a:pt x="1" y="137"/>
                      <a:pt x="1" y="304"/>
                    </a:cubicBezTo>
                    <a:lnTo>
                      <a:pt x="1" y="2132"/>
                    </a:lnTo>
                    <a:lnTo>
                      <a:pt x="5484" y="2132"/>
                    </a:lnTo>
                    <a:lnTo>
                      <a:pt x="5484" y="913"/>
                    </a:lnTo>
                    <a:lnTo>
                      <a:pt x="2437" y="913"/>
                    </a:lnTo>
                    <a:cubicBezTo>
                      <a:pt x="2437" y="913"/>
                      <a:pt x="2436" y="913"/>
                      <a:pt x="2436" y="913"/>
                    </a:cubicBezTo>
                    <a:cubicBezTo>
                      <a:pt x="2101" y="913"/>
                      <a:pt x="1827" y="641"/>
                      <a:pt x="1827" y="305"/>
                    </a:cubicBezTo>
                    <a:lnTo>
                      <a:pt x="182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1"/>
              <p:cNvSpPr/>
              <p:nvPr/>
            </p:nvSpPr>
            <p:spPr>
              <a:xfrm>
                <a:off x="5055725" y="2952775"/>
                <a:ext cx="167225" cy="152325"/>
              </a:xfrm>
              <a:custGeom>
                <a:rect b="b" l="l" r="r" t="t"/>
                <a:pathLst>
                  <a:path extrusionOk="0" h="6093" w="6689">
                    <a:moveTo>
                      <a:pt x="313" y="1"/>
                    </a:moveTo>
                    <a:cubicBezTo>
                      <a:pt x="140" y="1"/>
                      <a:pt x="1" y="145"/>
                      <a:pt x="10" y="320"/>
                    </a:cubicBezTo>
                    <a:lnTo>
                      <a:pt x="270" y="5514"/>
                    </a:lnTo>
                    <a:cubicBezTo>
                      <a:pt x="286" y="5837"/>
                      <a:pt x="554" y="6093"/>
                      <a:pt x="878" y="6093"/>
                    </a:cubicBezTo>
                    <a:lnTo>
                      <a:pt x="5812" y="6093"/>
                    </a:lnTo>
                    <a:cubicBezTo>
                      <a:pt x="6136" y="6093"/>
                      <a:pt x="6404" y="5839"/>
                      <a:pt x="6420" y="5514"/>
                    </a:cubicBezTo>
                    <a:lnTo>
                      <a:pt x="6680" y="320"/>
                    </a:lnTo>
                    <a:cubicBezTo>
                      <a:pt x="6688" y="146"/>
                      <a:pt x="6549" y="1"/>
                      <a:pt x="637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1"/>
              <p:cNvSpPr/>
              <p:nvPr/>
            </p:nvSpPr>
            <p:spPr>
              <a:xfrm>
                <a:off x="5055700" y="2952775"/>
                <a:ext cx="160925" cy="152325"/>
              </a:xfrm>
              <a:custGeom>
                <a:rect b="b" l="l" r="r" t="t"/>
                <a:pathLst>
                  <a:path extrusionOk="0" h="6093" w="6437">
                    <a:moveTo>
                      <a:pt x="314" y="1"/>
                    </a:moveTo>
                    <a:cubicBezTo>
                      <a:pt x="140" y="1"/>
                      <a:pt x="1" y="146"/>
                      <a:pt x="10" y="320"/>
                    </a:cubicBezTo>
                    <a:lnTo>
                      <a:pt x="269" y="5514"/>
                    </a:lnTo>
                    <a:cubicBezTo>
                      <a:pt x="286" y="5837"/>
                      <a:pt x="554" y="6093"/>
                      <a:pt x="878" y="6093"/>
                    </a:cubicBezTo>
                    <a:lnTo>
                      <a:pt x="5811" y="6093"/>
                    </a:lnTo>
                    <a:cubicBezTo>
                      <a:pt x="6136" y="6093"/>
                      <a:pt x="6404" y="5839"/>
                      <a:pt x="6420" y="5514"/>
                    </a:cubicBezTo>
                    <a:lnTo>
                      <a:pt x="6436" y="5179"/>
                    </a:lnTo>
                    <a:lnTo>
                      <a:pt x="3851" y="5179"/>
                    </a:lnTo>
                    <a:cubicBezTo>
                      <a:pt x="2876" y="5179"/>
                      <a:pt x="2074" y="4414"/>
                      <a:pt x="2024" y="3443"/>
                    </a:cubicBezTo>
                    <a:lnTo>
                      <a:pt x="1853"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1"/>
              <p:cNvSpPr/>
              <p:nvPr/>
            </p:nvSpPr>
            <p:spPr>
              <a:xfrm>
                <a:off x="5108125" y="2637125"/>
                <a:ext cx="74425" cy="74225"/>
              </a:xfrm>
              <a:custGeom>
                <a:rect b="b" l="l" r="r" t="t"/>
                <a:pathLst>
                  <a:path extrusionOk="0" h="2969" w="2977">
                    <a:moveTo>
                      <a:pt x="363" y="1"/>
                    </a:moveTo>
                    <a:lnTo>
                      <a:pt x="363" y="1"/>
                    </a:lnTo>
                    <a:cubicBezTo>
                      <a:pt x="0" y="525"/>
                      <a:pt x="185" y="1436"/>
                      <a:pt x="838" y="2158"/>
                    </a:cubicBezTo>
                    <a:cubicBezTo>
                      <a:pt x="1312" y="2682"/>
                      <a:pt x="1909" y="2968"/>
                      <a:pt x="2414" y="2968"/>
                    </a:cubicBezTo>
                    <a:cubicBezTo>
                      <a:pt x="2622" y="2968"/>
                      <a:pt x="2815" y="2920"/>
                      <a:pt x="2976" y="2819"/>
                    </a:cubicBezTo>
                    <a:cubicBezTo>
                      <a:pt x="2938" y="2747"/>
                      <a:pt x="2896" y="2678"/>
                      <a:pt x="2843" y="2616"/>
                    </a:cubicBezTo>
                    <a:lnTo>
                      <a:pt x="574" y="95"/>
                    </a:lnTo>
                    <a:cubicBezTo>
                      <a:pt x="517" y="33"/>
                      <a:pt x="440" y="4"/>
                      <a:pt x="36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3" name="Google Shape;3723;p71"/>
          <p:cNvGrpSpPr/>
          <p:nvPr/>
        </p:nvGrpSpPr>
        <p:grpSpPr>
          <a:xfrm>
            <a:off x="6826554" y="3341703"/>
            <a:ext cx="406642" cy="512952"/>
            <a:chOff x="6749418" y="3412419"/>
            <a:chExt cx="406642" cy="512952"/>
          </a:xfrm>
        </p:grpSpPr>
        <p:sp>
          <p:nvSpPr>
            <p:cNvPr id="3724" name="Google Shape;3724;p71"/>
            <p:cNvSpPr/>
            <p:nvPr/>
          </p:nvSpPr>
          <p:spPr>
            <a:xfrm>
              <a:off x="6749418" y="3412419"/>
              <a:ext cx="406642" cy="512952"/>
            </a:xfrm>
            <a:custGeom>
              <a:rect b="b" l="l" r="r" t="t"/>
              <a:pathLst>
                <a:path extrusionOk="0" h="18726" w="14845">
                  <a:moveTo>
                    <a:pt x="7422" y="596"/>
                  </a:moveTo>
                  <a:cubicBezTo>
                    <a:pt x="9061" y="596"/>
                    <a:pt x="10395" y="1928"/>
                    <a:pt x="10395" y="3568"/>
                  </a:cubicBezTo>
                  <a:lnTo>
                    <a:pt x="10395" y="8027"/>
                  </a:lnTo>
                  <a:lnTo>
                    <a:pt x="4451" y="8027"/>
                  </a:lnTo>
                  <a:lnTo>
                    <a:pt x="4451" y="3568"/>
                  </a:lnTo>
                  <a:lnTo>
                    <a:pt x="4449" y="3568"/>
                  </a:lnTo>
                  <a:cubicBezTo>
                    <a:pt x="4449" y="1930"/>
                    <a:pt x="5782" y="596"/>
                    <a:pt x="7422" y="596"/>
                  </a:cubicBezTo>
                  <a:close/>
                  <a:moveTo>
                    <a:pt x="7422" y="1"/>
                  </a:moveTo>
                  <a:cubicBezTo>
                    <a:pt x="5455" y="1"/>
                    <a:pt x="3855" y="1601"/>
                    <a:pt x="3855" y="3568"/>
                  </a:cubicBezTo>
                  <a:lnTo>
                    <a:pt x="3855" y="8027"/>
                  </a:lnTo>
                  <a:lnTo>
                    <a:pt x="1149" y="8027"/>
                  </a:lnTo>
                  <a:cubicBezTo>
                    <a:pt x="832" y="8027"/>
                    <a:pt x="571" y="8273"/>
                    <a:pt x="555" y="8587"/>
                  </a:cubicBezTo>
                  <a:lnTo>
                    <a:pt x="9" y="18412"/>
                  </a:lnTo>
                  <a:cubicBezTo>
                    <a:pt x="0" y="18582"/>
                    <a:pt x="135" y="18725"/>
                    <a:pt x="306" y="18725"/>
                  </a:cubicBezTo>
                  <a:lnTo>
                    <a:pt x="14538" y="18725"/>
                  </a:lnTo>
                  <a:cubicBezTo>
                    <a:pt x="14709" y="18725"/>
                    <a:pt x="14844" y="18580"/>
                    <a:pt x="14834" y="18412"/>
                  </a:cubicBezTo>
                  <a:lnTo>
                    <a:pt x="14289" y="8587"/>
                  </a:lnTo>
                  <a:cubicBezTo>
                    <a:pt x="14271" y="8273"/>
                    <a:pt x="14010" y="8027"/>
                    <a:pt x="13696" y="8027"/>
                  </a:cubicBezTo>
                  <a:lnTo>
                    <a:pt x="10989" y="8027"/>
                  </a:lnTo>
                  <a:lnTo>
                    <a:pt x="10989" y="3568"/>
                  </a:lnTo>
                  <a:cubicBezTo>
                    <a:pt x="10989" y="1601"/>
                    <a:pt x="9389" y="1"/>
                    <a:pt x="7422"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1"/>
            <p:cNvSpPr/>
            <p:nvPr/>
          </p:nvSpPr>
          <p:spPr>
            <a:xfrm>
              <a:off x="6952726" y="3668883"/>
              <a:ext cx="25" cy="25"/>
            </a:xfrm>
            <a:custGeom>
              <a:rect b="b" l="l" r="r" t="t"/>
              <a:pathLst>
                <a:path extrusionOk="0" h="1" w="1">
                  <a:moveTo>
                    <a:pt x="0"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6" name="Google Shape;3726;p71"/>
            <p:cNvGrpSpPr/>
            <p:nvPr/>
          </p:nvGrpSpPr>
          <p:grpSpPr>
            <a:xfrm>
              <a:off x="6767164" y="3434808"/>
              <a:ext cx="371150" cy="468175"/>
              <a:chOff x="5480450" y="2637050"/>
              <a:chExt cx="371150" cy="468175"/>
            </a:xfrm>
          </p:grpSpPr>
          <p:sp>
            <p:nvSpPr>
              <p:cNvPr id="3727" name="Google Shape;3727;p71"/>
              <p:cNvSpPr/>
              <p:nvPr/>
            </p:nvSpPr>
            <p:spPr>
              <a:xfrm>
                <a:off x="5480450" y="2837725"/>
                <a:ext cx="371150" cy="267500"/>
              </a:xfrm>
              <a:custGeom>
                <a:rect b="b" l="l" r="r" t="t"/>
                <a:pathLst>
                  <a:path extrusionOk="0" h="10700" w="14846">
                    <a:moveTo>
                      <a:pt x="1150" y="1"/>
                    </a:moveTo>
                    <a:cubicBezTo>
                      <a:pt x="833" y="1"/>
                      <a:pt x="574" y="247"/>
                      <a:pt x="556" y="561"/>
                    </a:cubicBezTo>
                    <a:lnTo>
                      <a:pt x="10" y="10386"/>
                    </a:lnTo>
                    <a:cubicBezTo>
                      <a:pt x="0" y="10555"/>
                      <a:pt x="136" y="10699"/>
                      <a:pt x="307" y="10699"/>
                    </a:cubicBezTo>
                    <a:lnTo>
                      <a:pt x="14539" y="10699"/>
                    </a:lnTo>
                    <a:cubicBezTo>
                      <a:pt x="14710" y="10699"/>
                      <a:pt x="14845" y="10555"/>
                      <a:pt x="14835" y="10386"/>
                    </a:cubicBezTo>
                    <a:lnTo>
                      <a:pt x="14290" y="561"/>
                    </a:lnTo>
                    <a:cubicBezTo>
                      <a:pt x="14273" y="247"/>
                      <a:pt x="14012" y="1"/>
                      <a:pt x="1369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1"/>
              <p:cNvSpPr/>
              <p:nvPr/>
            </p:nvSpPr>
            <p:spPr>
              <a:xfrm>
                <a:off x="5576875" y="2897150"/>
                <a:ext cx="14900" cy="208075"/>
              </a:xfrm>
              <a:custGeom>
                <a:rect b="b" l="l" r="r" t="t"/>
                <a:pathLst>
                  <a:path extrusionOk="0" h="8323" w="596">
                    <a:moveTo>
                      <a:pt x="0" y="1"/>
                    </a:moveTo>
                    <a:lnTo>
                      <a:pt x="0" y="8322"/>
                    </a:lnTo>
                    <a:lnTo>
                      <a:pt x="595" y="8322"/>
                    </a:lnTo>
                    <a:lnTo>
                      <a:pt x="595"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1"/>
              <p:cNvSpPr/>
              <p:nvPr/>
            </p:nvSpPr>
            <p:spPr>
              <a:xfrm>
                <a:off x="5740325" y="2897150"/>
                <a:ext cx="14900" cy="208075"/>
              </a:xfrm>
              <a:custGeom>
                <a:rect b="b" l="l" r="r" t="t"/>
                <a:pathLst>
                  <a:path extrusionOk="0" h="8323" w="596">
                    <a:moveTo>
                      <a:pt x="1" y="1"/>
                    </a:moveTo>
                    <a:lnTo>
                      <a:pt x="1" y="8322"/>
                    </a:lnTo>
                    <a:lnTo>
                      <a:pt x="595" y="8322"/>
                    </a:lnTo>
                    <a:lnTo>
                      <a:pt x="595"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1"/>
              <p:cNvSpPr/>
              <p:nvPr/>
            </p:nvSpPr>
            <p:spPr>
              <a:xfrm>
                <a:off x="5576850" y="2637050"/>
                <a:ext cx="178375" cy="260125"/>
              </a:xfrm>
              <a:custGeom>
                <a:rect b="b" l="l" r="r" t="t"/>
                <a:pathLst>
                  <a:path extrusionOk="0" h="10405" w="7135">
                    <a:moveTo>
                      <a:pt x="3567" y="1"/>
                    </a:moveTo>
                    <a:cubicBezTo>
                      <a:pt x="1600" y="1"/>
                      <a:pt x="0" y="1601"/>
                      <a:pt x="0" y="3568"/>
                    </a:cubicBezTo>
                    <a:lnTo>
                      <a:pt x="0" y="10405"/>
                    </a:lnTo>
                    <a:lnTo>
                      <a:pt x="594" y="10405"/>
                    </a:lnTo>
                    <a:lnTo>
                      <a:pt x="594" y="3568"/>
                    </a:lnTo>
                    <a:cubicBezTo>
                      <a:pt x="594" y="1930"/>
                      <a:pt x="1927" y="596"/>
                      <a:pt x="3567" y="596"/>
                    </a:cubicBezTo>
                    <a:cubicBezTo>
                      <a:pt x="5205" y="596"/>
                      <a:pt x="6540" y="1928"/>
                      <a:pt x="6540" y="3568"/>
                    </a:cubicBezTo>
                    <a:lnTo>
                      <a:pt x="6540" y="10405"/>
                    </a:lnTo>
                    <a:lnTo>
                      <a:pt x="7134" y="10405"/>
                    </a:lnTo>
                    <a:lnTo>
                      <a:pt x="7134" y="3568"/>
                    </a:lnTo>
                    <a:cubicBezTo>
                      <a:pt x="7134" y="1601"/>
                      <a:pt x="5534" y="1"/>
                      <a:pt x="356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1"/>
              <p:cNvSpPr/>
              <p:nvPr/>
            </p:nvSpPr>
            <p:spPr>
              <a:xfrm>
                <a:off x="5569425" y="2882275"/>
                <a:ext cx="29725" cy="29750"/>
              </a:xfrm>
              <a:custGeom>
                <a:rect b="b" l="l" r="r" t="t"/>
                <a:pathLst>
                  <a:path extrusionOk="0" h="1190" w="1189">
                    <a:moveTo>
                      <a:pt x="595" y="1"/>
                    </a:moveTo>
                    <a:cubicBezTo>
                      <a:pt x="266" y="1"/>
                      <a:pt x="0" y="266"/>
                      <a:pt x="0" y="596"/>
                    </a:cubicBezTo>
                    <a:cubicBezTo>
                      <a:pt x="0" y="923"/>
                      <a:pt x="266" y="1189"/>
                      <a:pt x="595" y="1189"/>
                    </a:cubicBezTo>
                    <a:cubicBezTo>
                      <a:pt x="924" y="1189"/>
                      <a:pt x="1189" y="924"/>
                      <a:pt x="1189" y="596"/>
                    </a:cubicBezTo>
                    <a:cubicBezTo>
                      <a:pt x="1189" y="266"/>
                      <a:pt x="924" y="1"/>
                      <a:pt x="59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1"/>
              <p:cNvSpPr/>
              <p:nvPr/>
            </p:nvSpPr>
            <p:spPr>
              <a:xfrm>
                <a:off x="5640025" y="2882275"/>
                <a:ext cx="52025" cy="29750"/>
              </a:xfrm>
              <a:custGeom>
                <a:rect b="b" l="l" r="r" t="t"/>
                <a:pathLst>
                  <a:path extrusionOk="0" h="1190" w="2081">
                    <a:moveTo>
                      <a:pt x="594" y="1"/>
                    </a:moveTo>
                    <a:cubicBezTo>
                      <a:pt x="265" y="1"/>
                      <a:pt x="0" y="267"/>
                      <a:pt x="0" y="596"/>
                    </a:cubicBezTo>
                    <a:cubicBezTo>
                      <a:pt x="0" y="924"/>
                      <a:pt x="265" y="1189"/>
                      <a:pt x="594" y="1189"/>
                    </a:cubicBezTo>
                    <a:lnTo>
                      <a:pt x="1486" y="1189"/>
                    </a:lnTo>
                    <a:cubicBezTo>
                      <a:pt x="1814" y="1189"/>
                      <a:pt x="2080" y="922"/>
                      <a:pt x="2080" y="596"/>
                    </a:cubicBezTo>
                    <a:cubicBezTo>
                      <a:pt x="2080" y="267"/>
                      <a:pt x="1814" y="1"/>
                      <a:pt x="148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1"/>
              <p:cNvSpPr/>
              <p:nvPr/>
            </p:nvSpPr>
            <p:spPr>
              <a:xfrm>
                <a:off x="5591675" y="290455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1"/>
              <p:cNvSpPr/>
              <p:nvPr/>
            </p:nvSpPr>
            <p:spPr>
              <a:xfrm>
                <a:off x="5732875" y="2882275"/>
                <a:ext cx="29750" cy="29750"/>
              </a:xfrm>
              <a:custGeom>
                <a:rect b="b" l="l" r="r" t="t"/>
                <a:pathLst>
                  <a:path extrusionOk="0" h="1190" w="1190">
                    <a:moveTo>
                      <a:pt x="595" y="1"/>
                    </a:moveTo>
                    <a:cubicBezTo>
                      <a:pt x="267" y="1"/>
                      <a:pt x="1" y="266"/>
                      <a:pt x="1" y="596"/>
                    </a:cubicBezTo>
                    <a:cubicBezTo>
                      <a:pt x="1" y="923"/>
                      <a:pt x="267" y="1189"/>
                      <a:pt x="595" y="1189"/>
                    </a:cubicBezTo>
                    <a:cubicBezTo>
                      <a:pt x="923" y="1189"/>
                      <a:pt x="1189" y="924"/>
                      <a:pt x="1189" y="596"/>
                    </a:cubicBezTo>
                    <a:cubicBezTo>
                      <a:pt x="1189" y="266"/>
                      <a:pt x="924" y="1"/>
                      <a:pt x="59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1"/>
              <p:cNvSpPr/>
              <p:nvPr/>
            </p:nvSpPr>
            <p:spPr>
              <a:xfrm>
                <a:off x="5755200" y="2904550"/>
                <a:ext cx="25" cy="25"/>
              </a:xfrm>
              <a:custGeom>
                <a:rect b="b" l="l" r="r" t="t"/>
                <a:pathLst>
                  <a:path extrusionOk="0" h="1" w="1">
                    <a:moveTo>
                      <a:pt x="0"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1"/>
              <p:cNvSpPr/>
              <p:nvPr/>
            </p:nvSpPr>
            <p:spPr>
              <a:xfrm>
                <a:off x="5640025" y="2897150"/>
                <a:ext cx="52025" cy="14875"/>
              </a:xfrm>
              <a:custGeom>
                <a:rect b="b" l="l" r="r" t="t"/>
                <a:pathLst>
                  <a:path extrusionOk="0" h="595" w="2081">
                    <a:moveTo>
                      <a:pt x="0" y="1"/>
                    </a:moveTo>
                    <a:cubicBezTo>
                      <a:pt x="0" y="327"/>
                      <a:pt x="265" y="594"/>
                      <a:pt x="594" y="594"/>
                    </a:cubicBezTo>
                    <a:lnTo>
                      <a:pt x="1486" y="594"/>
                    </a:lnTo>
                    <a:cubicBezTo>
                      <a:pt x="1814" y="594"/>
                      <a:pt x="2080" y="329"/>
                      <a:pt x="208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7" name="Google Shape;3737;p71"/>
          <p:cNvGrpSpPr/>
          <p:nvPr/>
        </p:nvGrpSpPr>
        <p:grpSpPr>
          <a:xfrm>
            <a:off x="7464419" y="3341648"/>
            <a:ext cx="333915" cy="513062"/>
            <a:chOff x="7464419" y="3411543"/>
            <a:chExt cx="333915" cy="513062"/>
          </a:xfrm>
        </p:grpSpPr>
        <p:sp>
          <p:nvSpPr>
            <p:cNvPr id="3738" name="Google Shape;3738;p71"/>
            <p:cNvSpPr/>
            <p:nvPr/>
          </p:nvSpPr>
          <p:spPr>
            <a:xfrm>
              <a:off x="7464419" y="3411543"/>
              <a:ext cx="333915" cy="513062"/>
            </a:xfrm>
            <a:custGeom>
              <a:rect b="b" l="l" r="r" t="t"/>
              <a:pathLst>
                <a:path extrusionOk="0" h="18730" w="12190">
                  <a:moveTo>
                    <a:pt x="3568" y="1"/>
                  </a:moveTo>
                  <a:cubicBezTo>
                    <a:pt x="3453" y="1"/>
                    <a:pt x="3337" y="14"/>
                    <a:pt x="3222" y="40"/>
                  </a:cubicBezTo>
                  <a:cubicBezTo>
                    <a:pt x="2677" y="165"/>
                    <a:pt x="2246" y="597"/>
                    <a:pt x="2122" y="1141"/>
                  </a:cubicBezTo>
                  <a:cubicBezTo>
                    <a:pt x="1964" y="1826"/>
                    <a:pt x="2292" y="2518"/>
                    <a:pt x="2916" y="2823"/>
                  </a:cubicBezTo>
                  <a:cubicBezTo>
                    <a:pt x="3134" y="2930"/>
                    <a:pt x="3270" y="3129"/>
                    <a:pt x="3270" y="3342"/>
                  </a:cubicBezTo>
                  <a:lnTo>
                    <a:pt x="3270" y="5104"/>
                  </a:lnTo>
                  <a:cubicBezTo>
                    <a:pt x="3015" y="5195"/>
                    <a:pt x="2813" y="5397"/>
                    <a:pt x="2725" y="5654"/>
                  </a:cubicBezTo>
                  <a:cubicBezTo>
                    <a:pt x="2725" y="5656"/>
                    <a:pt x="2724" y="5657"/>
                    <a:pt x="2724" y="5658"/>
                  </a:cubicBezTo>
                  <a:cubicBezTo>
                    <a:pt x="2717" y="5676"/>
                    <a:pt x="2712" y="5694"/>
                    <a:pt x="2707" y="5712"/>
                  </a:cubicBezTo>
                  <a:cubicBezTo>
                    <a:pt x="2707" y="5713"/>
                    <a:pt x="2705" y="5715"/>
                    <a:pt x="2705" y="5717"/>
                  </a:cubicBezTo>
                  <a:cubicBezTo>
                    <a:pt x="2704" y="5724"/>
                    <a:pt x="2703" y="5730"/>
                    <a:pt x="2700" y="5736"/>
                  </a:cubicBezTo>
                  <a:cubicBezTo>
                    <a:pt x="2699" y="5743"/>
                    <a:pt x="2698" y="5749"/>
                    <a:pt x="2695" y="5757"/>
                  </a:cubicBezTo>
                  <a:cubicBezTo>
                    <a:pt x="2694" y="5762"/>
                    <a:pt x="2693" y="5769"/>
                    <a:pt x="2692" y="5774"/>
                  </a:cubicBezTo>
                  <a:cubicBezTo>
                    <a:pt x="2690" y="5782"/>
                    <a:pt x="2688" y="5792"/>
                    <a:pt x="2687" y="5802"/>
                  </a:cubicBezTo>
                  <a:cubicBezTo>
                    <a:pt x="2687" y="5806"/>
                    <a:pt x="2685" y="5808"/>
                    <a:pt x="2685" y="5812"/>
                  </a:cubicBezTo>
                  <a:cubicBezTo>
                    <a:pt x="2683" y="5825"/>
                    <a:pt x="2681" y="5838"/>
                    <a:pt x="2679" y="5851"/>
                  </a:cubicBezTo>
                  <a:cubicBezTo>
                    <a:pt x="2679" y="5854"/>
                    <a:pt x="2678" y="5858"/>
                    <a:pt x="2678" y="5862"/>
                  </a:cubicBezTo>
                  <a:cubicBezTo>
                    <a:pt x="2677" y="5873"/>
                    <a:pt x="2677" y="5883"/>
                    <a:pt x="2676" y="5893"/>
                  </a:cubicBezTo>
                  <a:cubicBezTo>
                    <a:pt x="2676" y="5897"/>
                    <a:pt x="2676" y="5900"/>
                    <a:pt x="2674" y="5904"/>
                  </a:cubicBezTo>
                  <a:cubicBezTo>
                    <a:pt x="2674" y="5919"/>
                    <a:pt x="2673" y="5931"/>
                    <a:pt x="2673" y="5946"/>
                  </a:cubicBezTo>
                  <a:cubicBezTo>
                    <a:pt x="2673" y="6311"/>
                    <a:pt x="2894" y="6627"/>
                    <a:pt x="3210" y="6763"/>
                  </a:cubicBezTo>
                  <a:cubicBezTo>
                    <a:pt x="3150" y="6952"/>
                    <a:pt x="3064" y="7132"/>
                    <a:pt x="2962" y="7301"/>
                  </a:cubicBezTo>
                  <a:cubicBezTo>
                    <a:pt x="2962" y="7301"/>
                    <a:pt x="2964" y="7301"/>
                    <a:pt x="2964" y="7302"/>
                  </a:cubicBezTo>
                  <a:cubicBezTo>
                    <a:pt x="2488" y="8091"/>
                    <a:pt x="1668" y="8621"/>
                    <a:pt x="1486" y="8621"/>
                  </a:cubicBezTo>
                  <a:cubicBezTo>
                    <a:pt x="1321" y="8621"/>
                    <a:pt x="1188" y="8755"/>
                    <a:pt x="1188" y="8919"/>
                  </a:cubicBezTo>
                  <a:lnTo>
                    <a:pt x="1188" y="9827"/>
                  </a:lnTo>
                  <a:cubicBezTo>
                    <a:pt x="598" y="10355"/>
                    <a:pt x="186" y="11074"/>
                    <a:pt x="49" y="11888"/>
                  </a:cubicBezTo>
                  <a:lnTo>
                    <a:pt x="49" y="11889"/>
                  </a:lnTo>
                  <a:cubicBezTo>
                    <a:pt x="45" y="11917"/>
                    <a:pt x="39" y="11942"/>
                    <a:pt x="36" y="11969"/>
                  </a:cubicBezTo>
                  <a:cubicBezTo>
                    <a:pt x="34" y="11975"/>
                    <a:pt x="34" y="11981"/>
                    <a:pt x="33" y="11990"/>
                  </a:cubicBezTo>
                  <a:cubicBezTo>
                    <a:pt x="31" y="12010"/>
                    <a:pt x="28" y="12031"/>
                    <a:pt x="26" y="12052"/>
                  </a:cubicBezTo>
                  <a:cubicBezTo>
                    <a:pt x="24" y="12066"/>
                    <a:pt x="23" y="12077"/>
                    <a:pt x="22" y="12089"/>
                  </a:cubicBezTo>
                  <a:cubicBezTo>
                    <a:pt x="21" y="12105"/>
                    <a:pt x="18" y="12120"/>
                    <a:pt x="17" y="12138"/>
                  </a:cubicBezTo>
                  <a:cubicBezTo>
                    <a:pt x="16" y="12154"/>
                    <a:pt x="14" y="12172"/>
                    <a:pt x="12" y="12189"/>
                  </a:cubicBezTo>
                  <a:cubicBezTo>
                    <a:pt x="11" y="12200"/>
                    <a:pt x="9" y="12212"/>
                    <a:pt x="9" y="12223"/>
                  </a:cubicBezTo>
                  <a:cubicBezTo>
                    <a:pt x="8" y="12245"/>
                    <a:pt x="7" y="12266"/>
                    <a:pt x="6" y="12288"/>
                  </a:cubicBezTo>
                  <a:cubicBezTo>
                    <a:pt x="6" y="12295"/>
                    <a:pt x="4" y="12303"/>
                    <a:pt x="4" y="12310"/>
                  </a:cubicBezTo>
                  <a:cubicBezTo>
                    <a:pt x="2" y="12335"/>
                    <a:pt x="1" y="12360"/>
                    <a:pt x="1" y="12384"/>
                  </a:cubicBezTo>
                  <a:lnTo>
                    <a:pt x="1" y="12401"/>
                  </a:lnTo>
                  <a:cubicBezTo>
                    <a:pt x="1" y="12426"/>
                    <a:pt x="0" y="12453"/>
                    <a:pt x="0" y="12479"/>
                  </a:cubicBezTo>
                  <a:lnTo>
                    <a:pt x="0" y="12488"/>
                  </a:lnTo>
                  <a:lnTo>
                    <a:pt x="0" y="12490"/>
                  </a:lnTo>
                  <a:cubicBezTo>
                    <a:pt x="0" y="12518"/>
                    <a:pt x="0" y="12544"/>
                    <a:pt x="1" y="12571"/>
                  </a:cubicBezTo>
                  <a:lnTo>
                    <a:pt x="1" y="12581"/>
                  </a:lnTo>
                  <a:cubicBezTo>
                    <a:pt x="2" y="12608"/>
                    <a:pt x="2" y="12637"/>
                    <a:pt x="4" y="12664"/>
                  </a:cubicBezTo>
                  <a:lnTo>
                    <a:pt x="4" y="12673"/>
                  </a:lnTo>
                  <a:cubicBezTo>
                    <a:pt x="6" y="12703"/>
                    <a:pt x="8" y="12731"/>
                    <a:pt x="9" y="12761"/>
                  </a:cubicBezTo>
                  <a:lnTo>
                    <a:pt x="9" y="12762"/>
                  </a:lnTo>
                  <a:cubicBezTo>
                    <a:pt x="17" y="12863"/>
                    <a:pt x="28" y="12965"/>
                    <a:pt x="44" y="13065"/>
                  </a:cubicBezTo>
                  <a:cubicBezTo>
                    <a:pt x="278" y="14550"/>
                    <a:pt x="1461" y="15751"/>
                    <a:pt x="2943" y="16002"/>
                  </a:cubicBezTo>
                  <a:cubicBezTo>
                    <a:pt x="3153" y="16037"/>
                    <a:pt x="3359" y="16054"/>
                    <a:pt x="3562" y="16054"/>
                  </a:cubicBezTo>
                  <a:cubicBezTo>
                    <a:pt x="3778" y="16054"/>
                    <a:pt x="3989" y="16035"/>
                    <a:pt x="4195" y="15998"/>
                  </a:cubicBezTo>
                  <a:lnTo>
                    <a:pt x="4197" y="15998"/>
                  </a:lnTo>
                  <a:cubicBezTo>
                    <a:pt x="4281" y="15983"/>
                    <a:pt x="4366" y="15965"/>
                    <a:pt x="4448" y="15943"/>
                  </a:cubicBezTo>
                  <a:cubicBezTo>
                    <a:pt x="4455" y="15941"/>
                    <a:pt x="4462" y="15939"/>
                    <a:pt x="4470" y="15938"/>
                  </a:cubicBezTo>
                  <a:cubicBezTo>
                    <a:pt x="4487" y="15933"/>
                    <a:pt x="4506" y="15928"/>
                    <a:pt x="4523" y="15924"/>
                  </a:cubicBezTo>
                  <a:cubicBezTo>
                    <a:pt x="4534" y="15921"/>
                    <a:pt x="4543" y="15919"/>
                    <a:pt x="4553" y="15916"/>
                  </a:cubicBezTo>
                  <a:cubicBezTo>
                    <a:pt x="4568" y="15913"/>
                    <a:pt x="4583" y="15908"/>
                    <a:pt x="4598" y="15903"/>
                  </a:cubicBezTo>
                  <a:cubicBezTo>
                    <a:pt x="4629" y="15894"/>
                    <a:pt x="4660" y="15884"/>
                    <a:pt x="4691" y="15874"/>
                  </a:cubicBezTo>
                  <a:cubicBezTo>
                    <a:pt x="4692" y="15874"/>
                    <a:pt x="4693" y="15873"/>
                    <a:pt x="4695" y="15873"/>
                  </a:cubicBezTo>
                  <a:cubicBezTo>
                    <a:pt x="4713" y="15866"/>
                    <a:pt x="4733" y="15859"/>
                    <a:pt x="4751" y="15853"/>
                  </a:cubicBezTo>
                  <a:cubicBezTo>
                    <a:pt x="4754" y="15852"/>
                    <a:pt x="4759" y="15851"/>
                    <a:pt x="4762" y="15849"/>
                  </a:cubicBezTo>
                  <a:cubicBezTo>
                    <a:pt x="4875" y="15810"/>
                    <a:pt x="4985" y="15764"/>
                    <a:pt x="5092" y="15712"/>
                  </a:cubicBezTo>
                  <a:cubicBezTo>
                    <a:pt x="5093" y="15721"/>
                    <a:pt x="5095" y="15730"/>
                    <a:pt x="5097" y="15739"/>
                  </a:cubicBezTo>
                  <a:cubicBezTo>
                    <a:pt x="5097" y="15740"/>
                    <a:pt x="5096" y="15740"/>
                    <a:pt x="5096" y="15740"/>
                  </a:cubicBezTo>
                  <a:cubicBezTo>
                    <a:pt x="5330" y="17224"/>
                    <a:pt x="6514" y="18426"/>
                    <a:pt x="7995" y="18677"/>
                  </a:cubicBezTo>
                  <a:cubicBezTo>
                    <a:pt x="8174" y="18707"/>
                    <a:pt x="8350" y="18724"/>
                    <a:pt x="8524" y="18728"/>
                  </a:cubicBezTo>
                  <a:lnTo>
                    <a:pt x="8528" y="18728"/>
                  </a:lnTo>
                  <a:cubicBezTo>
                    <a:pt x="8557" y="18729"/>
                    <a:pt x="8584" y="18729"/>
                    <a:pt x="8612" y="18729"/>
                  </a:cubicBezTo>
                  <a:lnTo>
                    <a:pt x="8624" y="18729"/>
                  </a:lnTo>
                  <a:cubicBezTo>
                    <a:pt x="8652" y="18729"/>
                    <a:pt x="8680" y="18729"/>
                    <a:pt x="8707" y="18728"/>
                  </a:cubicBezTo>
                  <a:lnTo>
                    <a:pt x="8709" y="18728"/>
                  </a:lnTo>
                  <a:cubicBezTo>
                    <a:pt x="8775" y="18724"/>
                    <a:pt x="8835" y="18722"/>
                    <a:pt x="8893" y="18718"/>
                  </a:cubicBezTo>
                  <a:cubicBezTo>
                    <a:pt x="8898" y="18718"/>
                    <a:pt x="8902" y="18717"/>
                    <a:pt x="8907" y="18717"/>
                  </a:cubicBezTo>
                  <a:cubicBezTo>
                    <a:pt x="8932" y="18715"/>
                    <a:pt x="8955" y="18713"/>
                    <a:pt x="8979" y="18710"/>
                  </a:cubicBezTo>
                  <a:cubicBezTo>
                    <a:pt x="8984" y="18710"/>
                    <a:pt x="8991" y="18709"/>
                    <a:pt x="8996" y="18709"/>
                  </a:cubicBezTo>
                  <a:cubicBezTo>
                    <a:pt x="9024" y="18707"/>
                    <a:pt x="9050" y="18703"/>
                    <a:pt x="9077" y="18700"/>
                  </a:cubicBezTo>
                  <a:lnTo>
                    <a:pt x="9080" y="18700"/>
                  </a:lnTo>
                  <a:cubicBezTo>
                    <a:pt x="9107" y="18696"/>
                    <a:pt x="9134" y="18692"/>
                    <a:pt x="9162" y="18688"/>
                  </a:cubicBezTo>
                  <a:lnTo>
                    <a:pt x="9185" y="18684"/>
                  </a:lnTo>
                  <a:cubicBezTo>
                    <a:pt x="9202" y="18682"/>
                    <a:pt x="9222" y="18678"/>
                    <a:pt x="9240" y="18676"/>
                  </a:cubicBezTo>
                  <a:cubicBezTo>
                    <a:pt x="9251" y="18674"/>
                    <a:pt x="9262" y="18672"/>
                    <a:pt x="9272" y="18669"/>
                  </a:cubicBezTo>
                  <a:cubicBezTo>
                    <a:pt x="9288" y="18667"/>
                    <a:pt x="9302" y="18664"/>
                    <a:pt x="9317" y="18660"/>
                  </a:cubicBezTo>
                  <a:cubicBezTo>
                    <a:pt x="9329" y="18657"/>
                    <a:pt x="9341" y="18655"/>
                    <a:pt x="9353" y="18652"/>
                  </a:cubicBezTo>
                  <a:cubicBezTo>
                    <a:pt x="9365" y="18650"/>
                    <a:pt x="9377" y="18647"/>
                    <a:pt x="9389" y="18645"/>
                  </a:cubicBezTo>
                  <a:cubicBezTo>
                    <a:pt x="9418" y="18638"/>
                    <a:pt x="9447" y="18632"/>
                    <a:pt x="9477" y="18625"/>
                  </a:cubicBezTo>
                  <a:cubicBezTo>
                    <a:pt x="9483" y="18622"/>
                    <a:pt x="9488" y="18621"/>
                    <a:pt x="9494" y="18620"/>
                  </a:cubicBezTo>
                  <a:cubicBezTo>
                    <a:pt x="9514" y="18615"/>
                    <a:pt x="9533" y="18610"/>
                    <a:pt x="9550" y="18605"/>
                  </a:cubicBezTo>
                  <a:cubicBezTo>
                    <a:pt x="9555" y="18604"/>
                    <a:pt x="9559" y="18602"/>
                    <a:pt x="9562" y="18602"/>
                  </a:cubicBezTo>
                  <a:cubicBezTo>
                    <a:pt x="11076" y="18190"/>
                    <a:pt x="12189" y="16806"/>
                    <a:pt x="12189" y="15161"/>
                  </a:cubicBezTo>
                  <a:cubicBezTo>
                    <a:pt x="12189" y="14105"/>
                    <a:pt x="11729" y="13157"/>
                    <a:pt x="11000" y="12503"/>
                  </a:cubicBezTo>
                  <a:lnTo>
                    <a:pt x="11000" y="11909"/>
                  </a:lnTo>
                  <a:lnTo>
                    <a:pt x="11000" y="11594"/>
                  </a:lnTo>
                  <a:cubicBezTo>
                    <a:pt x="11000" y="11430"/>
                    <a:pt x="10866" y="11297"/>
                    <a:pt x="10702" y="11297"/>
                  </a:cubicBezTo>
                  <a:cubicBezTo>
                    <a:pt x="10520" y="11297"/>
                    <a:pt x="9698" y="10767"/>
                    <a:pt x="9225" y="9978"/>
                  </a:cubicBezTo>
                  <a:cubicBezTo>
                    <a:pt x="9225" y="9978"/>
                    <a:pt x="9226" y="9978"/>
                    <a:pt x="9226" y="9977"/>
                  </a:cubicBezTo>
                  <a:cubicBezTo>
                    <a:pt x="9124" y="9809"/>
                    <a:pt x="9038" y="9629"/>
                    <a:pt x="8978" y="9439"/>
                  </a:cubicBezTo>
                  <a:cubicBezTo>
                    <a:pt x="9294" y="9302"/>
                    <a:pt x="9515" y="8987"/>
                    <a:pt x="9515" y="8621"/>
                  </a:cubicBezTo>
                  <a:cubicBezTo>
                    <a:pt x="9515" y="8234"/>
                    <a:pt x="9267" y="7902"/>
                    <a:pt x="8920" y="7780"/>
                  </a:cubicBezTo>
                  <a:lnTo>
                    <a:pt x="8920" y="6017"/>
                  </a:lnTo>
                  <a:cubicBezTo>
                    <a:pt x="8920" y="5576"/>
                    <a:pt x="8657" y="5173"/>
                    <a:pt x="8232" y="4965"/>
                  </a:cubicBezTo>
                  <a:cubicBezTo>
                    <a:pt x="7857" y="4781"/>
                    <a:pt x="7660" y="4364"/>
                    <a:pt x="7756" y="3949"/>
                  </a:cubicBezTo>
                  <a:cubicBezTo>
                    <a:pt x="7829" y="3630"/>
                    <a:pt x="8091" y="3368"/>
                    <a:pt x="8409" y="3295"/>
                  </a:cubicBezTo>
                  <a:cubicBezTo>
                    <a:pt x="8482" y="3279"/>
                    <a:pt x="8554" y="3271"/>
                    <a:pt x="8625" y="3271"/>
                  </a:cubicBezTo>
                  <a:cubicBezTo>
                    <a:pt x="8827" y="3271"/>
                    <a:pt x="9018" y="3336"/>
                    <a:pt x="9179" y="3465"/>
                  </a:cubicBezTo>
                  <a:cubicBezTo>
                    <a:pt x="9392" y="3635"/>
                    <a:pt x="9515" y="3890"/>
                    <a:pt x="9515" y="4163"/>
                  </a:cubicBezTo>
                  <a:cubicBezTo>
                    <a:pt x="9515" y="4328"/>
                    <a:pt x="9648" y="4460"/>
                    <a:pt x="9811" y="4460"/>
                  </a:cubicBezTo>
                  <a:cubicBezTo>
                    <a:pt x="9976" y="4460"/>
                    <a:pt x="10108" y="4327"/>
                    <a:pt x="10108" y="4163"/>
                  </a:cubicBezTo>
                  <a:cubicBezTo>
                    <a:pt x="10108" y="3709"/>
                    <a:pt x="9904" y="3285"/>
                    <a:pt x="9548" y="3002"/>
                  </a:cubicBezTo>
                  <a:cubicBezTo>
                    <a:pt x="9283" y="2790"/>
                    <a:pt x="8958" y="2678"/>
                    <a:pt x="8622" y="2678"/>
                  </a:cubicBezTo>
                  <a:cubicBezTo>
                    <a:pt x="8508" y="2678"/>
                    <a:pt x="8391" y="2691"/>
                    <a:pt x="8276" y="2718"/>
                  </a:cubicBezTo>
                  <a:cubicBezTo>
                    <a:pt x="7731" y="2842"/>
                    <a:pt x="7300" y="3274"/>
                    <a:pt x="7176" y="3818"/>
                  </a:cubicBezTo>
                  <a:cubicBezTo>
                    <a:pt x="7018" y="4503"/>
                    <a:pt x="7346" y="5195"/>
                    <a:pt x="7970" y="5500"/>
                  </a:cubicBezTo>
                  <a:cubicBezTo>
                    <a:pt x="8188" y="5607"/>
                    <a:pt x="8324" y="5806"/>
                    <a:pt x="8324" y="6018"/>
                  </a:cubicBezTo>
                  <a:lnTo>
                    <a:pt x="8324" y="7782"/>
                  </a:lnTo>
                  <a:cubicBezTo>
                    <a:pt x="8042" y="7882"/>
                    <a:pt x="7825" y="8121"/>
                    <a:pt x="7754" y="8416"/>
                  </a:cubicBezTo>
                  <a:lnTo>
                    <a:pt x="7751" y="8431"/>
                  </a:lnTo>
                  <a:lnTo>
                    <a:pt x="7747" y="8451"/>
                  </a:lnTo>
                  <a:lnTo>
                    <a:pt x="7743" y="8474"/>
                  </a:lnTo>
                  <a:cubicBezTo>
                    <a:pt x="7742" y="8479"/>
                    <a:pt x="7742" y="8483"/>
                    <a:pt x="7741" y="8488"/>
                  </a:cubicBezTo>
                  <a:cubicBezTo>
                    <a:pt x="7738" y="8501"/>
                    <a:pt x="7736" y="8514"/>
                    <a:pt x="7735" y="8525"/>
                  </a:cubicBezTo>
                  <a:cubicBezTo>
                    <a:pt x="7735" y="8529"/>
                    <a:pt x="7733" y="8534"/>
                    <a:pt x="7733" y="8538"/>
                  </a:cubicBezTo>
                  <a:cubicBezTo>
                    <a:pt x="7732" y="8549"/>
                    <a:pt x="7732" y="8558"/>
                    <a:pt x="7731" y="8568"/>
                  </a:cubicBezTo>
                  <a:cubicBezTo>
                    <a:pt x="7731" y="8571"/>
                    <a:pt x="7731" y="8575"/>
                    <a:pt x="7730" y="8580"/>
                  </a:cubicBezTo>
                  <a:cubicBezTo>
                    <a:pt x="7730" y="8595"/>
                    <a:pt x="7728" y="8607"/>
                    <a:pt x="7728" y="8621"/>
                  </a:cubicBezTo>
                  <a:cubicBezTo>
                    <a:pt x="7728" y="8987"/>
                    <a:pt x="7949" y="9302"/>
                    <a:pt x="8265" y="9439"/>
                  </a:cubicBezTo>
                  <a:cubicBezTo>
                    <a:pt x="8205" y="9628"/>
                    <a:pt x="8118" y="9808"/>
                    <a:pt x="8016" y="9977"/>
                  </a:cubicBezTo>
                  <a:cubicBezTo>
                    <a:pt x="8016" y="9977"/>
                    <a:pt x="8018" y="9977"/>
                    <a:pt x="8018" y="9978"/>
                  </a:cubicBezTo>
                  <a:cubicBezTo>
                    <a:pt x="7692" y="10518"/>
                    <a:pt x="7207" y="10936"/>
                    <a:pt x="6874" y="11147"/>
                  </a:cubicBezTo>
                  <a:cubicBezTo>
                    <a:pt x="6667" y="10639"/>
                    <a:pt x="6347" y="10189"/>
                    <a:pt x="5945" y="9828"/>
                  </a:cubicBezTo>
                  <a:lnTo>
                    <a:pt x="5945" y="9234"/>
                  </a:lnTo>
                  <a:lnTo>
                    <a:pt x="5945" y="8919"/>
                  </a:lnTo>
                  <a:cubicBezTo>
                    <a:pt x="5945" y="8755"/>
                    <a:pt x="5811" y="8621"/>
                    <a:pt x="5648" y="8621"/>
                  </a:cubicBezTo>
                  <a:cubicBezTo>
                    <a:pt x="5466" y="8621"/>
                    <a:pt x="4644" y="8091"/>
                    <a:pt x="4171" y="7302"/>
                  </a:cubicBezTo>
                  <a:cubicBezTo>
                    <a:pt x="4171" y="7302"/>
                    <a:pt x="4172" y="7302"/>
                    <a:pt x="4172" y="7301"/>
                  </a:cubicBezTo>
                  <a:cubicBezTo>
                    <a:pt x="4070" y="7133"/>
                    <a:pt x="3984" y="6953"/>
                    <a:pt x="3922" y="6763"/>
                  </a:cubicBezTo>
                  <a:cubicBezTo>
                    <a:pt x="4239" y="6627"/>
                    <a:pt x="4460" y="6311"/>
                    <a:pt x="4460" y="5946"/>
                  </a:cubicBezTo>
                  <a:cubicBezTo>
                    <a:pt x="4460" y="5558"/>
                    <a:pt x="4212" y="5228"/>
                    <a:pt x="3865" y="5104"/>
                  </a:cubicBezTo>
                  <a:lnTo>
                    <a:pt x="3865" y="3342"/>
                  </a:lnTo>
                  <a:cubicBezTo>
                    <a:pt x="3865" y="2900"/>
                    <a:pt x="3602" y="2497"/>
                    <a:pt x="3177" y="2289"/>
                  </a:cubicBezTo>
                  <a:cubicBezTo>
                    <a:pt x="2802" y="2105"/>
                    <a:pt x="2605" y="1688"/>
                    <a:pt x="2700" y="1273"/>
                  </a:cubicBezTo>
                  <a:cubicBezTo>
                    <a:pt x="2774" y="954"/>
                    <a:pt x="3036" y="692"/>
                    <a:pt x="3354" y="619"/>
                  </a:cubicBezTo>
                  <a:cubicBezTo>
                    <a:pt x="3427" y="603"/>
                    <a:pt x="3500" y="595"/>
                    <a:pt x="3571" y="595"/>
                  </a:cubicBezTo>
                  <a:cubicBezTo>
                    <a:pt x="3772" y="595"/>
                    <a:pt x="3962" y="661"/>
                    <a:pt x="4123" y="789"/>
                  </a:cubicBezTo>
                  <a:cubicBezTo>
                    <a:pt x="4337" y="959"/>
                    <a:pt x="4460" y="1214"/>
                    <a:pt x="4460" y="1486"/>
                  </a:cubicBezTo>
                  <a:cubicBezTo>
                    <a:pt x="4460" y="1651"/>
                    <a:pt x="4593" y="1783"/>
                    <a:pt x="4757" y="1783"/>
                  </a:cubicBezTo>
                  <a:cubicBezTo>
                    <a:pt x="4922" y="1783"/>
                    <a:pt x="5054" y="1651"/>
                    <a:pt x="5054" y="1486"/>
                  </a:cubicBezTo>
                  <a:cubicBezTo>
                    <a:pt x="5054" y="1031"/>
                    <a:pt x="4850" y="608"/>
                    <a:pt x="4495" y="325"/>
                  </a:cubicBezTo>
                  <a:cubicBezTo>
                    <a:pt x="4229" y="112"/>
                    <a:pt x="3904" y="1"/>
                    <a:pt x="3568"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54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1"/>
            <p:cNvSpPr/>
            <p:nvPr/>
          </p:nvSpPr>
          <p:spPr>
            <a:xfrm>
              <a:off x="7606788" y="3723811"/>
              <a:ext cx="178325" cy="178350"/>
            </a:xfrm>
            <a:custGeom>
              <a:rect b="b" l="l" r="r" t="t"/>
              <a:pathLst>
                <a:path extrusionOk="0" h="7134" w="7133">
                  <a:moveTo>
                    <a:pt x="3566" y="0"/>
                  </a:moveTo>
                  <a:cubicBezTo>
                    <a:pt x="1598" y="0"/>
                    <a:pt x="0" y="1597"/>
                    <a:pt x="0" y="3567"/>
                  </a:cubicBezTo>
                  <a:cubicBezTo>
                    <a:pt x="0" y="5536"/>
                    <a:pt x="1596" y="7133"/>
                    <a:pt x="3566" y="7133"/>
                  </a:cubicBezTo>
                  <a:cubicBezTo>
                    <a:pt x="5535" y="7133"/>
                    <a:pt x="7132" y="5536"/>
                    <a:pt x="7132" y="3567"/>
                  </a:cubicBezTo>
                  <a:cubicBezTo>
                    <a:pt x="7132" y="1597"/>
                    <a:pt x="5535" y="0"/>
                    <a:pt x="356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1"/>
            <p:cNvSpPr/>
            <p:nvPr/>
          </p:nvSpPr>
          <p:spPr>
            <a:xfrm>
              <a:off x="7606713" y="3723811"/>
              <a:ext cx="166600" cy="178350"/>
            </a:xfrm>
            <a:custGeom>
              <a:rect b="b" l="l" r="r" t="t"/>
              <a:pathLst>
                <a:path extrusionOk="0" h="7134" w="6664">
                  <a:moveTo>
                    <a:pt x="3568" y="0"/>
                  </a:moveTo>
                  <a:cubicBezTo>
                    <a:pt x="3131" y="0"/>
                    <a:pt x="2712" y="81"/>
                    <a:pt x="2327" y="225"/>
                  </a:cubicBezTo>
                  <a:lnTo>
                    <a:pt x="2327" y="226"/>
                  </a:lnTo>
                  <a:cubicBezTo>
                    <a:pt x="970" y="730"/>
                    <a:pt x="0" y="2034"/>
                    <a:pt x="0" y="3568"/>
                  </a:cubicBezTo>
                  <a:cubicBezTo>
                    <a:pt x="0" y="3763"/>
                    <a:pt x="17" y="3954"/>
                    <a:pt x="48" y="4140"/>
                  </a:cubicBezTo>
                  <a:cubicBezTo>
                    <a:pt x="48" y="4142"/>
                    <a:pt x="46" y="4144"/>
                    <a:pt x="46" y="4144"/>
                  </a:cubicBezTo>
                  <a:cubicBezTo>
                    <a:pt x="279" y="5628"/>
                    <a:pt x="1463" y="6830"/>
                    <a:pt x="2944" y="7081"/>
                  </a:cubicBezTo>
                  <a:cubicBezTo>
                    <a:pt x="3155" y="7116"/>
                    <a:pt x="3362" y="7133"/>
                    <a:pt x="3566" y="7133"/>
                  </a:cubicBezTo>
                  <a:cubicBezTo>
                    <a:pt x="4894" y="7133"/>
                    <a:pt x="6051" y="6406"/>
                    <a:pt x="6664" y="5328"/>
                  </a:cubicBezTo>
                  <a:lnTo>
                    <a:pt x="6664" y="5328"/>
                  </a:lnTo>
                  <a:cubicBezTo>
                    <a:pt x="6147" y="5623"/>
                    <a:pt x="5547" y="5796"/>
                    <a:pt x="4905" y="5796"/>
                  </a:cubicBezTo>
                  <a:cubicBezTo>
                    <a:pt x="3585" y="5796"/>
                    <a:pt x="2438" y="5078"/>
                    <a:pt x="1822" y="4012"/>
                  </a:cubicBezTo>
                  <a:cubicBezTo>
                    <a:pt x="1702" y="3808"/>
                    <a:pt x="1721" y="3551"/>
                    <a:pt x="1861" y="3362"/>
                  </a:cubicBezTo>
                  <a:cubicBezTo>
                    <a:pt x="2173" y="2942"/>
                    <a:pt x="2405" y="2460"/>
                    <a:pt x="2541" y="1940"/>
                  </a:cubicBezTo>
                  <a:cubicBezTo>
                    <a:pt x="2608" y="1675"/>
                    <a:pt x="2842" y="1487"/>
                    <a:pt x="3115" y="1487"/>
                  </a:cubicBezTo>
                  <a:lnTo>
                    <a:pt x="6461" y="1487"/>
                  </a:lnTo>
                  <a:cubicBezTo>
                    <a:pt x="5813" y="588"/>
                    <a:pt x="4761" y="0"/>
                    <a:pt x="356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1"/>
            <p:cNvSpPr/>
            <p:nvPr/>
          </p:nvSpPr>
          <p:spPr>
            <a:xfrm>
              <a:off x="7643888" y="3664361"/>
              <a:ext cx="104050" cy="52025"/>
            </a:xfrm>
            <a:custGeom>
              <a:rect b="b" l="l" r="r" t="t"/>
              <a:pathLst>
                <a:path extrusionOk="0" h="2081" w="4162">
                  <a:moveTo>
                    <a:pt x="1784" y="0"/>
                  </a:moveTo>
                  <a:cubicBezTo>
                    <a:pt x="1548" y="1190"/>
                    <a:pt x="237" y="2080"/>
                    <a:pt x="1" y="2080"/>
                  </a:cubicBezTo>
                  <a:lnTo>
                    <a:pt x="4161" y="2080"/>
                  </a:lnTo>
                  <a:cubicBezTo>
                    <a:pt x="3926" y="2080"/>
                    <a:pt x="2615" y="1189"/>
                    <a:pt x="237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1"/>
            <p:cNvSpPr/>
            <p:nvPr/>
          </p:nvSpPr>
          <p:spPr>
            <a:xfrm>
              <a:off x="7655813" y="3500886"/>
              <a:ext cx="77275" cy="148650"/>
            </a:xfrm>
            <a:custGeom>
              <a:rect b="b" l="l" r="r" t="t"/>
              <a:pathLst>
                <a:path extrusionOk="0" h="5946" w="3091">
                  <a:moveTo>
                    <a:pt x="1604" y="1"/>
                  </a:moveTo>
                  <a:cubicBezTo>
                    <a:pt x="1490" y="1"/>
                    <a:pt x="1373" y="14"/>
                    <a:pt x="1258" y="40"/>
                  </a:cubicBezTo>
                  <a:cubicBezTo>
                    <a:pt x="713" y="164"/>
                    <a:pt x="282" y="596"/>
                    <a:pt x="158" y="1140"/>
                  </a:cubicBezTo>
                  <a:cubicBezTo>
                    <a:pt x="0" y="1826"/>
                    <a:pt x="328" y="2518"/>
                    <a:pt x="953" y="2823"/>
                  </a:cubicBezTo>
                  <a:cubicBezTo>
                    <a:pt x="1170" y="2931"/>
                    <a:pt x="1307" y="3128"/>
                    <a:pt x="1307" y="3341"/>
                  </a:cubicBezTo>
                  <a:lnTo>
                    <a:pt x="1307" y="5649"/>
                  </a:lnTo>
                  <a:cubicBezTo>
                    <a:pt x="1307" y="5812"/>
                    <a:pt x="1441" y="5946"/>
                    <a:pt x="1605" y="5946"/>
                  </a:cubicBezTo>
                  <a:cubicBezTo>
                    <a:pt x="1769" y="5946"/>
                    <a:pt x="1902" y="5812"/>
                    <a:pt x="1903" y="5648"/>
                  </a:cubicBezTo>
                  <a:lnTo>
                    <a:pt x="1903" y="3339"/>
                  </a:lnTo>
                  <a:cubicBezTo>
                    <a:pt x="1903" y="2898"/>
                    <a:pt x="1638" y="2495"/>
                    <a:pt x="1215" y="2287"/>
                  </a:cubicBezTo>
                  <a:cubicBezTo>
                    <a:pt x="840" y="2104"/>
                    <a:pt x="643" y="1686"/>
                    <a:pt x="738" y="1272"/>
                  </a:cubicBezTo>
                  <a:cubicBezTo>
                    <a:pt x="811" y="953"/>
                    <a:pt x="1073" y="691"/>
                    <a:pt x="1391" y="617"/>
                  </a:cubicBezTo>
                  <a:cubicBezTo>
                    <a:pt x="1464" y="601"/>
                    <a:pt x="1536" y="593"/>
                    <a:pt x="1607" y="593"/>
                  </a:cubicBezTo>
                  <a:cubicBezTo>
                    <a:pt x="1809" y="593"/>
                    <a:pt x="2000" y="659"/>
                    <a:pt x="2161" y="787"/>
                  </a:cubicBezTo>
                  <a:cubicBezTo>
                    <a:pt x="2375" y="958"/>
                    <a:pt x="2498" y="1212"/>
                    <a:pt x="2498" y="1485"/>
                  </a:cubicBezTo>
                  <a:cubicBezTo>
                    <a:pt x="2498" y="1649"/>
                    <a:pt x="2629" y="1782"/>
                    <a:pt x="2793" y="1782"/>
                  </a:cubicBezTo>
                  <a:cubicBezTo>
                    <a:pt x="2958" y="1782"/>
                    <a:pt x="3090" y="1650"/>
                    <a:pt x="3090" y="1485"/>
                  </a:cubicBezTo>
                  <a:cubicBezTo>
                    <a:pt x="3090" y="1031"/>
                    <a:pt x="2886" y="607"/>
                    <a:pt x="2530" y="324"/>
                  </a:cubicBezTo>
                  <a:cubicBezTo>
                    <a:pt x="2265" y="112"/>
                    <a:pt x="1941" y="1"/>
                    <a:pt x="160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1"/>
            <p:cNvSpPr/>
            <p:nvPr/>
          </p:nvSpPr>
          <p:spPr>
            <a:xfrm>
              <a:off x="7636463" y="3716361"/>
              <a:ext cx="118925" cy="30175"/>
            </a:xfrm>
            <a:custGeom>
              <a:rect b="b" l="l" r="r" t="t"/>
              <a:pathLst>
                <a:path extrusionOk="0" h="1207" w="4757">
                  <a:moveTo>
                    <a:pt x="299" y="0"/>
                  </a:moveTo>
                  <a:cubicBezTo>
                    <a:pt x="134" y="0"/>
                    <a:pt x="1" y="133"/>
                    <a:pt x="1" y="297"/>
                  </a:cubicBezTo>
                  <a:lnTo>
                    <a:pt x="1" y="1206"/>
                  </a:lnTo>
                  <a:lnTo>
                    <a:pt x="4757" y="1206"/>
                  </a:lnTo>
                  <a:lnTo>
                    <a:pt x="4757" y="297"/>
                  </a:lnTo>
                  <a:cubicBezTo>
                    <a:pt x="4757" y="134"/>
                    <a:pt x="4623" y="0"/>
                    <a:pt x="445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1"/>
            <p:cNvSpPr/>
            <p:nvPr/>
          </p:nvSpPr>
          <p:spPr>
            <a:xfrm>
              <a:off x="7636413" y="3716361"/>
              <a:ext cx="118925" cy="30200"/>
            </a:xfrm>
            <a:custGeom>
              <a:rect b="b" l="l" r="r" t="t"/>
              <a:pathLst>
                <a:path extrusionOk="0" h="1208" w="4757">
                  <a:moveTo>
                    <a:pt x="300" y="0"/>
                  </a:moveTo>
                  <a:cubicBezTo>
                    <a:pt x="135" y="0"/>
                    <a:pt x="1" y="134"/>
                    <a:pt x="1" y="298"/>
                  </a:cubicBezTo>
                  <a:lnTo>
                    <a:pt x="1" y="1207"/>
                  </a:lnTo>
                  <a:lnTo>
                    <a:pt x="4757" y="1207"/>
                  </a:lnTo>
                  <a:lnTo>
                    <a:pt x="4757" y="614"/>
                  </a:lnTo>
                  <a:lnTo>
                    <a:pt x="2083" y="614"/>
                  </a:lnTo>
                  <a:cubicBezTo>
                    <a:pt x="1755" y="612"/>
                    <a:pt x="1488" y="347"/>
                    <a:pt x="1488" y="17"/>
                  </a:cubicBezTo>
                  <a:lnTo>
                    <a:pt x="148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1"/>
            <p:cNvSpPr/>
            <p:nvPr/>
          </p:nvSpPr>
          <p:spPr>
            <a:xfrm>
              <a:off x="7680813" y="3664336"/>
              <a:ext cx="30200" cy="22325"/>
            </a:xfrm>
            <a:custGeom>
              <a:rect b="b" l="l" r="r" t="t"/>
              <a:pathLst>
                <a:path extrusionOk="0" h="893" w="1208">
                  <a:moveTo>
                    <a:pt x="307" y="0"/>
                  </a:moveTo>
                  <a:cubicBezTo>
                    <a:pt x="253" y="273"/>
                    <a:pt x="142" y="528"/>
                    <a:pt x="1" y="761"/>
                  </a:cubicBezTo>
                  <a:cubicBezTo>
                    <a:pt x="186" y="844"/>
                    <a:pt x="389" y="893"/>
                    <a:pt x="605" y="893"/>
                  </a:cubicBezTo>
                  <a:cubicBezTo>
                    <a:pt x="821" y="893"/>
                    <a:pt x="1023" y="846"/>
                    <a:pt x="1208" y="761"/>
                  </a:cubicBezTo>
                  <a:cubicBezTo>
                    <a:pt x="1067" y="528"/>
                    <a:pt x="955" y="272"/>
                    <a:pt x="902"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1"/>
            <p:cNvSpPr/>
            <p:nvPr/>
          </p:nvSpPr>
          <p:spPr>
            <a:xfrm>
              <a:off x="7673638" y="3627186"/>
              <a:ext cx="44575" cy="44625"/>
            </a:xfrm>
            <a:custGeom>
              <a:rect b="b" l="l" r="r" t="t"/>
              <a:pathLst>
                <a:path extrusionOk="0" h="1785" w="1783">
                  <a:moveTo>
                    <a:pt x="892" y="1"/>
                  </a:moveTo>
                  <a:cubicBezTo>
                    <a:pt x="400" y="1"/>
                    <a:pt x="0" y="400"/>
                    <a:pt x="0" y="894"/>
                  </a:cubicBezTo>
                  <a:cubicBezTo>
                    <a:pt x="0" y="1385"/>
                    <a:pt x="399" y="1784"/>
                    <a:pt x="892" y="1784"/>
                  </a:cubicBezTo>
                  <a:cubicBezTo>
                    <a:pt x="1384" y="1784"/>
                    <a:pt x="1783" y="1385"/>
                    <a:pt x="1783" y="894"/>
                  </a:cubicBezTo>
                  <a:cubicBezTo>
                    <a:pt x="1783" y="400"/>
                    <a:pt x="1384" y="1"/>
                    <a:pt x="89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1"/>
            <p:cNvSpPr/>
            <p:nvPr/>
          </p:nvSpPr>
          <p:spPr>
            <a:xfrm>
              <a:off x="7673613" y="3629161"/>
              <a:ext cx="42600" cy="42625"/>
            </a:xfrm>
            <a:custGeom>
              <a:rect b="b" l="l" r="r" t="t"/>
              <a:pathLst>
                <a:path extrusionOk="0" h="1705" w="1704">
                  <a:moveTo>
                    <a:pt x="527" y="1"/>
                  </a:moveTo>
                  <a:lnTo>
                    <a:pt x="527" y="1"/>
                  </a:lnTo>
                  <a:cubicBezTo>
                    <a:pt x="217" y="141"/>
                    <a:pt x="0" y="451"/>
                    <a:pt x="0" y="812"/>
                  </a:cubicBezTo>
                  <a:cubicBezTo>
                    <a:pt x="0" y="1304"/>
                    <a:pt x="400" y="1704"/>
                    <a:pt x="892" y="1704"/>
                  </a:cubicBezTo>
                  <a:cubicBezTo>
                    <a:pt x="1253" y="1704"/>
                    <a:pt x="1563" y="1487"/>
                    <a:pt x="1703" y="1177"/>
                  </a:cubicBezTo>
                  <a:lnTo>
                    <a:pt x="1703" y="1177"/>
                  </a:lnTo>
                  <a:cubicBezTo>
                    <a:pt x="1592" y="1231"/>
                    <a:pt x="1469" y="1259"/>
                    <a:pt x="1339" y="1259"/>
                  </a:cubicBezTo>
                  <a:cubicBezTo>
                    <a:pt x="847" y="1259"/>
                    <a:pt x="447" y="860"/>
                    <a:pt x="447" y="368"/>
                  </a:cubicBezTo>
                  <a:cubicBezTo>
                    <a:pt x="447" y="236"/>
                    <a:pt x="477" y="113"/>
                    <a:pt x="52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1"/>
            <p:cNvSpPr/>
            <p:nvPr/>
          </p:nvSpPr>
          <p:spPr>
            <a:xfrm>
              <a:off x="7517588" y="3597461"/>
              <a:ext cx="104050" cy="52025"/>
            </a:xfrm>
            <a:custGeom>
              <a:rect b="b" l="l" r="r" t="t"/>
              <a:pathLst>
                <a:path extrusionOk="0" h="2081" w="4162">
                  <a:moveTo>
                    <a:pt x="1784" y="0"/>
                  </a:moveTo>
                  <a:cubicBezTo>
                    <a:pt x="1548" y="1190"/>
                    <a:pt x="237" y="2080"/>
                    <a:pt x="1" y="2080"/>
                  </a:cubicBezTo>
                  <a:lnTo>
                    <a:pt x="4160" y="2080"/>
                  </a:lnTo>
                  <a:cubicBezTo>
                    <a:pt x="3919" y="2078"/>
                    <a:pt x="2614" y="1187"/>
                    <a:pt x="2379" y="0"/>
                  </a:cubicBezTo>
                  <a:close/>
                  <a:moveTo>
                    <a:pt x="4160" y="2080"/>
                  </a:moveTo>
                  <a:cubicBezTo>
                    <a:pt x="4160" y="2080"/>
                    <a:pt x="4160" y="2080"/>
                    <a:pt x="4160" y="2080"/>
                  </a:cubicBezTo>
                  <a:cubicBezTo>
                    <a:pt x="4161" y="2080"/>
                    <a:pt x="4161" y="2080"/>
                    <a:pt x="4161" y="208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1"/>
            <p:cNvSpPr/>
            <p:nvPr/>
          </p:nvSpPr>
          <p:spPr>
            <a:xfrm>
              <a:off x="7480463" y="3656961"/>
              <a:ext cx="178350" cy="178325"/>
            </a:xfrm>
            <a:custGeom>
              <a:rect b="b" l="l" r="r" t="t"/>
              <a:pathLst>
                <a:path extrusionOk="0" h="7133" w="7134">
                  <a:moveTo>
                    <a:pt x="3570" y="0"/>
                  </a:moveTo>
                  <a:cubicBezTo>
                    <a:pt x="3569" y="0"/>
                    <a:pt x="3567" y="0"/>
                    <a:pt x="3566" y="0"/>
                  </a:cubicBezTo>
                  <a:cubicBezTo>
                    <a:pt x="1598" y="0"/>
                    <a:pt x="1" y="1596"/>
                    <a:pt x="1" y="3566"/>
                  </a:cubicBezTo>
                  <a:cubicBezTo>
                    <a:pt x="1" y="5535"/>
                    <a:pt x="1597" y="7132"/>
                    <a:pt x="3566" y="7132"/>
                  </a:cubicBezTo>
                  <a:cubicBezTo>
                    <a:pt x="5536" y="7132"/>
                    <a:pt x="7134" y="5535"/>
                    <a:pt x="7134" y="3566"/>
                  </a:cubicBezTo>
                  <a:cubicBezTo>
                    <a:pt x="7134" y="1597"/>
                    <a:pt x="5538" y="0"/>
                    <a:pt x="3570"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1"/>
            <p:cNvSpPr/>
            <p:nvPr/>
          </p:nvSpPr>
          <p:spPr>
            <a:xfrm>
              <a:off x="7529538" y="3433986"/>
              <a:ext cx="77275" cy="148675"/>
            </a:xfrm>
            <a:custGeom>
              <a:rect b="b" l="l" r="r" t="t"/>
              <a:pathLst>
                <a:path extrusionOk="0" h="5947" w="3091">
                  <a:moveTo>
                    <a:pt x="1604" y="1"/>
                  </a:moveTo>
                  <a:cubicBezTo>
                    <a:pt x="1489" y="1"/>
                    <a:pt x="1373" y="14"/>
                    <a:pt x="1258" y="40"/>
                  </a:cubicBezTo>
                  <a:cubicBezTo>
                    <a:pt x="713" y="164"/>
                    <a:pt x="282" y="596"/>
                    <a:pt x="158" y="1140"/>
                  </a:cubicBezTo>
                  <a:cubicBezTo>
                    <a:pt x="1" y="1826"/>
                    <a:pt x="328" y="2517"/>
                    <a:pt x="952" y="2823"/>
                  </a:cubicBezTo>
                  <a:cubicBezTo>
                    <a:pt x="1171" y="2931"/>
                    <a:pt x="1306" y="3128"/>
                    <a:pt x="1306" y="3342"/>
                  </a:cubicBezTo>
                  <a:lnTo>
                    <a:pt x="1306" y="5649"/>
                  </a:lnTo>
                  <a:cubicBezTo>
                    <a:pt x="1306" y="5813"/>
                    <a:pt x="1439" y="5947"/>
                    <a:pt x="1603" y="5947"/>
                  </a:cubicBezTo>
                  <a:cubicBezTo>
                    <a:pt x="1767" y="5947"/>
                    <a:pt x="1901" y="5813"/>
                    <a:pt x="1901" y="5649"/>
                  </a:cubicBezTo>
                  <a:lnTo>
                    <a:pt x="1901" y="3342"/>
                  </a:lnTo>
                  <a:cubicBezTo>
                    <a:pt x="1901" y="2900"/>
                    <a:pt x="1637" y="2496"/>
                    <a:pt x="1213" y="2289"/>
                  </a:cubicBezTo>
                  <a:cubicBezTo>
                    <a:pt x="838" y="2105"/>
                    <a:pt x="642" y="1688"/>
                    <a:pt x="736" y="1273"/>
                  </a:cubicBezTo>
                  <a:cubicBezTo>
                    <a:pt x="809" y="954"/>
                    <a:pt x="1072" y="692"/>
                    <a:pt x="1390" y="619"/>
                  </a:cubicBezTo>
                  <a:cubicBezTo>
                    <a:pt x="1463" y="603"/>
                    <a:pt x="1536" y="594"/>
                    <a:pt x="1607" y="594"/>
                  </a:cubicBezTo>
                  <a:cubicBezTo>
                    <a:pt x="1808" y="594"/>
                    <a:pt x="1999" y="661"/>
                    <a:pt x="2159" y="789"/>
                  </a:cubicBezTo>
                  <a:cubicBezTo>
                    <a:pt x="2373" y="959"/>
                    <a:pt x="2496" y="1213"/>
                    <a:pt x="2496" y="1485"/>
                  </a:cubicBezTo>
                  <a:cubicBezTo>
                    <a:pt x="2496" y="1650"/>
                    <a:pt x="2629" y="1782"/>
                    <a:pt x="2794" y="1782"/>
                  </a:cubicBezTo>
                  <a:cubicBezTo>
                    <a:pt x="2957" y="1782"/>
                    <a:pt x="3090" y="1650"/>
                    <a:pt x="3090" y="1485"/>
                  </a:cubicBezTo>
                  <a:cubicBezTo>
                    <a:pt x="3090" y="1031"/>
                    <a:pt x="2886" y="607"/>
                    <a:pt x="2531" y="324"/>
                  </a:cubicBezTo>
                  <a:cubicBezTo>
                    <a:pt x="2265" y="112"/>
                    <a:pt x="1940" y="1"/>
                    <a:pt x="160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1"/>
            <p:cNvSpPr/>
            <p:nvPr/>
          </p:nvSpPr>
          <p:spPr>
            <a:xfrm>
              <a:off x="7477638" y="3656911"/>
              <a:ext cx="169450" cy="178350"/>
            </a:xfrm>
            <a:custGeom>
              <a:rect b="b" l="l" r="r" t="t"/>
              <a:pathLst>
                <a:path extrusionOk="0" h="7134" w="6778">
                  <a:moveTo>
                    <a:pt x="3679" y="0"/>
                  </a:moveTo>
                  <a:cubicBezTo>
                    <a:pt x="2486" y="0"/>
                    <a:pt x="1434" y="588"/>
                    <a:pt x="786" y="1487"/>
                  </a:cubicBezTo>
                  <a:cubicBezTo>
                    <a:pt x="261" y="2214"/>
                    <a:pt x="1" y="3147"/>
                    <a:pt x="159" y="4144"/>
                  </a:cubicBezTo>
                  <a:cubicBezTo>
                    <a:pt x="392" y="5628"/>
                    <a:pt x="1576" y="6830"/>
                    <a:pt x="3058" y="7081"/>
                  </a:cubicBezTo>
                  <a:cubicBezTo>
                    <a:pt x="3268" y="7116"/>
                    <a:pt x="3475" y="7134"/>
                    <a:pt x="3679" y="7134"/>
                  </a:cubicBezTo>
                  <a:cubicBezTo>
                    <a:pt x="5008" y="7134"/>
                    <a:pt x="6164" y="6406"/>
                    <a:pt x="6777" y="5329"/>
                  </a:cubicBezTo>
                  <a:lnTo>
                    <a:pt x="6777" y="5329"/>
                  </a:lnTo>
                  <a:cubicBezTo>
                    <a:pt x="6257" y="5624"/>
                    <a:pt x="5657" y="5797"/>
                    <a:pt x="5018" y="5797"/>
                  </a:cubicBezTo>
                  <a:cubicBezTo>
                    <a:pt x="3047" y="5797"/>
                    <a:pt x="1450" y="4200"/>
                    <a:pt x="1450" y="2229"/>
                  </a:cubicBezTo>
                  <a:cubicBezTo>
                    <a:pt x="1450" y="2171"/>
                    <a:pt x="1451" y="2113"/>
                    <a:pt x="1455" y="2055"/>
                  </a:cubicBezTo>
                  <a:cubicBezTo>
                    <a:pt x="1475" y="1736"/>
                    <a:pt x="1732" y="1487"/>
                    <a:pt x="2051" y="1487"/>
                  </a:cubicBezTo>
                  <a:lnTo>
                    <a:pt x="6572" y="1487"/>
                  </a:lnTo>
                  <a:cubicBezTo>
                    <a:pt x="5925" y="588"/>
                    <a:pt x="4872" y="0"/>
                    <a:pt x="367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1"/>
            <p:cNvSpPr/>
            <p:nvPr/>
          </p:nvSpPr>
          <p:spPr>
            <a:xfrm>
              <a:off x="7510188" y="3649461"/>
              <a:ext cx="118900" cy="30200"/>
            </a:xfrm>
            <a:custGeom>
              <a:rect b="b" l="l" r="r" t="t"/>
              <a:pathLst>
                <a:path extrusionOk="0" h="1208" w="4756">
                  <a:moveTo>
                    <a:pt x="298" y="0"/>
                  </a:moveTo>
                  <a:cubicBezTo>
                    <a:pt x="134" y="0"/>
                    <a:pt x="0" y="134"/>
                    <a:pt x="0" y="298"/>
                  </a:cubicBezTo>
                  <a:lnTo>
                    <a:pt x="0" y="1207"/>
                  </a:lnTo>
                  <a:lnTo>
                    <a:pt x="4755" y="1207"/>
                  </a:lnTo>
                  <a:lnTo>
                    <a:pt x="4755" y="298"/>
                  </a:lnTo>
                  <a:cubicBezTo>
                    <a:pt x="4755" y="134"/>
                    <a:pt x="4623" y="0"/>
                    <a:pt x="445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1"/>
            <p:cNvSpPr/>
            <p:nvPr/>
          </p:nvSpPr>
          <p:spPr>
            <a:xfrm>
              <a:off x="7510163" y="3649511"/>
              <a:ext cx="118900" cy="30175"/>
            </a:xfrm>
            <a:custGeom>
              <a:rect b="b" l="l" r="r" t="t"/>
              <a:pathLst>
                <a:path extrusionOk="0" h="1207" w="4756">
                  <a:moveTo>
                    <a:pt x="298" y="1"/>
                  </a:moveTo>
                  <a:cubicBezTo>
                    <a:pt x="134" y="1"/>
                    <a:pt x="0" y="134"/>
                    <a:pt x="0" y="298"/>
                  </a:cubicBezTo>
                  <a:lnTo>
                    <a:pt x="0" y="1206"/>
                  </a:lnTo>
                  <a:lnTo>
                    <a:pt x="4755" y="1206"/>
                  </a:lnTo>
                  <a:lnTo>
                    <a:pt x="4755" y="613"/>
                  </a:lnTo>
                  <a:lnTo>
                    <a:pt x="2080" y="613"/>
                  </a:lnTo>
                  <a:cubicBezTo>
                    <a:pt x="1752" y="612"/>
                    <a:pt x="1487" y="346"/>
                    <a:pt x="1487" y="17"/>
                  </a:cubicBezTo>
                  <a:lnTo>
                    <a:pt x="148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1"/>
            <p:cNvSpPr/>
            <p:nvPr/>
          </p:nvSpPr>
          <p:spPr>
            <a:xfrm>
              <a:off x="7554538" y="3597461"/>
              <a:ext cx="30200" cy="22325"/>
            </a:xfrm>
            <a:custGeom>
              <a:rect b="b" l="l" r="r" t="t"/>
              <a:pathLst>
                <a:path extrusionOk="0" h="893" w="1208">
                  <a:moveTo>
                    <a:pt x="305" y="0"/>
                  </a:moveTo>
                  <a:cubicBezTo>
                    <a:pt x="252" y="273"/>
                    <a:pt x="140" y="528"/>
                    <a:pt x="0" y="763"/>
                  </a:cubicBezTo>
                  <a:cubicBezTo>
                    <a:pt x="185" y="844"/>
                    <a:pt x="387" y="893"/>
                    <a:pt x="603" y="893"/>
                  </a:cubicBezTo>
                  <a:cubicBezTo>
                    <a:pt x="819" y="893"/>
                    <a:pt x="1022" y="846"/>
                    <a:pt x="1207" y="763"/>
                  </a:cubicBezTo>
                  <a:cubicBezTo>
                    <a:pt x="1065" y="528"/>
                    <a:pt x="953" y="273"/>
                    <a:pt x="90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1"/>
            <p:cNvSpPr/>
            <p:nvPr/>
          </p:nvSpPr>
          <p:spPr>
            <a:xfrm>
              <a:off x="7547338" y="3560336"/>
              <a:ext cx="44575" cy="44600"/>
            </a:xfrm>
            <a:custGeom>
              <a:rect b="b" l="l" r="r" t="t"/>
              <a:pathLst>
                <a:path extrusionOk="0" h="1784" w="1783">
                  <a:moveTo>
                    <a:pt x="893" y="1"/>
                  </a:moveTo>
                  <a:cubicBezTo>
                    <a:pt x="892" y="1"/>
                    <a:pt x="892" y="1"/>
                    <a:pt x="891" y="1"/>
                  </a:cubicBezTo>
                  <a:cubicBezTo>
                    <a:pt x="399" y="1"/>
                    <a:pt x="0" y="400"/>
                    <a:pt x="0" y="893"/>
                  </a:cubicBezTo>
                  <a:cubicBezTo>
                    <a:pt x="0" y="1384"/>
                    <a:pt x="399" y="1783"/>
                    <a:pt x="891" y="1783"/>
                  </a:cubicBezTo>
                  <a:cubicBezTo>
                    <a:pt x="1383" y="1783"/>
                    <a:pt x="1783" y="1385"/>
                    <a:pt x="1783" y="893"/>
                  </a:cubicBezTo>
                  <a:cubicBezTo>
                    <a:pt x="1783" y="400"/>
                    <a:pt x="1384" y="1"/>
                    <a:pt x="89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1"/>
            <p:cNvSpPr/>
            <p:nvPr/>
          </p:nvSpPr>
          <p:spPr>
            <a:xfrm>
              <a:off x="7547288" y="3562361"/>
              <a:ext cx="42600" cy="42625"/>
            </a:xfrm>
            <a:custGeom>
              <a:rect b="b" l="l" r="r" t="t"/>
              <a:pathLst>
                <a:path extrusionOk="0" h="1705" w="1704">
                  <a:moveTo>
                    <a:pt x="527" y="0"/>
                  </a:moveTo>
                  <a:cubicBezTo>
                    <a:pt x="218" y="140"/>
                    <a:pt x="0" y="449"/>
                    <a:pt x="0" y="812"/>
                  </a:cubicBezTo>
                  <a:cubicBezTo>
                    <a:pt x="0" y="1305"/>
                    <a:pt x="400" y="1704"/>
                    <a:pt x="892" y="1704"/>
                  </a:cubicBezTo>
                  <a:cubicBezTo>
                    <a:pt x="1254" y="1704"/>
                    <a:pt x="1564" y="1489"/>
                    <a:pt x="1704" y="1177"/>
                  </a:cubicBezTo>
                  <a:lnTo>
                    <a:pt x="1704" y="1177"/>
                  </a:lnTo>
                  <a:cubicBezTo>
                    <a:pt x="1593" y="1228"/>
                    <a:pt x="1469" y="1257"/>
                    <a:pt x="1339" y="1257"/>
                  </a:cubicBezTo>
                  <a:cubicBezTo>
                    <a:pt x="846" y="1257"/>
                    <a:pt x="447" y="858"/>
                    <a:pt x="447" y="366"/>
                  </a:cubicBezTo>
                  <a:cubicBezTo>
                    <a:pt x="447" y="235"/>
                    <a:pt x="477" y="112"/>
                    <a:pt x="52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71"/>
          <p:cNvGrpSpPr/>
          <p:nvPr/>
        </p:nvGrpSpPr>
        <p:grpSpPr>
          <a:xfrm>
            <a:off x="1264224" y="4004336"/>
            <a:ext cx="230234" cy="512925"/>
            <a:chOff x="1264224" y="4090924"/>
            <a:chExt cx="230234" cy="512925"/>
          </a:xfrm>
        </p:grpSpPr>
        <p:sp>
          <p:nvSpPr>
            <p:cNvPr id="3758" name="Google Shape;3758;p71"/>
            <p:cNvSpPr/>
            <p:nvPr/>
          </p:nvSpPr>
          <p:spPr>
            <a:xfrm>
              <a:off x="1264224" y="4090924"/>
              <a:ext cx="230234" cy="512925"/>
            </a:xfrm>
            <a:custGeom>
              <a:rect b="b" l="l" r="r" t="t"/>
              <a:pathLst>
                <a:path extrusionOk="0" h="18725" w="8405">
                  <a:moveTo>
                    <a:pt x="2140" y="0"/>
                  </a:moveTo>
                  <a:cubicBezTo>
                    <a:pt x="2100" y="0"/>
                    <a:pt x="2059" y="4"/>
                    <a:pt x="2019" y="13"/>
                  </a:cubicBezTo>
                  <a:lnTo>
                    <a:pt x="1449" y="127"/>
                  </a:lnTo>
                  <a:cubicBezTo>
                    <a:pt x="1436" y="129"/>
                    <a:pt x="1423" y="132"/>
                    <a:pt x="1412" y="134"/>
                  </a:cubicBezTo>
                  <a:lnTo>
                    <a:pt x="1410" y="134"/>
                  </a:lnTo>
                  <a:cubicBezTo>
                    <a:pt x="1061" y="216"/>
                    <a:pt x="765" y="449"/>
                    <a:pt x="603" y="773"/>
                  </a:cubicBezTo>
                  <a:lnTo>
                    <a:pt x="64" y="1852"/>
                  </a:lnTo>
                  <a:cubicBezTo>
                    <a:pt x="1" y="1982"/>
                    <a:pt x="6" y="2136"/>
                    <a:pt x="80" y="2260"/>
                  </a:cubicBezTo>
                  <a:lnTo>
                    <a:pt x="725" y="3336"/>
                  </a:lnTo>
                  <a:cubicBezTo>
                    <a:pt x="781" y="3430"/>
                    <a:pt x="881" y="3483"/>
                    <a:pt x="985" y="3483"/>
                  </a:cubicBezTo>
                  <a:cubicBezTo>
                    <a:pt x="1030" y="3483"/>
                    <a:pt x="1077" y="3472"/>
                    <a:pt x="1120" y="3451"/>
                  </a:cubicBezTo>
                  <a:cubicBezTo>
                    <a:pt x="1256" y="3383"/>
                    <a:pt x="1400" y="3334"/>
                    <a:pt x="1549" y="3305"/>
                  </a:cubicBezTo>
                  <a:lnTo>
                    <a:pt x="2030" y="5470"/>
                  </a:lnTo>
                  <a:cubicBezTo>
                    <a:pt x="1969" y="5526"/>
                    <a:pt x="1929" y="5607"/>
                    <a:pt x="1929" y="5696"/>
                  </a:cubicBezTo>
                  <a:lnTo>
                    <a:pt x="1929" y="6303"/>
                  </a:lnTo>
                  <a:cubicBezTo>
                    <a:pt x="1929" y="6368"/>
                    <a:pt x="1949" y="6429"/>
                    <a:pt x="1985" y="6479"/>
                  </a:cubicBezTo>
                  <a:cubicBezTo>
                    <a:pt x="1762" y="6918"/>
                    <a:pt x="1217" y="8143"/>
                    <a:pt x="1174" y="9741"/>
                  </a:cubicBezTo>
                  <a:cubicBezTo>
                    <a:pt x="1173" y="9807"/>
                    <a:pt x="1172" y="9873"/>
                    <a:pt x="1172" y="9938"/>
                  </a:cubicBezTo>
                  <a:lnTo>
                    <a:pt x="1172" y="15391"/>
                  </a:lnTo>
                  <a:cubicBezTo>
                    <a:pt x="1172" y="16157"/>
                    <a:pt x="1172" y="17357"/>
                    <a:pt x="625" y="18258"/>
                  </a:cubicBezTo>
                  <a:cubicBezTo>
                    <a:pt x="501" y="18462"/>
                    <a:pt x="639" y="18724"/>
                    <a:pt x="880" y="18724"/>
                  </a:cubicBezTo>
                  <a:lnTo>
                    <a:pt x="7522" y="18724"/>
                  </a:lnTo>
                  <a:cubicBezTo>
                    <a:pt x="7761" y="18724"/>
                    <a:pt x="7900" y="18463"/>
                    <a:pt x="7777" y="18258"/>
                  </a:cubicBezTo>
                  <a:cubicBezTo>
                    <a:pt x="7230" y="17357"/>
                    <a:pt x="7230" y="16157"/>
                    <a:pt x="7230" y="15391"/>
                  </a:cubicBezTo>
                  <a:lnTo>
                    <a:pt x="7230" y="9938"/>
                  </a:lnTo>
                  <a:cubicBezTo>
                    <a:pt x="7230" y="8243"/>
                    <a:pt x="6650" y="6935"/>
                    <a:pt x="6417" y="6478"/>
                  </a:cubicBezTo>
                  <a:cubicBezTo>
                    <a:pt x="6452" y="6428"/>
                    <a:pt x="6473" y="6367"/>
                    <a:pt x="6473" y="6301"/>
                  </a:cubicBezTo>
                  <a:lnTo>
                    <a:pt x="6473" y="5695"/>
                  </a:lnTo>
                  <a:cubicBezTo>
                    <a:pt x="6473" y="5606"/>
                    <a:pt x="6434" y="5525"/>
                    <a:pt x="6371" y="5469"/>
                  </a:cubicBezTo>
                  <a:lnTo>
                    <a:pt x="6854" y="3303"/>
                  </a:lnTo>
                  <a:cubicBezTo>
                    <a:pt x="7002" y="3333"/>
                    <a:pt x="7147" y="3382"/>
                    <a:pt x="7283" y="3450"/>
                  </a:cubicBezTo>
                  <a:cubicBezTo>
                    <a:pt x="7327" y="3471"/>
                    <a:pt x="7373" y="3482"/>
                    <a:pt x="7418" y="3482"/>
                  </a:cubicBezTo>
                  <a:cubicBezTo>
                    <a:pt x="7521" y="3482"/>
                    <a:pt x="7622" y="3428"/>
                    <a:pt x="7679" y="3334"/>
                  </a:cubicBezTo>
                  <a:lnTo>
                    <a:pt x="8323" y="2259"/>
                  </a:lnTo>
                  <a:cubicBezTo>
                    <a:pt x="8398" y="2135"/>
                    <a:pt x="8404" y="1981"/>
                    <a:pt x="8338" y="1851"/>
                  </a:cubicBezTo>
                  <a:lnTo>
                    <a:pt x="7798" y="774"/>
                  </a:lnTo>
                  <a:cubicBezTo>
                    <a:pt x="7637" y="451"/>
                    <a:pt x="7341" y="218"/>
                    <a:pt x="6992" y="136"/>
                  </a:cubicBezTo>
                  <a:lnTo>
                    <a:pt x="6991" y="136"/>
                  </a:lnTo>
                  <a:cubicBezTo>
                    <a:pt x="6977" y="133"/>
                    <a:pt x="6965" y="131"/>
                    <a:pt x="6954" y="128"/>
                  </a:cubicBezTo>
                  <a:lnTo>
                    <a:pt x="6382" y="14"/>
                  </a:lnTo>
                  <a:cubicBezTo>
                    <a:pt x="6342" y="5"/>
                    <a:pt x="6301" y="2"/>
                    <a:pt x="6262" y="2"/>
                  </a:cubicBezTo>
                  <a:cubicBezTo>
                    <a:pt x="6084" y="2"/>
                    <a:pt x="5913" y="80"/>
                    <a:pt x="5798" y="220"/>
                  </a:cubicBezTo>
                  <a:cubicBezTo>
                    <a:pt x="5713" y="325"/>
                    <a:pt x="5605" y="450"/>
                    <a:pt x="5483" y="588"/>
                  </a:cubicBezTo>
                  <a:cubicBezTo>
                    <a:pt x="5360" y="725"/>
                    <a:pt x="5223" y="873"/>
                    <a:pt x="5074" y="1021"/>
                  </a:cubicBezTo>
                  <a:lnTo>
                    <a:pt x="5031" y="1063"/>
                  </a:lnTo>
                  <a:cubicBezTo>
                    <a:pt x="4887" y="1205"/>
                    <a:pt x="4736" y="1345"/>
                    <a:pt x="4579" y="1474"/>
                  </a:cubicBezTo>
                  <a:cubicBezTo>
                    <a:pt x="4470" y="1565"/>
                    <a:pt x="4336" y="1610"/>
                    <a:pt x="4202" y="1610"/>
                  </a:cubicBezTo>
                  <a:cubicBezTo>
                    <a:pt x="4067" y="1610"/>
                    <a:pt x="3934" y="1565"/>
                    <a:pt x="3824" y="1474"/>
                  </a:cubicBezTo>
                  <a:cubicBezTo>
                    <a:pt x="3442" y="1158"/>
                    <a:pt x="3082" y="775"/>
                    <a:pt x="2817" y="471"/>
                  </a:cubicBezTo>
                  <a:cubicBezTo>
                    <a:pt x="2737" y="378"/>
                    <a:pt x="2666" y="293"/>
                    <a:pt x="2605" y="219"/>
                  </a:cubicBezTo>
                  <a:cubicBezTo>
                    <a:pt x="2489" y="78"/>
                    <a:pt x="2317" y="0"/>
                    <a:pt x="214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9" name="Google Shape;3759;p71"/>
            <p:cNvGrpSpPr/>
            <p:nvPr/>
          </p:nvGrpSpPr>
          <p:grpSpPr>
            <a:xfrm>
              <a:off x="1274291" y="4113298"/>
              <a:ext cx="210100" cy="468175"/>
              <a:chOff x="1347550" y="3256300"/>
              <a:chExt cx="210100" cy="468175"/>
            </a:xfrm>
          </p:grpSpPr>
          <p:sp>
            <p:nvSpPr>
              <p:cNvPr id="3760" name="Google Shape;3760;p71"/>
              <p:cNvSpPr/>
              <p:nvPr/>
            </p:nvSpPr>
            <p:spPr>
              <a:xfrm>
                <a:off x="1347550" y="3256300"/>
                <a:ext cx="210100" cy="87100"/>
              </a:xfrm>
              <a:custGeom>
                <a:rect b="b" l="l" r="r" t="t"/>
                <a:pathLst>
                  <a:path extrusionOk="0" h="3484" w="8404">
                    <a:moveTo>
                      <a:pt x="2139" y="1"/>
                    </a:moveTo>
                    <a:cubicBezTo>
                      <a:pt x="2099" y="1"/>
                      <a:pt x="2060" y="5"/>
                      <a:pt x="2020" y="13"/>
                    </a:cubicBezTo>
                    <a:lnTo>
                      <a:pt x="1450" y="127"/>
                    </a:lnTo>
                    <a:cubicBezTo>
                      <a:pt x="1082" y="201"/>
                      <a:pt x="771" y="439"/>
                      <a:pt x="603" y="773"/>
                    </a:cubicBezTo>
                    <a:lnTo>
                      <a:pt x="64" y="1852"/>
                    </a:lnTo>
                    <a:cubicBezTo>
                      <a:pt x="1" y="1983"/>
                      <a:pt x="6" y="2137"/>
                      <a:pt x="80" y="2261"/>
                    </a:cubicBezTo>
                    <a:lnTo>
                      <a:pt x="725" y="3336"/>
                    </a:lnTo>
                    <a:cubicBezTo>
                      <a:pt x="780" y="3430"/>
                      <a:pt x="881" y="3483"/>
                      <a:pt x="985" y="3483"/>
                    </a:cubicBezTo>
                    <a:cubicBezTo>
                      <a:pt x="1031" y="3483"/>
                      <a:pt x="1077" y="3473"/>
                      <a:pt x="1120" y="3452"/>
                    </a:cubicBezTo>
                    <a:cubicBezTo>
                      <a:pt x="1353" y="3335"/>
                      <a:pt x="1610" y="3274"/>
                      <a:pt x="1872" y="3274"/>
                    </a:cubicBezTo>
                    <a:lnTo>
                      <a:pt x="6530" y="3274"/>
                    </a:lnTo>
                    <a:cubicBezTo>
                      <a:pt x="6790" y="3274"/>
                      <a:pt x="7048" y="3335"/>
                      <a:pt x="7281" y="3452"/>
                    </a:cubicBezTo>
                    <a:cubicBezTo>
                      <a:pt x="7325" y="3473"/>
                      <a:pt x="7371" y="3483"/>
                      <a:pt x="7417" y="3483"/>
                    </a:cubicBezTo>
                    <a:cubicBezTo>
                      <a:pt x="7520" y="3483"/>
                      <a:pt x="7621" y="3430"/>
                      <a:pt x="7677" y="3336"/>
                    </a:cubicBezTo>
                    <a:lnTo>
                      <a:pt x="8322" y="2261"/>
                    </a:lnTo>
                    <a:cubicBezTo>
                      <a:pt x="8397" y="2137"/>
                      <a:pt x="8403" y="1983"/>
                      <a:pt x="8337" y="1852"/>
                    </a:cubicBezTo>
                    <a:lnTo>
                      <a:pt x="7798" y="773"/>
                    </a:lnTo>
                    <a:cubicBezTo>
                      <a:pt x="7632" y="438"/>
                      <a:pt x="7319" y="200"/>
                      <a:pt x="6952" y="127"/>
                    </a:cubicBezTo>
                    <a:lnTo>
                      <a:pt x="6382" y="13"/>
                    </a:lnTo>
                    <a:cubicBezTo>
                      <a:pt x="6342" y="5"/>
                      <a:pt x="6302" y="1"/>
                      <a:pt x="6263" y="1"/>
                    </a:cubicBezTo>
                    <a:cubicBezTo>
                      <a:pt x="6084" y="1"/>
                      <a:pt x="5912" y="79"/>
                      <a:pt x="5796" y="219"/>
                    </a:cubicBezTo>
                    <a:cubicBezTo>
                      <a:pt x="5535" y="535"/>
                      <a:pt x="5077" y="1060"/>
                      <a:pt x="4578" y="1474"/>
                    </a:cubicBezTo>
                    <a:cubicBezTo>
                      <a:pt x="4469" y="1564"/>
                      <a:pt x="4335" y="1609"/>
                      <a:pt x="4201" y="1609"/>
                    </a:cubicBezTo>
                    <a:cubicBezTo>
                      <a:pt x="4067" y="1609"/>
                      <a:pt x="3933" y="1564"/>
                      <a:pt x="3824" y="1474"/>
                    </a:cubicBezTo>
                    <a:cubicBezTo>
                      <a:pt x="3325" y="1060"/>
                      <a:pt x="2866" y="535"/>
                      <a:pt x="2606" y="219"/>
                    </a:cubicBezTo>
                    <a:cubicBezTo>
                      <a:pt x="2490" y="79"/>
                      <a:pt x="2317" y="1"/>
                      <a:pt x="2139"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1"/>
              <p:cNvSpPr/>
              <p:nvPr/>
            </p:nvSpPr>
            <p:spPr>
              <a:xfrm>
                <a:off x="1370125" y="3256300"/>
                <a:ext cx="164950" cy="142400"/>
              </a:xfrm>
              <a:custGeom>
                <a:rect b="b" l="l" r="r" t="t"/>
                <a:pathLst>
                  <a:path extrusionOk="0" h="5696" w="6598">
                    <a:moveTo>
                      <a:pt x="1236" y="1"/>
                    </a:moveTo>
                    <a:cubicBezTo>
                      <a:pt x="1197" y="1"/>
                      <a:pt x="1157" y="5"/>
                      <a:pt x="1117" y="13"/>
                    </a:cubicBezTo>
                    <a:lnTo>
                      <a:pt x="547" y="127"/>
                    </a:lnTo>
                    <a:cubicBezTo>
                      <a:pt x="343" y="168"/>
                      <a:pt x="159" y="264"/>
                      <a:pt x="4" y="396"/>
                    </a:cubicBezTo>
                    <a:lnTo>
                      <a:pt x="0" y="405"/>
                    </a:lnTo>
                    <a:lnTo>
                      <a:pt x="1178" y="5695"/>
                    </a:lnTo>
                    <a:lnTo>
                      <a:pt x="5420" y="5695"/>
                    </a:lnTo>
                    <a:lnTo>
                      <a:pt x="6597" y="405"/>
                    </a:lnTo>
                    <a:lnTo>
                      <a:pt x="6593" y="396"/>
                    </a:lnTo>
                    <a:cubicBezTo>
                      <a:pt x="6438" y="264"/>
                      <a:pt x="6254" y="168"/>
                      <a:pt x="6051" y="127"/>
                    </a:cubicBezTo>
                    <a:lnTo>
                      <a:pt x="5478" y="13"/>
                    </a:lnTo>
                    <a:cubicBezTo>
                      <a:pt x="5438" y="5"/>
                      <a:pt x="5398" y="1"/>
                      <a:pt x="5359" y="1"/>
                    </a:cubicBezTo>
                    <a:cubicBezTo>
                      <a:pt x="5181" y="1"/>
                      <a:pt x="5009" y="79"/>
                      <a:pt x="4893" y="219"/>
                    </a:cubicBezTo>
                    <a:cubicBezTo>
                      <a:pt x="4633" y="535"/>
                      <a:pt x="4174" y="1060"/>
                      <a:pt x="3675" y="1475"/>
                    </a:cubicBezTo>
                    <a:cubicBezTo>
                      <a:pt x="3566" y="1565"/>
                      <a:pt x="3432" y="1610"/>
                      <a:pt x="3298" y="1610"/>
                    </a:cubicBezTo>
                    <a:cubicBezTo>
                      <a:pt x="3164" y="1610"/>
                      <a:pt x="3030" y="1565"/>
                      <a:pt x="2921" y="1475"/>
                    </a:cubicBezTo>
                    <a:cubicBezTo>
                      <a:pt x="2422" y="1060"/>
                      <a:pt x="1961" y="536"/>
                      <a:pt x="1703" y="219"/>
                    </a:cubicBezTo>
                    <a:cubicBezTo>
                      <a:pt x="1587" y="79"/>
                      <a:pt x="1415" y="1"/>
                      <a:pt x="1236"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1"/>
              <p:cNvSpPr/>
              <p:nvPr/>
            </p:nvSpPr>
            <p:spPr>
              <a:xfrm>
                <a:off x="1360025" y="3413850"/>
                <a:ext cx="185025" cy="310575"/>
              </a:xfrm>
              <a:custGeom>
                <a:rect b="b" l="l" r="r" t="t"/>
                <a:pathLst>
                  <a:path extrusionOk="0" h="12423" w="7401">
                    <a:moveTo>
                      <a:pt x="1581" y="0"/>
                    </a:moveTo>
                    <a:cubicBezTo>
                      <a:pt x="1581" y="0"/>
                      <a:pt x="672" y="1515"/>
                      <a:pt x="672" y="3637"/>
                    </a:cubicBezTo>
                    <a:lnTo>
                      <a:pt x="672" y="9089"/>
                    </a:lnTo>
                    <a:cubicBezTo>
                      <a:pt x="672" y="9856"/>
                      <a:pt x="672" y="11055"/>
                      <a:pt x="125" y="11957"/>
                    </a:cubicBezTo>
                    <a:cubicBezTo>
                      <a:pt x="1" y="12160"/>
                      <a:pt x="139" y="12422"/>
                      <a:pt x="380" y="12422"/>
                    </a:cubicBezTo>
                    <a:lnTo>
                      <a:pt x="7023" y="12422"/>
                    </a:lnTo>
                    <a:cubicBezTo>
                      <a:pt x="7262" y="12422"/>
                      <a:pt x="7401" y="12163"/>
                      <a:pt x="7278" y="11957"/>
                    </a:cubicBezTo>
                    <a:cubicBezTo>
                      <a:pt x="6731" y="11055"/>
                      <a:pt x="6731" y="9856"/>
                      <a:pt x="6731" y="9089"/>
                    </a:cubicBezTo>
                    <a:lnTo>
                      <a:pt x="6731" y="3637"/>
                    </a:lnTo>
                    <a:cubicBezTo>
                      <a:pt x="6731" y="1515"/>
                      <a:pt x="5823" y="0"/>
                      <a:pt x="582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1"/>
              <p:cNvSpPr/>
              <p:nvPr/>
            </p:nvSpPr>
            <p:spPr>
              <a:xfrm>
                <a:off x="1360025" y="3413875"/>
                <a:ext cx="154000" cy="310600"/>
              </a:xfrm>
              <a:custGeom>
                <a:rect b="b" l="l" r="r" t="t"/>
                <a:pathLst>
                  <a:path extrusionOk="0" h="12424" w="6160">
                    <a:moveTo>
                      <a:pt x="1581" y="0"/>
                    </a:moveTo>
                    <a:cubicBezTo>
                      <a:pt x="1581" y="0"/>
                      <a:pt x="672" y="1515"/>
                      <a:pt x="672" y="3637"/>
                    </a:cubicBezTo>
                    <a:lnTo>
                      <a:pt x="672" y="9090"/>
                    </a:lnTo>
                    <a:cubicBezTo>
                      <a:pt x="672" y="9856"/>
                      <a:pt x="672" y="11055"/>
                      <a:pt x="125" y="11957"/>
                    </a:cubicBezTo>
                    <a:cubicBezTo>
                      <a:pt x="1" y="12162"/>
                      <a:pt x="139" y="12423"/>
                      <a:pt x="380" y="12423"/>
                    </a:cubicBezTo>
                    <a:lnTo>
                      <a:pt x="1301" y="12423"/>
                    </a:lnTo>
                    <a:cubicBezTo>
                      <a:pt x="1063" y="12421"/>
                      <a:pt x="924" y="12174"/>
                      <a:pt x="1047" y="11979"/>
                    </a:cubicBezTo>
                    <a:cubicBezTo>
                      <a:pt x="1593" y="11122"/>
                      <a:pt x="1593" y="9984"/>
                      <a:pt x="1593" y="9256"/>
                    </a:cubicBezTo>
                    <a:lnTo>
                      <a:pt x="1593" y="4074"/>
                    </a:lnTo>
                    <a:cubicBezTo>
                      <a:pt x="1593" y="2830"/>
                      <a:pt x="1940" y="1916"/>
                      <a:pt x="2204" y="1398"/>
                    </a:cubicBezTo>
                    <a:cubicBezTo>
                      <a:pt x="2359" y="1095"/>
                      <a:pt x="2672" y="909"/>
                      <a:pt x="3012" y="909"/>
                    </a:cubicBezTo>
                    <a:lnTo>
                      <a:pt x="6160" y="909"/>
                    </a:lnTo>
                    <a:cubicBezTo>
                      <a:pt x="5978" y="514"/>
                      <a:pt x="5821" y="0"/>
                      <a:pt x="582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1"/>
              <p:cNvSpPr/>
              <p:nvPr/>
            </p:nvSpPr>
            <p:spPr>
              <a:xfrm>
                <a:off x="1475275" y="3489575"/>
                <a:ext cx="15175" cy="30350"/>
              </a:xfrm>
              <a:custGeom>
                <a:rect b="b" l="l" r="r" t="t"/>
                <a:pathLst>
                  <a:path extrusionOk="0" h="1214" w="607">
                    <a:moveTo>
                      <a:pt x="304" y="1"/>
                    </a:moveTo>
                    <a:cubicBezTo>
                      <a:pt x="136" y="1"/>
                      <a:pt x="1" y="137"/>
                      <a:pt x="1" y="304"/>
                    </a:cubicBezTo>
                    <a:lnTo>
                      <a:pt x="1" y="910"/>
                    </a:lnTo>
                    <a:cubicBezTo>
                      <a:pt x="1" y="1078"/>
                      <a:pt x="136" y="1214"/>
                      <a:pt x="304" y="1214"/>
                    </a:cubicBezTo>
                    <a:cubicBezTo>
                      <a:pt x="470" y="1214"/>
                      <a:pt x="607" y="1078"/>
                      <a:pt x="607" y="910"/>
                    </a:cubicBezTo>
                    <a:lnTo>
                      <a:pt x="607" y="304"/>
                    </a:lnTo>
                    <a:cubicBezTo>
                      <a:pt x="607" y="137"/>
                      <a:pt x="470" y="1"/>
                      <a:pt x="30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1"/>
              <p:cNvSpPr/>
              <p:nvPr/>
            </p:nvSpPr>
            <p:spPr>
              <a:xfrm>
                <a:off x="1395725" y="3391100"/>
                <a:ext cx="113675" cy="30350"/>
              </a:xfrm>
              <a:custGeom>
                <a:rect b="b" l="l" r="r" t="t"/>
                <a:pathLst>
                  <a:path extrusionOk="0" h="1214" w="4547">
                    <a:moveTo>
                      <a:pt x="304" y="0"/>
                    </a:moveTo>
                    <a:cubicBezTo>
                      <a:pt x="137" y="0"/>
                      <a:pt x="1" y="137"/>
                      <a:pt x="1" y="303"/>
                    </a:cubicBezTo>
                    <a:lnTo>
                      <a:pt x="1" y="910"/>
                    </a:lnTo>
                    <a:cubicBezTo>
                      <a:pt x="1" y="1077"/>
                      <a:pt x="137" y="1213"/>
                      <a:pt x="304" y="1213"/>
                    </a:cubicBezTo>
                    <a:lnTo>
                      <a:pt x="4242" y="1213"/>
                    </a:lnTo>
                    <a:cubicBezTo>
                      <a:pt x="4410" y="1213"/>
                      <a:pt x="4545" y="1078"/>
                      <a:pt x="4546" y="910"/>
                    </a:cubicBezTo>
                    <a:lnTo>
                      <a:pt x="4546" y="303"/>
                    </a:lnTo>
                    <a:cubicBezTo>
                      <a:pt x="4546" y="137"/>
                      <a:pt x="4410" y="0"/>
                      <a:pt x="424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1"/>
              <p:cNvSpPr/>
              <p:nvPr/>
            </p:nvSpPr>
            <p:spPr>
              <a:xfrm>
                <a:off x="1437375" y="3391150"/>
                <a:ext cx="30350" cy="30325"/>
              </a:xfrm>
              <a:custGeom>
                <a:rect b="b" l="l" r="r" t="t"/>
                <a:pathLst>
                  <a:path extrusionOk="0" h="1213" w="1214">
                    <a:moveTo>
                      <a:pt x="607" y="0"/>
                    </a:moveTo>
                    <a:cubicBezTo>
                      <a:pt x="272" y="0"/>
                      <a:pt x="1" y="271"/>
                      <a:pt x="1" y="606"/>
                    </a:cubicBezTo>
                    <a:cubicBezTo>
                      <a:pt x="1" y="941"/>
                      <a:pt x="272" y="1212"/>
                      <a:pt x="607" y="1212"/>
                    </a:cubicBezTo>
                    <a:cubicBezTo>
                      <a:pt x="943" y="1212"/>
                      <a:pt x="1214" y="941"/>
                      <a:pt x="1214" y="606"/>
                    </a:cubicBezTo>
                    <a:cubicBezTo>
                      <a:pt x="1214" y="271"/>
                      <a:pt x="943" y="0"/>
                      <a:pt x="607"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1"/>
              <p:cNvSpPr/>
              <p:nvPr/>
            </p:nvSpPr>
            <p:spPr>
              <a:xfrm>
                <a:off x="1407900" y="3519900"/>
                <a:ext cx="21950" cy="204525"/>
              </a:xfrm>
              <a:custGeom>
                <a:rect b="b" l="l" r="r" t="t"/>
                <a:pathLst>
                  <a:path extrusionOk="0" h="8181" w="878">
                    <a:moveTo>
                      <a:pt x="575" y="1"/>
                    </a:moveTo>
                    <a:cubicBezTo>
                      <a:pt x="407" y="1"/>
                      <a:pt x="272" y="136"/>
                      <a:pt x="272" y="304"/>
                    </a:cubicBezTo>
                    <a:lnTo>
                      <a:pt x="272" y="5024"/>
                    </a:lnTo>
                    <a:cubicBezTo>
                      <a:pt x="272" y="5883"/>
                      <a:pt x="268" y="7273"/>
                      <a:pt x="0" y="8180"/>
                    </a:cubicBezTo>
                    <a:lnTo>
                      <a:pt x="632" y="8180"/>
                    </a:lnTo>
                    <a:cubicBezTo>
                      <a:pt x="876" y="7193"/>
                      <a:pt x="878" y="5862"/>
                      <a:pt x="878" y="5024"/>
                    </a:cubicBezTo>
                    <a:lnTo>
                      <a:pt x="878" y="304"/>
                    </a:lnTo>
                    <a:cubicBezTo>
                      <a:pt x="878" y="136"/>
                      <a:pt x="741" y="1"/>
                      <a:pt x="575"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1"/>
              <p:cNvSpPr/>
              <p:nvPr/>
            </p:nvSpPr>
            <p:spPr>
              <a:xfrm>
                <a:off x="1475275" y="3535000"/>
                <a:ext cx="21950" cy="189425"/>
              </a:xfrm>
              <a:custGeom>
                <a:rect b="b" l="l" r="r" t="t"/>
                <a:pathLst>
                  <a:path extrusionOk="0" h="7577" w="878">
                    <a:moveTo>
                      <a:pt x="304" y="1"/>
                    </a:moveTo>
                    <a:cubicBezTo>
                      <a:pt x="136" y="1"/>
                      <a:pt x="1" y="136"/>
                      <a:pt x="1" y="304"/>
                    </a:cubicBezTo>
                    <a:lnTo>
                      <a:pt x="1" y="4407"/>
                    </a:lnTo>
                    <a:cubicBezTo>
                      <a:pt x="1" y="5250"/>
                      <a:pt x="1" y="6587"/>
                      <a:pt x="245" y="7576"/>
                    </a:cubicBezTo>
                    <a:lnTo>
                      <a:pt x="877" y="7576"/>
                    </a:lnTo>
                    <a:cubicBezTo>
                      <a:pt x="609" y="6665"/>
                      <a:pt x="607" y="5269"/>
                      <a:pt x="607" y="4407"/>
                    </a:cubicBezTo>
                    <a:lnTo>
                      <a:pt x="607" y="304"/>
                    </a:lnTo>
                    <a:cubicBezTo>
                      <a:pt x="607" y="137"/>
                      <a:pt x="471" y="1"/>
                      <a:pt x="30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9" name="Google Shape;3769;p71"/>
          <p:cNvGrpSpPr/>
          <p:nvPr/>
        </p:nvGrpSpPr>
        <p:grpSpPr>
          <a:xfrm>
            <a:off x="1835247" y="4004350"/>
            <a:ext cx="507288" cy="512897"/>
            <a:chOff x="1941795" y="4090935"/>
            <a:chExt cx="507288" cy="512897"/>
          </a:xfrm>
        </p:grpSpPr>
        <p:sp>
          <p:nvSpPr>
            <p:cNvPr id="3770" name="Google Shape;3770;p71"/>
            <p:cNvSpPr/>
            <p:nvPr/>
          </p:nvSpPr>
          <p:spPr>
            <a:xfrm>
              <a:off x="1941795" y="4090949"/>
              <a:ext cx="185940" cy="512870"/>
            </a:xfrm>
            <a:custGeom>
              <a:rect b="b" l="l" r="r" t="t"/>
              <a:pathLst>
                <a:path extrusionOk="0" h="18723" w="6788">
                  <a:moveTo>
                    <a:pt x="3898" y="0"/>
                  </a:moveTo>
                  <a:cubicBezTo>
                    <a:pt x="2830" y="0"/>
                    <a:pt x="1850" y="577"/>
                    <a:pt x="1348" y="1499"/>
                  </a:cubicBezTo>
                  <a:cubicBezTo>
                    <a:pt x="402" y="3238"/>
                    <a:pt x="0" y="5206"/>
                    <a:pt x="186" y="7158"/>
                  </a:cubicBezTo>
                  <a:lnTo>
                    <a:pt x="186" y="7165"/>
                  </a:lnTo>
                  <a:lnTo>
                    <a:pt x="202" y="7311"/>
                  </a:lnTo>
                  <a:cubicBezTo>
                    <a:pt x="202" y="7314"/>
                    <a:pt x="202" y="7316"/>
                    <a:pt x="203" y="7319"/>
                  </a:cubicBezTo>
                  <a:cubicBezTo>
                    <a:pt x="208" y="7362"/>
                    <a:pt x="213" y="7405"/>
                    <a:pt x="218" y="7449"/>
                  </a:cubicBezTo>
                  <a:lnTo>
                    <a:pt x="222" y="7475"/>
                  </a:lnTo>
                  <a:cubicBezTo>
                    <a:pt x="228" y="7521"/>
                    <a:pt x="233" y="7567"/>
                    <a:pt x="241" y="7612"/>
                  </a:cubicBezTo>
                  <a:cubicBezTo>
                    <a:pt x="241" y="7616"/>
                    <a:pt x="242" y="7621"/>
                    <a:pt x="243" y="7624"/>
                  </a:cubicBezTo>
                  <a:cubicBezTo>
                    <a:pt x="249" y="7664"/>
                    <a:pt x="254" y="7705"/>
                    <a:pt x="261" y="7746"/>
                  </a:cubicBezTo>
                  <a:cubicBezTo>
                    <a:pt x="262" y="7757"/>
                    <a:pt x="264" y="7768"/>
                    <a:pt x="266" y="7781"/>
                  </a:cubicBezTo>
                  <a:cubicBezTo>
                    <a:pt x="268" y="7799"/>
                    <a:pt x="271" y="7816"/>
                    <a:pt x="275" y="7834"/>
                  </a:cubicBezTo>
                  <a:cubicBezTo>
                    <a:pt x="279" y="7861"/>
                    <a:pt x="284" y="7888"/>
                    <a:pt x="289" y="7915"/>
                  </a:cubicBezTo>
                  <a:lnTo>
                    <a:pt x="696" y="10262"/>
                  </a:lnTo>
                  <a:lnTo>
                    <a:pt x="806" y="10891"/>
                  </a:lnTo>
                  <a:lnTo>
                    <a:pt x="1810" y="16678"/>
                  </a:lnTo>
                  <a:cubicBezTo>
                    <a:pt x="2016" y="17859"/>
                    <a:pt x="3060" y="18722"/>
                    <a:pt x="4281" y="18722"/>
                  </a:cubicBezTo>
                  <a:cubicBezTo>
                    <a:pt x="5665" y="18722"/>
                    <a:pt x="6787" y="17622"/>
                    <a:pt x="6787" y="16266"/>
                  </a:cubicBezTo>
                  <a:lnTo>
                    <a:pt x="6787" y="10057"/>
                  </a:lnTo>
                  <a:lnTo>
                    <a:pt x="6787" y="6564"/>
                  </a:lnTo>
                  <a:lnTo>
                    <a:pt x="6787" y="2830"/>
                  </a:lnTo>
                  <a:cubicBezTo>
                    <a:pt x="6786" y="1268"/>
                    <a:pt x="5492" y="0"/>
                    <a:pt x="389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1" name="Google Shape;3771;p71"/>
            <p:cNvGrpSpPr/>
            <p:nvPr/>
          </p:nvGrpSpPr>
          <p:grpSpPr>
            <a:xfrm>
              <a:off x="1951888" y="4113334"/>
              <a:ext cx="172050" cy="468100"/>
              <a:chOff x="2223700" y="4071450"/>
              <a:chExt cx="172050" cy="468100"/>
            </a:xfrm>
          </p:grpSpPr>
          <p:sp>
            <p:nvSpPr>
              <p:cNvPr id="3772" name="Google Shape;3772;p71"/>
              <p:cNvSpPr/>
              <p:nvPr/>
            </p:nvSpPr>
            <p:spPr>
              <a:xfrm>
                <a:off x="2223700" y="4071450"/>
                <a:ext cx="172025" cy="468100"/>
              </a:xfrm>
              <a:custGeom>
                <a:rect b="b" l="l" r="r" t="t"/>
                <a:pathLst>
                  <a:path extrusionOk="0" h="18724" w="6881">
                    <a:moveTo>
                      <a:pt x="3993" y="0"/>
                    </a:moveTo>
                    <a:cubicBezTo>
                      <a:pt x="2925" y="0"/>
                      <a:pt x="1945" y="576"/>
                      <a:pt x="1444" y="1498"/>
                    </a:cubicBezTo>
                    <a:cubicBezTo>
                      <a:pt x="374" y="3463"/>
                      <a:pt x="1" y="5720"/>
                      <a:pt x="382" y="7916"/>
                    </a:cubicBezTo>
                    <a:lnTo>
                      <a:pt x="1903" y="16679"/>
                    </a:lnTo>
                    <a:cubicBezTo>
                      <a:pt x="2109" y="17860"/>
                      <a:pt x="3151" y="18723"/>
                      <a:pt x="4374" y="18723"/>
                    </a:cubicBezTo>
                    <a:cubicBezTo>
                      <a:pt x="5758" y="18723"/>
                      <a:pt x="6880" y="17623"/>
                      <a:pt x="6880" y="16267"/>
                    </a:cubicBezTo>
                    <a:lnTo>
                      <a:pt x="6880" y="2831"/>
                    </a:lnTo>
                    <a:cubicBezTo>
                      <a:pt x="6880" y="1268"/>
                      <a:pt x="5586" y="0"/>
                      <a:pt x="399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1"/>
              <p:cNvSpPr/>
              <p:nvPr/>
            </p:nvSpPr>
            <p:spPr>
              <a:xfrm>
                <a:off x="2231100" y="4094100"/>
                <a:ext cx="164600" cy="422825"/>
              </a:xfrm>
              <a:custGeom>
                <a:rect b="b" l="l" r="r" t="t"/>
                <a:pathLst>
                  <a:path extrusionOk="0" h="16913" w="6584">
                    <a:moveTo>
                      <a:pt x="3696" y="0"/>
                    </a:moveTo>
                    <a:cubicBezTo>
                      <a:pt x="2958" y="0"/>
                      <a:pt x="2286" y="394"/>
                      <a:pt x="1942" y="1026"/>
                    </a:cubicBezTo>
                    <a:cubicBezTo>
                      <a:pt x="1047" y="2670"/>
                      <a:pt x="696" y="4566"/>
                      <a:pt x="920" y="6413"/>
                    </a:cubicBezTo>
                    <a:cubicBezTo>
                      <a:pt x="814" y="6415"/>
                      <a:pt x="708" y="6416"/>
                      <a:pt x="602" y="6416"/>
                    </a:cubicBezTo>
                    <a:cubicBezTo>
                      <a:pt x="402" y="6416"/>
                      <a:pt x="201" y="6412"/>
                      <a:pt x="1" y="6403"/>
                    </a:cubicBezTo>
                    <a:lnTo>
                      <a:pt x="1" y="6403"/>
                    </a:lnTo>
                    <a:cubicBezTo>
                      <a:pt x="23" y="6605"/>
                      <a:pt x="50" y="6809"/>
                      <a:pt x="85" y="7011"/>
                    </a:cubicBezTo>
                    <a:lnTo>
                      <a:pt x="602" y="9988"/>
                    </a:lnTo>
                    <a:lnTo>
                      <a:pt x="783" y="9889"/>
                    </a:lnTo>
                    <a:cubicBezTo>
                      <a:pt x="881" y="9835"/>
                      <a:pt x="981" y="9785"/>
                      <a:pt x="1081" y="9736"/>
                    </a:cubicBezTo>
                    <a:cubicBezTo>
                      <a:pt x="1126" y="9715"/>
                      <a:pt x="1172" y="9705"/>
                      <a:pt x="1217" y="9705"/>
                    </a:cubicBezTo>
                    <a:cubicBezTo>
                      <a:pt x="1359" y="9705"/>
                      <a:pt x="1490" y="9802"/>
                      <a:pt x="1516" y="9954"/>
                    </a:cubicBezTo>
                    <a:lnTo>
                      <a:pt x="2500" y="15619"/>
                    </a:lnTo>
                    <a:cubicBezTo>
                      <a:pt x="2629" y="16369"/>
                      <a:pt x="3293" y="16912"/>
                      <a:pt x="4078" y="16912"/>
                    </a:cubicBezTo>
                    <a:cubicBezTo>
                      <a:pt x="4960" y="16912"/>
                      <a:pt x="5678" y="16217"/>
                      <a:pt x="5678" y="15362"/>
                    </a:cubicBezTo>
                    <a:lnTo>
                      <a:pt x="5678" y="9336"/>
                    </a:lnTo>
                    <a:cubicBezTo>
                      <a:pt x="5678" y="9168"/>
                      <a:pt x="5813" y="9032"/>
                      <a:pt x="5974" y="9032"/>
                    </a:cubicBezTo>
                    <a:cubicBezTo>
                      <a:pt x="5991" y="9032"/>
                      <a:pt x="6008" y="9034"/>
                      <a:pt x="6025" y="9037"/>
                    </a:cubicBezTo>
                    <a:cubicBezTo>
                      <a:pt x="6166" y="9060"/>
                      <a:pt x="6307" y="9089"/>
                      <a:pt x="6445" y="9121"/>
                    </a:cubicBezTo>
                    <a:lnTo>
                      <a:pt x="6583" y="9153"/>
                    </a:lnTo>
                    <a:lnTo>
                      <a:pt x="6583" y="5660"/>
                    </a:lnTo>
                    <a:cubicBezTo>
                      <a:pt x="6281" y="5717"/>
                      <a:pt x="5979" y="5775"/>
                      <a:pt x="5679" y="5834"/>
                    </a:cubicBezTo>
                    <a:cubicBezTo>
                      <a:pt x="5678" y="5834"/>
                      <a:pt x="5678" y="5833"/>
                      <a:pt x="5678" y="5833"/>
                    </a:cubicBezTo>
                    <a:lnTo>
                      <a:pt x="5678" y="1925"/>
                    </a:lnTo>
                    <a:cubicBezTo>
                      <a:pt x="5678" y="863"/>
                      <a:pt x="4787" y="0"/>
                      <a:pt x="3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1"/>
              <p:cNvSpPr/>
              <p:nvPr/>
            </p:nvSpPr>
            <p:spPr>
              <a:xfrm>
                <a:off x="2226300" y="4150125"/>
                <a:ext cx="169425" cy="177925"/>
              </a:xfrm>
              <a:custGeom>
                <a:rect b="b" l="l" r="r" t="t"/>
                <a:pathLst>
                  <a:path extrusionOk="0" h="7117" w="6777">
                    <a:moveTo>
                      <a:pt x="628" y="1"/>
                    </a:moveTo>
                    <a:cubicBezTo>
                      <a:pt x="125" y="1531"/>
                      <a:pt x="1" y="3166"/>
                      <a:pt x="278" y="4769"/>
                    </a:cubicBezTo>
                    <a:lnTo>
                      <a:pt x="685" y="7116"/>
                    </a:lnTo>
                    <a:cubicBezTo>
                      <a:pt x="1911" y="6444"/>
                      <a:pt x="3317" y="6063"/>
                      <a:pt x="4813" y="6063"/>
                    </a:cubicBezTo>
                    <a:cubicBezTo>
                      <a:pt x="5488" y="6063"/>
                      <a:pt x="6144" y="6144"/>
                      <a:pt x="6776" y="6290"/>
                    </a:cubicBezTo>
                    <a:lnTo>
                      <a:pt x="6776" y="1229"/>
                    </a:lnTo>
                    <a:cubicBezTo>
                      <a:pt x="6156" y="1426"/>
                      <a:pt x="5497" y="1533"/>
                      <a:pt x="4813" y="1533"/>
                    </a:cubicBezTo>
                    <a:cubicBezTo>
                      <a:pt x="3217" y="1533"/>
                      <a:pt x="1758" y="955"/>
                      <a:pt x="628"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1"/>
              <p:cNvSpPr/>
              <p:nvPr/>
            </p:nvSpPr>
            <p:spPr>
              <a:xfrm>
                <a:off x="2226275" y="4150150"/>
                <a:ext cx="169475" cy="177925"/>
              </a:xfrm>
              <a:custGeom>
                <a:rect b="b" l="l" r="r" t="t"/>
                <a:pathLst>
                  <a:path extrusionOk="0" h="7117" w="6779">
                    <a:moveTo>
                      <a:pt x="629" y="1"/>
                    </a:moveTo>
                    <a:cubicBezTo>
                      <a:pt x="126" y="1531"/>
                      <a:pt x="0" y="3166"/>
                      <a:pt x="279" y="4769"/>
                    </a:cubicBezTo>
                    <a:lnTo>
                      <a:pt x="686" y="7116"/>
                    </a:lnTo>
                    <a:cubicBezTo>
                      <a:pt x="959" y="6966"/>
                      <a:pt x="1244" y="6833"/>
                      <a:pt x="1536" y="6714"/>
                    </a:cubicBezTo>
                    <a:lnTo>
                      <a:pt x="1436" y="6135"/>
                    </a:lnTo>
                    <a:cubicBezTo>
                      <a:pt x="1410" y="5985"/>
                      <a:pt x="1498" y="5837"/>
                      <a:pt x="1644" y="5793"/>
                    </a:cubicBezTo>
                    <a:cubicBezTo>
                      <a:pt x="2684" y="5473"/>
                      <a:pt x="3782" y="5278"/>
                      <a:pt x="4896" y="5223"/>
                    </a:cubicBezTo>
                    <a:cubicBezTo>
                      <a:pt x="5119" y="5212"/>
                      <a:pt x="5342" y="5207"/>
                      <a:pt x="5565" y="5207"/>
                    </a:cubicBezTo>
                    <a:cubicBezTo>
                      <a:pt x="5969" y="5207"/>
                      <a:pt x="6374" y="5225"/>
                      <a:pt x="6778" y="5261"/>
                    </a:cubicBezTo>
                    <a:lnTo>
                      <a:pt x="6778" y="4654"/>
                    </a:lnTo>
                    <a:cubicBezTo>
                      <a:pt x="6374" y="4618"/>
                      <a:pt x="5968" y="4601"/>
                      <a:pt x="5563" y="4601"/>
                    </a:cubicBezTo>
                    <a:cubicBezTo>
                      <a:pt x="5330" y="4601"/>
                      <a:pt x="5097" y="4606"/>
                      <a:pt x="4864" y="4618"/>
                    </a:cubicBezTo>
                    <a:cubicBezTo>
                      <a:pt x="3752" y="4674"/>
                      <a:pt x="2654" y="4862"/>
                      <a:pt x="1610" y="5170"/>
                    </a:cubicBezTo>
                    <a:cubicBezTo>
                      <a:pt x="1581" y="5178"/>
                      <a:pt x="1551" y="5182"/>
                      <a:pt x="1523" y="5182"/>
                    </a:cubicBezTo>
                    <a:cubicBezTo>
                      <a:pt x="1380" y="5182"/>
                      <a:pt x="1252" y="5082"/>
                      <a:pt x="1226" y="4935"/>
                    </a:cubicBezTo>
                    <a:lnTo>
                      <a:pt x="1172" y="4614"/>
                    </a:lnTo>
                    <a:cubicBezTo>
                      <a:pt x="936" y="3263"/>
                      <a:pt x="1029" y="1874"/>
                      <a:pt x="1411" y="563"/>
                    </a:cubicBezTo>
                    <a:cubicBezTo>
                      <a:pt x="1138" y="393"/>
                      <a:pt x="875" y="208"/>
                      <a:pt x="62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1"/>
              <p:cNvSpPr/>
              <p:nvPr/>
            </p:nvSpPr>
            <p:spPr>
              <a:xfrm>
                <a:off x="2244725" y="4168925"/>
                <a:ext cx="135875" cy="122125"/>
              </a:xfrm>
              <a:custGeom>
                <a:rect b="b" l="l" r="r" t="t"/>
                <a:pathLst>
                  <a:path extrusionOk="0" h="4885" w="5435">
                    <a:moveTo>
                      <a:pt x="1694" y="1"/>
                    </a:moveTo>
                    <a:cubicBezTo>
                      <a:pt x="1577" y="1"/>
                      <a:pt x="1463" y="29"/>
                      <a:pt x="1359" y="89"/>
                    </a:cubicBezTo>
                    <a:cubicBezTo>
                      <a:pt x="998" y="297"/>
                      <a:pt x="902" y="808"/>
                      <a:pt x="1145" y="1229"/>
                    </a:cubicBezTo>
                    <a:cubicBezTo>
                      <a:pt x="1230" y="1375"/>
                      <a:pt x="1400" y="1589"/>
                      <a:pt x="1602" y="1798"/>
                    </a:cubicBezTo>
                    <a:cubicBezTo>
                      <a:pt x="1320" y="1729"/>
                      <a:pt x="1050" y="1688"/>
                      <a:pt x="881" y="1688"/>
                    </a:cubicBezTo>
                    <a:cubicBezTo>
                      <a:pt x="394" y="1688"/>
                      <a:pt x="0" y="2025"/>
                      <a:pt x="0" y="2442"/>
                    </a:cubicBezTo>
                    <a:cubicBezTo>
                      <a:pt x="0" y="2860"/>
                      <a:pt x="394" y="3197"/>
                      <a:pt x="881" y="3197"/>
                    </a:cubicBezTo>
                    <a:cubicBezTo>
                      <a:pt x="1050" y="3197"/>
                      <a:pt x="1320" y="3156"/>
                      <a:pt x="1602" y="3087"/>
                    </a:cubicBezTo>
                    <a:lnTo>
                      <a:pt x="1602" y="3087"/>
                    </a:lnTo>
                    <a:cubicBezTo>
                      <a:pt x="1401" y="3297"/>
                      <a:pt x="1231" y="3511"/>
                      <a:pt x="1145" y="3656"/>
                    </a:cubicBezTo>
                    <a:cubicBezTo>
                      <a:pt x="903" y="4078"/>
                      <a:pt x="998" y="4588"/>
                      <a:pt x="1359" y="4797"/>
                    </a:cubicBezTo>
                    <a:cubicBezTo>
                      <a:pt x="1463" y="4856"/>
                      <a:pt x="1577" y="4885"/>
                      <a:pt x="1694" y="4885"/>
                    </a:cubicBezTo>
                    <a:cubicBezTo>
                      <a:pt x="1982" y="4885"/>
                      <a:pt x="2280" y="4711"/>
                      <a:pt x="2453" y="4411"/>
                    </a:cubicBezTo>
                    <a:cubicBezTo>
                      <a:pt x="2536" y="4266"/>
                      <a:pt x="2637" y="4011"/>
                      <a:pt x="2717" y="3730"/>
                    </a:cubicBezTo>
                    <a:cubicBezTo>
                      <a:pt x="2798" y="4011"/>
                      <a:pt x="2899" y="4266"/>
                      <a:pt x="2982" y="4411"/>
                    </a:cubicBezTo>
                    <a:cubicBezTo>
                      <a:pt x="3155" y="4711"/>
                      <a:pt x="3453" y="4885"/>
                      <a:pt x="3741" y="4885"/>
                    </a:cubicBezTo>
                    <a:cubicBezTo>
                      <a:pt x="3858" y="4885"/>
                      <a:pt x="3972" y="4856"/>
                      <a:pt x="4076" y="4797"/>
                    </a:cubicBezTo>
                    <a:cubicBezTo>
                      <a:pt x="4437" y="4588"/>
                      <a:pt x="4533" y="4078"/>
                      <a:pt x="4289" y="3656"/>
                    </a:cubicBezTo>
                    <a:cubicBezTo>
                      <a:pt x="4205" y="3511"/>
                      <a:pt x="4035" y="3297"/>
                      <a:pt x="3832" y="3087"/>
                    </a:cubicBezTo>
                    <a:lnTo>
                      <a:pt x="3832" y="3087"/>
                    </a:lnTo>
                    <a:cubicBezTo>
                      <a:pt x="4114" y="3156"/>
                      <a:pt x="4385" y="3197"/>
                      <a:pt x="4554" y="3197"/>
                    </a:cubicBezTo>
                    <a:cubicBezTo>
                      <a:pt x="5041" y="3197"/>
                      <a:pt x="5434" y="2860"/>
                      <a:pt x="5434" y="2442"/>
                    </a:cubicBezTo>
                    <a:cubicBezTo>
                      <a:pt x="5434" y="2025"/>
                      <a:pt x="5041" y="1688"/>
                      <a:pt x="4554" y="1688"/>
                    </a:cubicBezTo>
                    <a:cubicBezTo>
                      <a:pt x="4385" y="1688"/>
                      <a:pt x="4114" y="1729"/>
                      <a:pt x="3832" y="1798"/>
                    </a:cubicBezTo>
                    <a:cubicBezTo>
                      <a:pt x="4034" y="1589"/>
                      <a:pt x="4204" y="1375"/>
                      <a:pt x="4289" y="1229"/>
                    </a:cubicBezTo>
                    <a:cubicBezTo>
                      <a:pt x="4532" y="808"/>
                      <a:pt x="4437" y="297"/>
                      <a:pt x="4076" y="89"/>
                    </a:cubicBezTo>
                    <a:cubicBezTo>
                      <a:pt x="3972" y="29"/>
                      <a:pt x="3858" y="1"/>
                      <a:pt x="3741" y="1"/>
                    </a:cubicBezTo>
                    <a:cubicBezTo>
                      <a:pt x="3453" y="1"/>
                      <a:pt x="3155" y="174"/>
                      <a:pt x="2982" y="474"/>
                    </a:cubicBezTo>
                    <a:cubicBezTo>
                      <a:pt x="2899" y="620"/>
                      <a:pt x="2798" y="875"/>
                      <a:pt x="2717" y="1155"/>
                    </a:cubicBezTo>
                    <a:cubicBezTo>
                      <a:pt x="2637" y="875"/>
                      <a:pt x="2536" y="620"/>
                      <a:pt x="2453" y="474"/>
                    </a:cubicBezTo>
                    <a:cubicBezTo>
                      <a:pt x="2280" y="174"/>
                      <a:pt x="1982" y="1"/>
                      <a:pt x="169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1"/>
              <p:cNvSpPr/>
              <p:nvPr/>
            </p:nvSpPr>
            <p:spPr>
              <a:xfrm>
                <a:off x="2282400" y="4199775"/>
                <a:ext cx="60425" cy="60450"/>
              </a:xfrm>
              <a:custGeom>
                <a:rect b="b" l="l" r="r" t="t"/>
                <a:pathLst>
                  <a:path extrusionOk="0" h="2418" w="2417">
                    <a:moveTo>
                      <a:pt x="1209" y="0"/>
                    </a:moveTo>
                    <a:cubicBezTo>
                      <a:pt x="541" y="0"/>
                      <a:pt x="1" y="542"/>
                      <a:pt x="1" y="1209"/>
                    </a:cubicBezTo>
                    <a:cubicBezTo>
                      <a:pt x="1" y="1877"/>
                      <a:pt x="542" y="2417"/>
                      <a:pt x="1209" y="2417"/>
                    </a:cubicBezTo>
                    <a:cubicBezTo>
                      <a:pt x="1877" y="2417"/>
                      <a:pt x="2417" y="1877"/>
                      <a:pt x="2417" y="1209"/>
                    </a:cubicBezTo>
                    <a:cubicBezTo>
                      <a:pt x="2417" y="542"/>
                      <a:pt x="1877" y="0"/>
                      <a:pt x="120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1"/>
              <p:cNvSpPr/>
              <p:nvPr/>
            </p:nvSpPr>
            <p:spPr>
              <a:xfrm>
                <a:off x="2293725" y="4211125"/>
                <a:ext cx="37775" cy="37775"/>
              </a:xfrm>
              <a:custGeom>
                <a:rect b="b" l="l" r="r" t="t"/>
                <a:pathLst>
                  <a:path extrusionOk="0" h="1511" w="1511">
                    <a:moveTo>
                      <a:pt x="756" y="0"/>
                    </a:moveTo>
                    <a:cubicBezTo>
                      <a:pt x="339" y="0"/>
                      <a:pt x="1" y="337"/>
                      <a:pt x="1" y="755"/>
                    </a:cubicBezTo>
                    <a:cubicBezTo>
                      <a:pt x="1" y="1172"/>
                      <a:pt x="339" y="1510"/>
                      <a:pt x="756" y="1510"/>
                    </a:cubicBezTo>
                    <a:cubicBezTo>
                      <a:pt x="1173" y="1510"/>
                      <a:pt x="1511" y="1172"/>
                      <a:pt x="1511" y="755"/>
                    </a:cubicBezTo>
                    <a:cubicBezTo>
                      <a:pt x="1511" y="337"/>
                      <a:pt x="1173" y="0"/>
                      <a:pt x="75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1"/>
              <p:cNvSpPr/>
              <p:nvPr/>
            </p:nvSpPr>
            <p:spPr>
              <a:xfrm>
                <a:off x="2293725" y="4212300"/>
                <a:ext cx="36600" cy="36600"/>
              </a:xfrm>
              <a:custGeom>
                <a:rect b="b" l="l" r="r" t="t"/>
                <a:pathLst>
                  <a:path extrusionOk="0" h="1464" w="1464">
                    <a:moveTo>
                      <a:pt x="501" y="1"/>
                    </a:moveTo>
                    <a:lnTo>
                      <a:pt x="501" y="1"/>
                    </a:lnTo>
                    <a:cubicBezTo>
                      <a:pt x="211" y="105"/>
                      <a:pt x="1" y="382"/>
                      <a:pt x="1" y="708"/>
                    </a:cubicBezTo>
                    <a:cubicBezTo>
                      <a:pt x="1" y="1125"/>
                      <a:pt x="339" y="1463"/>
                      <a:pt x="756" y="1463"/>
                    </a:cubicBezTo>
                    <a:cubicBezTo>
                      <a:pt x="1084" y="1463"/>
                      <a:pt x="1360" y="1254"/>
                      <a:pt x="1464" y="962"/>
                    </a:cubicBezTo>
                    <a:lnTo>
                      <a:pt x="1464" y="962"/>
                    </a:lnTo>
                    <a:cubicBezTo>
                      <a:pt x="1384" y="992"/>
                      <a:pt x="1299" y="1009"/>
                      <a:pt x="1209" y="1009"/>
                    </a:cubicBezTo>
                    <a:cubicBezTo>
                      <a:pt x="792" y="1009"/>
                      <a:pt x="454" y="672"/>
                      <a:pt x="454" y="254"/>
                    </a:cubicBezTo>
                    <a:cubicBezTo>
                      <a:pt x="454" y="165"/>
                      <a:pt x="472" y="80"/>
                      <a:pt x="501"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71"/>
            <p:cNvGrpSpPr/>
            <p:nvPr/>
          </p:nvGrpSpPr>
          <p:grpSpPr>
            <a:xfrm>
              <a:off x="2264376" y="4090935"/>
              <a:ext cx="184708" cy="512897"/>
              <a:chOff x="2432851" y="4090935"/>
              <a:chExt cx="184708" cy="512897"/>
            </a:xfrm>
          </p:grpSpPr>
          <p:sp>
            <p:nvSpPr>
              <p:cNvPr id="3781" name="Google Shape;3781;p71"/>
              <p:cNvSpPr/>
              <p:nvPr/>
            </p:nvSpPr>
            <p:spPr>
              <a:xfrm>
                <a:off x="2432851" y="4090935"/>
                <a:ext cx="184708" cy="512897"/>
              </a:xfrm>
              <a:custGeom>
                <a:rect b="b" l="l" r="r" t="t"/>
                <a:pathLst>
                  <a:path extrusionOk="0" h="18724" w="6743">
                    <a:moveTo>
                      <a:pt x="2890" y="0"/>
                    </a:moveTo>
                    <a:cubicBezTo>
                      <a:pt x="1295" y="0"/>
                      <a:pt x="0" y="1267"/>
                      <a:pt x="0" y="2831"/>
                    </a:cubicBezTo>
                    <a:lnTo>
                      <a:pt x="0" y="4377"/>
                    </a:lnTo>
                    <a:lnTo>
                      <a:pt x="0" y="6565"/>
                    </a:lnTo>
                    <a:lnTo>
                      <a:pt x="0" y="9437"/>
                    </a:lnTo>
                    <a:lnTo>
                      <a:pt x="0" y="10058"/>
                    </a:lnTo>
                    <a:lnTo>
                      <a:pt x="0" y="16267"/>
                    </a:lnTo>
                    <a:cubicBezTo>
                      <a:pt x="0" y="17623"/>
                      <a:pt x="1123" y="18723"/>
                      <a:pt x="2506" y="18723"/>
                    </a:cubicBezTo>
                    <a:cubicBezTo>
                      <a:pt x="3729" y="18723"/>
                      <a:pt x="4771" y="17860"/>
                      <a:pt x="4977" y="16679"/>
                    </a:cubicBezTo>
                    <a:lnTo>
                      <a:pt x="5983" y="10892"/>
                    </a:lnTo>
                    <a:lnTo>
                      <a:pt x="6092" y="10263"/>
                    </a:lnTo>
                    <a:lnTo>
                      <a:pt x="6500" y="7916"/>
                    </a:lnTo>
                    <a:cubicBezTo>
                      <a:pt x="6504" y="7895"/>
                      <a:pt x="6506" y="7876"/>
                      <a:pt x="6511" y="7855"/>
                    </a:cubicBezTo>
                    <a:cubicBezTo>
                      <a:pt x="6512" y="7849"/>
                      <a:pt x="6514" y="7841"/>
                      <a:pt x="6515" y="7835"/>
                    </a:cubicBezTo>
                    <a:cubicBezTo>
                      <a:pt x="6516" y="7826"/>
                      <a:pt x="6517" y="7815"/>
                      <a:pt x="6519" y="7805"/>
                    </a:cubicBezTo>
                    <a:cubicBezTo>
                      <a:pt x="6522" y="7778"/>
                      <a:pt x="6527" y="7752"/>
                      <a:pt x="6531" y="7725"/>
                    </a:cubicBezTo>
                    <a:cubicBezTo>
                      <a:pt x="6534" y="7710"/>
                      <a:pt x="6536" y="7694"/>
                      <a:pt x="6537" y="7679"/>
                    </a:cubicBezTo>
                    <a:cubicBezTo>
                      <a:pt x="6544" y="7638"/>
                      <a:pt x="6550" y="7597"/>
                      <a:pt x="6556" y="7556"/>
                    </a:cubicBezTo>
                    <a:lnTo>
                      <a:pt x="6563" y="7495"/>
                    </a:lnTo>
                    <a:cubicBezTo>
                      <a:pt x="6566" y="7473"/>
                      <a:pt x="6568" y="7450"/>
                      <a:pt x="6571" y="7428"/>
                    </a:cubicBezTo>
                    <a:cubicBezTo>
                      <a:pt x="6573" y="7403"/>
                      <a:pt x="6576" y="7381"/>
                      <a:pt x="6580" y="7356"/>
                    </a:cubicBezTo>
                    <a:cubicBezTo>
                      <a:pt x="6582" y="7338"/>
                      <a:pt x="6583" y="7319"/>
                      <a:pt x="6587" y="7301"/>
                    </a:cubicBezTo>
                    <a:cubicBezTo>
                      <a:pt x="6591" y="7261"/>
                      <a:pt x="6595" y="7220"/>
                      <a:pt x="6599" y="7181"/>
                    </a:cubicBezTo>
                    <a:lnTo>
                      <a:pt x="6603" y="7137"/>
                    </a:lnTo>
                    <a:cubicBezTo>
                      <a:pt x="6607" y="7101"/>
                      <a:pt x="6609" y="7068"/>
                      <a:pt x="6612" y="7032"/>
                    </a:cubicBezTo>
                    <a:cubicBezTo>
                      <a:pt x="6613" y="7022"/>
                      <a:pt x="6613" y="7013"/>
                      <a:pt x="6614" y="7004"/>
                    </a:cubicBezTo>
                    <a:cubicBezTo>
                      <a:pt x="6618" y="6957"/>
                      <a:pt x="6620" y="6910"/>
                      <a:pt x="6625" y="6863"/>
                    </a:cubicBezTo>
                    <a:lnTo>
                      <a:pt x="6625" y="6857"/>
                    </a:lnTo>
                    <a:cubicBezTo>
                      <a:pt x="6743" y="5004"/>
                      <a:pt x="6336" y="3149"/>
                      <a:pt x="5438" y="1498"/>
                    </a:cubicBezTo>
                    <a:cubicBezTo>
                      <a:pt x="4937" y="577"/>
                      <a:pt x="3957" y="0"/>
                      <a:pt x="289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2" name="Google Shape;3782;p71"/>
              <p:cNvGrpSpPr/>
              <p:nvPr/>
            </p:nvGrpSpPr>
            <p:grpSpPr>
              <a:xfrm>
                <a:off x="2439150" y="4113334"/>
                <a:ext cx="172100" cy="468100"/>
                <a:chOff x="2440900" y="4071450"/>
                <a:chExt cx="172100" cy="468100"/>
              </a:xfrm>
            </p:grpSpPr>
            <p:sp>
              <p:nvSpPr>
                <p:cNvPr id="3783" name="Google Shape;3783;p71"/>
                <p:cNvSpPr/>
                <p:nvPr/>
              </p:nvSpPr>
              <p:spPr>
                <a:xfrm>
                  <a:off x="2441000" y="4071450"/>
                  <a:ext cx="172000" cy="468100"/>
                </a:xfrm>
                <a:custGeom>
                  <a:rect b="b" l="l" r="r" t="t"/>
                  <a:pathLst>
                    <a:path extrusionOk="0" h="18724" w="6880">
                      <a:moveTo>
                        <a:pt x="2889" y="0"/>
                      </a:moveTo>
                      <a:cubicBezTo>
                        <a:pt x="1293" y="0"/>
                        <a:pt x="0" y="1268"/>
                        <a:pt x="0" y="2831"/>
                      </a:cubicBezTo>
                      <a:lnTo>
                        <a:pt x="0" y="16267"/>
                      </a:lnTo>
                      <a:cubicBezTo>
                        <a:pt x="0" y="17623"/>
                        <a:pt x="1122" y="18723"/>
                        <a:pt x="2506" y="18723"/>
                      </a:cubicBezTo>
                      <a:cubicBezTo>
                        <a:pt x="3729" y="18723"/>
                        <a:pt x="4771" y="17860"/>
                        <a:pt x="4977" y="16679"/>
                      </a:cubicBezTo>
                      <a:lnTo>
                        <a:pt x="6498" y="7916"/>
                      </a:lnTo>
                      <a:cubicBezTo>
                        <a:pt x="6879" y="5720"/>
                        <a:pt x="6506" y="3463"/>
                        <a:pt x="5438" y="1498"/>
                      </a:cubicBezTo>
                      <a:cubicBezTo>
                        <a:pt x="4936" y="577"/>
                        <a:pt x="3956" y="0"/>
                        <a:pt x="2889"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1"/>
                <p:cNvSpPr/>
                <p:nvPr/>
              </p:nvSpPr>
              <p:spPr>
                <a:xfrm>
                  <a:off x="2440900" y="4094100"/>
                  <a:ext cx="164650" cy="422825"/>
                </a:xfrm>
                <a:custGeom>
                  <a:rect b="b" l="l" r="r" t="t"/>
                  <a:pathLst>
                    <a:path extrusionOk="0" h="16913" w="6586">
                      <a:moveTo>
                        <a:pt x="2892" y="0"/>
                      </a:moveTo>
                      <a:cubicBezTo>
                        <a:pt x="1799" y="0"/>
                        <a:pt x="909" y="863"/>
                        <a:pt x="909" y="1925"/>
                      </a:cubicBezTo>
                      <a:lnTo>
                        <a:pt x="909" y="5833"/>
                      </a:lnTo>
                      <a:cubicBezTo>
                        <a:pt x="909" y="5833"/>
                        <a:pt x="909" y="5834"/>
                        <a:pt x="908" y="5834"/>
                      </a:cubicBezTo>
                      <a:cubicBezTo>
                        <a:pt x="607" y="5775"/>
                        <a:pt x="306" y="5717"/>
                        <a:pt x="1" y="5660"/>
                      </a:cubicBezTo>
                      <a:lnTo>
                        <a:pt x="1" y="9153"/>
                      </a:lnTo>
                      <a:lnTo>
                        <a:pt x="139" y="9121"/>
                      </a:lnTo>
                      <a:cubicBezTo>
                        <a:pt x="278" y="9089"/>
                        <a:pt x="419" y="9060"/>
                        <a:pt x="560" y="9037"/>
                      </a:cubicBezTo>
                      <a:cubicBezTo>
                        <a:pt x="577" y="9034"/>
                        <a:pt x="594" y="9032"/>
                        <a:pt x="611" y="9032"/>
                      </a:cubicBezTo>
                      <a:cubicBezTo>
                        <a:pt x="773" y="9032"/>
                        <a:pt x="908" y="9168"/>
                        <a:pt x="908" y="9336"/>
                      </a:cubicBezTo>
                      <a:lnTo>
                        <a:pt x="908" y="15362"/>
                      </a:lnTo>
                      <a:cubicBezTo>
                        <a:pt x="908" y="16217"/>
                        <a:pt x="1626" y="16912"/>
                        <a:pt x="2507" y="16912"/>
                      </a:cubicBezTo>
                      <a:cubicBezTo>
                        <a:pt x="3292" y="16912"/>
                        <a:pt x="3956" y="16369"/>
                        <a:pt x="4086" y="15619"/>
                      </a:cubicBezTo>
                      <a:lnTo>
                        <a:pt x="5069" y="9954"/>
                      </a:lnTo>
                      <a:cubicBezTo>
                        <a:pt x="5096" y="9802"/>
                        <a:pt x="5226" y="9705"/>
                        <a:pt x="5368" y="9705"/>
                      </a:cubicBezTo>
                      <a:cubicBezTo>
                        <a:pt x="5414" y="9705"/>
                        <a:pt x="5460" y="9715"/>
                        <a:pt x="5505" y="9736"/>
                      </a:cubicBezTo>
                      <a:cubicBezTo>
                        <a:pt x="5604" y="9785"/>
                        <a:pt x="5705" y="9835"/>
                        <a:pt x="5803" y="9889"/>
                      </a:cubicBezTo>
                      <a:lnTo>
                        <a:pt x="5984" y="9988"/>
                      </a:lnTo>
                      <a:lnTo>
                        <a:pt x="6501" y="7011"/>
                      </a:lnTo>
                      <a:cubicBezTo>
                        <a:pt x="6537" y="6809"/>
                        <a:pt x="6563" y="6605"/>
                        <a:pt x="6585" y="6403"/>
                      </a:cubicBezTo>
                      <a:lnTo>
                        <a:pt x="6585" y="6403"/>
                      </a:lnTo>
                      <a:cubicBezTo>
                        <a:pt x="6385" y="6412"/>
                        <a:pt x="6185" y="6416"/>
                        <a:pt x="5985" y="6416"/>
                      </a:cubicBezTo>
                      <a:cubicBezTo>
                        <a:pt x="5878" y="6416"/>
                        <a:pt x="5772" y="6415"/>
                        <a:pt x="5666" y="6413"/>
                      </a:cubicBezTo>
                      <a:cubicBezTo>
                        <a:pt x="5891" y="4566"/>
                        <a:pt x="5540" y="2670"/>
                        <a:pt x="4644" y="1026"/>
                      </a:cubicBezTo>
                      <a:cubicBezTo>
                        <a:pt x="4300" y="394"/>
                        <a:pt x="3629" y="0"/>
                        <a:pt x="2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1"/>
                <p:cNvSpPr/>
                <p:nvPr/>
              </p:nvSpPr>
              <p:spPr>
                <a:xfrm>
                  <a:off x="2441000" y="4150125"/>
                  <a:ext cx="169425" cy="177925"/>
                </a:xfrm>
                <a:custGeom>
                  <a:rect b="b" l="l" r="r" t="t"/>
                  <a:pathLst>
                    <a:path extrusionOk="0" h="7117" w="6777">
                      <a:moveTo>
                        <a:pt x="6149" y="1"/>
                      </a:moveTo>
                      <a:cubicBezTo>
                        <a:pt x="5018" y="955"/>
                        <a:pt x="3559" y="1533"/>
                        <a:pt x="1963" y="1533"/>
                      </a:cubicBezTo>
                      <a:cubicBezTo>
                        <a:pt x="1278" y="1533"/>
                        <a:pt x="618" y="1426"/>
                        <a:pt x="0" y="1229"/>
                      </a:cubicBezTo>
                      <a:lnTo>
                        <a:pt x="0" y="6290"/>
                      </a:lnTo>
                      <a:cubicBezTo>
                        <a:pt x="632" y="6144"/>
                        <a:pt x="1288" y="6063"/>
                        <a:pt x="1963" y="6063"/>
                      </a:cubicBezTo>
                      <a:cubicBezTo>
                        <a:pt x="3459" y="6063"/>
                        <a:pt x="4865" y="6444"/>
                        <a:pt x="6091" y="7116"/>
                      </a:cubicBezTo>
                      <a:lnTo>
                        <a:pt x="6499" y="4769"/>
                      </a:lnTo>
                      <a:cubicBezTo>
                        <a:pt x="6777" y="3166"/>
                        <a:pt x="6652" y="1531"/>
                        <a:pt x="614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1"/>
                <p:cNvSpPr/>
                <p:nvPr/>
              </p:nvSpPr>
              <p:spPr>
                <a:xfrm>
                  <a:off x="2441000" y="4150125"/>
                  <a:ext cx="169425" cy="177925"/>
                </a:xfrm>
                <a:custGeom>
                  <a:rect b="b" l="l" r="r" t="t"/>
                  <a:pathLst>
                    <a:path extrusionOk="0" h="7117" w="6777">
                      <a:moveTo>
                        <a:pt x="6149" y="1"/>
                      </a:moveTo>
                      <a:cubicBezTo>
                        <a:pt x="5018" y="955"/>
                        <a:pt x="3559" y="1533"/>
                        <a:pt x="1963" y="1533"/>
                      </a:cubicBezTo>
                      <a:cubicBezTo>
                        <a:pt x="1278" y="1533"/>
                        <a:pt x="618" y="1426"/>
                        <a:pt x="0" y="1229"/>
                      </a:cubicBezTo>
                      <a:lnTo>
                        <a:pt x="0" y="6290"/>
                      </a:lnTo>
                      <a:cubicBezTo>
                        <a:pt x="632" y="6144"/>
                        <a:pt x="1288" y="6063"/>
                        <a:pt x="1963" y="6063"/>
                      </a:cubicBezTo>
                      <a:cubicBezTo>
                        <a:pt x="3459" y="6063"/>
                        <a:pt x="4865" y="6444"/>
                        <a:pt x="6091" y="7116"/>
                      </a:cubicBezTo>
                      <a:lnTo>
                        <a:pt x="6499" y="4769"/>
                      </a:lnTo>
                      <a:cubicBezTo>
                        <a:pt x="6777" y="3166"/>
                        <a:pt x="6652" y="1531"/>
                        <a:pt x="614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1"/>
                <p:cNvSpPr/>
                <p:nvPr/>
              </p:nvSpPr>
              <p:spPr>
                <a:xfrm>
                  <a:off x="2441000" y="4180875"/>
                  <a:ext cx="158975" cy="126575"/>
                </a:xfrm>
                <a:custGeom>
                  <a:rect b="b" l="l" r="r" t="t"/>
                  <a:pathLst>
                    <a:path extrusionOk="0" h="5063" w="6359">
                      <a:moveTo>
                        <a:pt x="0" y="0"/>
                      </a:moveTo>
                      <a:lnTo>
                        <a:pt x="0" y="5062"/>
                      </a:lnTo>
                      <a:cubicBezTo>
                        <a:pt x="297" y="4993"/>
                        <a:pt x="600" y="4940"/>
                        <a:pt x="906" y="4901"/>
                      </a:cubicBezTo>
                      <a:lnTo>
                        <a:pt x="906" y="4282"/>
                      </a:lnTo>
                      <a:cubicBezTo>
                        <a:pt x="906" y="4115"/>
                        <a:pt x="1040" y="3979"/>
                        <a:pt x="1207" y="3977"/>
                      </a:cubicBezTo>
                      <a:cubicBezTo>
                        <a:pt x="1433" y="3977"/>
                        <a:pt x="1658" y="3981"/>
                        <a:pt x="1882" y="3992"/>
                      </a:cubicBezTo>
                      <a:cubicBezTo>
                        <a:pt x="3404" y="4068"/>
                        <a:pt x="4899" y="4403"/>
                        <a:pt x="6252" y="4961"/>
                      </a:cubicBezTo>
                      <a:lnTo>
                        <a:pt x="6359" y="4350"/>
                      </a:lnTo>
                      <a:cubicBezTo>
                        <a:pt x="4974" y="3797"/>
                        <a:pt x="3456" y="3466"/>
                        <a:pt x="1912" y="3389"/>
                      </a:cubicBezTo>
                      <a:cubicBezTo>
                        <a:pt x="1679" y="3378"/>
                        <a:pt x="1443" y="3373"/>
                        <a:pt x="1209" y="3373"/>
                      </a:cubicBezTo>
                      <a:cubicBezTo>
                        <a:pt x="1043" y="3373"/>
                        <a:pt x="906" y="3240"/>
                        <a:pt x="906" y="3072"/>
                      </a:cubicBezTo>
                      <a:lnTo>
                        <a:pt x="906" y="216"/>
                      </a:lnTo>
                      <a:cubicBezTo>
                        <a:pt x="597" y="165"/>
                        <a:pt x="294" y="94"/>
                        <a:pt x="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1"/>
                <p:cNvSpPr/>
                <p:nvPr/>
              </p:nvSpPr>
              <p:spPr>
                <a:xfrm>
                  <a:off x="2456075" y="4168925"/>
                  <a:ext cx="135875" cy="122125"/>
                </a:xfrm>
                <a:custGeom>
                  <a:rect b="b" l="l" r="r" t="t"/>
                  <a:pathLst>
                    <a:path extrusionOk="0" h="4885" w="5435">
                      <a:moveTo>
                        <a:pt x="1694" y="1"/>
                      </a:moveTo>
                      <a:cubicBezTo>
                        <a:pt x="1577" y="1"/>
                        <a:pt x="1463" y="29"/>
                        <a:pt x="1359" y="89"/>
                      </a:cubicBezTo>
                      <a:cubicBezTo>
                        <a:pt x="998" y="297"/>
                        <a:pt x="903" y="808"/>
                        <a:pt x="1145" y="1229"/>
                      </a:cubicBezTo>
                      <a:cubicBezTo>
                        <a:pt x="1231" y="1375"/>
                        <a:pt x="1401" y="1589"/>
                        <a:pt x="1603" y="1798"/>
                      </a:cubicBezTo>
                      <a:cubicBezTo>
                        <a:pt x="1320" y="1729"/>
                        <a:pt x="1050" y="1688"/>
                        <a:pt x="881" y="1688"/>
                      </a:cubicBezTo>
                      <a:cubicBezTo>
                        <a:pt x="394" y="1688"/>
                        <a:pt x="0" y="2025"/>
                        <a:pt x="0" y="2442"/>
                      </a:cubicBezTo>
                      <a:cubicBezTo>
                        <a:pt x="0" y="2860"/>
                        <a:pt x="394" y="3197"/>
                        <a:pt x="881" y="3197"/>
                      </a:cubicBezTo>
                      <a:cubicBezTo>
                        <a:pt x="1050" y="3197"/>
                        <a:pt x="1320" y="3156"/>
                        <a:pt x="1603" y="3087"/>
                      </a:cubicBezTo>
                      <a:lnTo>
                        <a:pt x="1603" y="3087"/>
                      </a:lnTo>
                      <a:cubicBezTo>
                        <a:pt x="1400" y="3297"/>
                        <a:pt x="1230" y="3511"/>
                        <a:pt x="1145" y="3656"/>
                      </a:cubicBezTo>
                      <a:cubicBezTo>
                        <a:pt x="902" y="4078"/>
                        <a:pt x="998" y="4588"/>
                        <a:pt x="1359" y="4797"/>
                      </a:cubicBezTo>
                      <a:cubicBezTo>
                        <a:pt x="1463" y="4856"/>
                        <a:pt x="1577" y="4885"/>
                        <a:pt x="1694" y="4885"/>
                      </a:cubicBezTo>
                      <a:cubicBezTo>
                        <a:pt x="1981" y="4885"/>
                        <a:pt x="2280" y="4711"/>
                        <a:pt x="2453" y="4411"/>
                      </a:cubicBezTo>
                      <a:cubicBezTo>
                        <a:pt x="2536" y="4266"/>
                        <a:pt x="2636" y="4011"/>
                        <a:pt x="2717" y="3730"/>
                      </a:cubicBezTo>
                      <a:cubicBezTo>
                        <a:pt x="2798" y="4011"/>
                        <a:pt x="2898" y="4266"/>
                        <a:pt x="2982" y="4411"/>
                      </a:cubicBezTo>
                      <a:cubicBezTo>
                        <a:pt x="3155" y="4711"/>
                        <a:pt x="3453" y="4885"/>
                        <a:pt x="3741" y="4885"/>
                      </a:cubicBezTo>
                      <a:cubicBezTo>
                        <a:pt x="3857" y="4885"/>
                        <a:pt x="3972" y="4856"/>
                        <a:pt x="4076" y="4797"/>
                      </a:cubicBezTo>
                      <a:cubicBezTo>
                        <a:pt x="4437" y="4588"/>
                        <a:pt x="4531" y="4078"/>
                        <a:pt x="4289" y="3656"/>
                      </a:cubicBezTo>
                      <a:cubicBezTo>
                        <a:pt x="4204" y="3511"/>
                        <a:pt x="4033" y="3297"/>
                        <a:pt x="3832" y="3087"/>
                      </a:cubicBezTo>
                      <a:lnTo>
                        <a:pt x="3832" y="3087"/>
                      </a:lnTo>
                      <a:cubicBezTo>
                        <a:pt x="4114" y="3156"/>
                        <a:pt x="4385" y="3197"/>
                        <a:pt x="4554" y="3197"/>
                      </a:cubicBezTo>
                      <a:cubicBezTo>
                        <a:pt x="5040" y="3197"/>
                        <a:pt x="5434" y="2860"/>
                        <a:pt x="5434" y="2442"/>
                      </a:cubicBezTo>
                      <a:cubicBezTo>
                        <a:pt x="5434" y="2025"/>
                        <a:pt x="5040" y="1688"/>
                        <a:pt x="4554" y="1688"/>
                      </a:cubicBezTo>
                      <a:cubicBezTo>
                        <a:pt x="4385" y="1688"/>
                        <a:pt x="4114" y="1729"/>
                        <a:pt x="3832" y="1798"/>
                      </a:cubicBezTo>
                      <a:cubicBezTo>
                        <a:pt x="4035" y="1589"/>
                        <a:pt x="4205" y="1375"/>
                        <a:pt x="4289" y="1229"/>
                      </a:cubicBezTo>
                      <a:cubicBezTo>
                        <a:pt x="4533" y="808"/>
                        <a:pt x="4437" y="297"/>
                        <a:pt x="4076" y="89"/>
                      </a:cubicBezTo>
                      <a:cubicBezTo>
                        <a:pt x="3972" y="29"/>
                        <a:pt x="3857" y="1"/>
                        <a:pt x="3741" y="1"/>
                      </a:cubicBezTo>
                      <a:cubicBezTo>
                        <a:pt x="3453" y="1"/>
                        <a:pt x="3155" y="174"/>
                        <a:pt x="2982" y="474"/>
                      </a:cubicBezTo>
                      <a:cubicBezTo>
                        <a:pt x="2898" y="620"/>
                        <a:pt x="2798" y="875"/>
                        <a:pt x="2717" y="1155"/>
                      </a:cubicBezTo>
                      <a:cubicBezTo>
                        <a:pt x="2637" y="875"/>
                        <a:pt x="2536" y="620"/>
                        <a:pt x="2453" y="474"/>
                      </a:cubicBezTo>
                      <a:cubicBezTo>
                        <a:pt x="2280" y="174"/>
                        <a:pt x="1982" y="1"/>
                        <a:pt x="1694"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1"/>
                <p:cNvSpPr/>
                <p:nvPr/>
              </p:nvSpPr>
              <p:spPr>
                <a:xfrm>
                  <a:off x="2493825" y="4199775"/>
                  <a:ext cx="60450" cy="60450"/>
                </a:xfrm>
                <a:custGeom>
                  <a:rect b="b" l="l" r="r" t="t"/>
                  <a:pathLst>
                    <a:path extrusionOk="0" h="2418" w="2418">
                      <a:moveTo>
                        <a:pt x="1209" y="0"/>
                      </a:moveTo>
                      <a:cubicBezTo>
                        <a:pt x="541" y="0"/>
                        <a:pt x="0" y="542"/>
                        <a:pt x="0" y="1209"/>
                      </a:cubicBezTo>
                      <a:cubicBezTo>
                        <a:pt x="0" y="1877"/>
                        <a:pt x="542" y="2417"/>
                        <a:pt x="1209" y="2417"/>
                      </a:cubicBezTo>
                      <a:cubicBezTo>
                        <a:pt x="1877" y="2417"/>
                        <a:pt x="2417" y="1877"/>
                        <a:pt x="2417" y="1209"/>
                      </a:cubicBezTo>
                      <a:cubicBezTo>
                        <a:pt x="2417" y="542"/>
                        <a:pt x="1875" y="0"/>
                        <a:pt x="1209"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1"/>
                <p:cNvSpPr/>
                <p:nvPr/>
              </p:nvSpPr>
              <p:spPr>
                <a:xfrm>
                  <a:off x="2505175" y="4211125"/>
                  <a:ext cx="37775" cy="37775"/>
                </a:xfrm>
                <a:custGeom>
                  <a:rect b="b" l="l" r="r" t="t"/>
                  <a:pathLst>
                    <a:path extrusionOk="0" h="1511" w="1511">
                      <a:moveTo>
                        <a:pt x="755" y="0"/>
                      </a:moveTo>
                      <a:cubicBezTo>
                        <a:pt x="337" y="0"/>
                        <a:pt x="0" y="337"/>
                        <a:pt x="0" y="755"/>
                      </a:cubicBezTo>
                      <a:cubicBezTo>
                        <a:pt x="0" y="1172"/>
                        <a:pt x="337" y="1510"/>
                        <a:pt x="755" y="1510"/>
                      </a:cubicBezTo>
                      <a:cubicBezTo>
                        <a:pt x="1172" y="1510"/>
                        <a:pt x="1510" y="1172"/>
                        <a:pt x="1510" y="755"/>
                      </a:cubicBezTo>
                      <a:cubicBezTo>
                        <a:pt x="1510" y="337"/>
                        <a:pt x="1171" y="0"/>
                        <a:pt x="75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1"/>
                <p:cNvSpPr/>
                <p:nvPr/>
              </p:nvSpPr>
              <p:spPr>
                <a:xfrm>
                  <a:off x="2506350" y="4212300"/>
                  <a:ext cx="36600" cy="36600"/>
                </a:xfrm>
                <a:custGeom>
                  <a:rect b="b" l="l" r="r" t="t"/>
                  <a:pathLst>
                    <a:path extrusionOk="0" h="1464" w="1464">
                      <a:moveTo>
                        <a:pt x="962" y="1"/>
                      </a:moveTo>
                      <a:lnTo>
                        <a:pt x="962" y="1"/>
                      </a:lnTo>
                      <a:cubicBezTo>
                        <a:pt x="992" y="80"/>
                        <a:pt x="1009" y="165"/>
                        <a:pt x="1009" y="254"/>
                      </a:cubicBezTo>
                      <a:cubicBezTo>
                        <a:pt x="1009" y="672"/>
                        <a:pt x="672" y="1009"/>
                        <a:pt x="254" y="1009"/>
                      </a:cubicBezTo>
                      <a:cubicBezTo>
                        <a:pt x="165" y="1009"/>
                        <a:pt x="79" y="992"/>
                        <a:pt x="0" y="962"/>
                      </a:cubicBezTo>
                      <a:lnTo>
                        <a:pt x="0" y="962"/>
                      </a:lnTo>
                      <a:cubicBezTo>
                        <a:pt x="104" y="1254"/>
                        <a:pt x="380" y="1463"/>
                        <a:pt x="708" y="1463"/>
                      </a:cubicBezTo>
                      <a:cubicBezTo>
                        <a:pt x="1125" y="1463"/>
                        <a:pt x="1463" y="1125"/>
                        <a:pt x="1463" y="708"/>
                      </a:cubicBezTo>
                      <a:cubicBezTo>
                        <a:pt x="1463" y="382"/>
                        <a:pt x="1253" y="105"/>
                        <a:pt x="962"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92" name="Google Shape;3792;p71"/>
          <p:cNvGrpSpPr/>
          <p:nvPr/>
        </p:nvGrpSpPr>
        <p:grpSpPr>
          <a:xfrm>
            <a:off x="2683325" y="4004323"/>
            <a:ext cx="391850" cy="512952"/>
            <a:chOff x="2922674" y="4090910"/>
            <a:chExt cx="391850" cy="512952"/>
          </a:xfrm>
        </p:grpSpPr>
        <p:sp>
          <p:nvSpPr>
            <p:cNvPr id="3793" name="Google Shape;3793;p71"/>
            <p:cNvSpPr/>
            <p:nvPr/>
          </p:nvSpPr>
          <p:spPr>
            <a:xfrm>
              <a:off x="2922674" y="4090910"/>
              <a:ext cx="391850" cy="512952"/>
            </a:xfrm>
            <a:custGeom>
              <a:rect b="b" l="l" r="r" t="t"/>
              <a:pathLst>
                <a:path extrusionOk="0" h="18726" w="14305">
                  <a:moveTo>
                    <a:pt x="7134" y="0"/>
                  </a:moveTo>
                  <a:cubicBezTo>
                    <a:pt x="6753" y="0"/>
                    <a:pt x="6409" y="161"/>
                    <a:pt x="6166" y="417"/>
                  </a:cubicBezTo>
                  <a:cubicBezTo>
                    <a:pt x="4612" y="819"/>
                    <a:pt x="3438" y="2161"/>
                    <a:pt x="3287" y="3799"/>
                  </a:cubicBezTo>
                  <a:cubicBezTo>
                    <a:pt x="3287" y="3803"/>
                    <a:pt x="3287" y="3806"/>
                    <a:pt x="3286" y="3809"/>
                  </a:cubicBezTo>
                  <a:cubicBezTo>
                    <a:pt x="3281" y="3874"/>
                    <a:pt x="3276" y="3937"/>
                    <a:pt x="3274" y="4002"/>
                  </a:cubicBezTo>
                  <a:cubicBezTo>
                    <a:pt x="3274" y="4010"/>
                    <a:pt x="3274" y="4018"/>
                    <a:pt x="3272" y="4025"/>
                  </a:cubicBezTo>
                  <a:cubicBezTo>
                    <a:pt x="3271" y="4044"/>
                    <a:pt x="3271" y="4064"/>
                    <a:pt x="3271" y="4083"/>
                  </a:cubicBezTo>
                  <a:lnTo>
                    <a:pt x="3271" y="4104"/>
                  </a:lnTo>
                  <a:cubicBezTo>
                    <a:pt x="3271" y="4121"/>
                    <a:pt x="3270" y="4141"/>
                    <a:pt x="3270" y="4158"/>
                  </a:cubicBezTo>
                  <a:cubicBezTo>
                    <a:pt x="3270" y="5687"/>
                    <a:pt x="4155" y="7007"/>
                    <a:pt x="5442" y="7635"/>
                  </a:cubicBezTo>
                  <a:lnTo>
                    <a:pt x="5228" y="7849"/>
                  </a:lnTo>
                  <a:cubicBezTo>
                    <a:pt x="5222" y="7855"/>
                    <a:pt x="5215" y="7861"/>
                    <a:pt x="5208" y="7867"/>
                  </a:cubicBezTo>
                  <a:cubicBezTo>
                    <a:pt x="5206" y="7870"/>
                    <a:pt x="5202" y="7872"/>
                    <a:pt x="5198" y="7876"/>
                  </a:cubicBezTo>
                  <a:cubicBezTo>
                    <a:pt x="5196" y="7879"/>
                    <a:pt x="5192" y="7881"/>
                    <a:pt x="5190" y="7884"/>
                  </a:cubicBezTo>
                  <a:cubicBezTo>
                    <a:pt x="5185" y="7887"/>
                    <a:pt x="5179" y="7891"/>
                    <a:pt x="5174" y="7897"/>
                  </a:cubicBezTo>
                  <a:lnTo>
                    <a:pt x="5172" y="7897"/>
                  </a:lnTo>
                  <a:cubicBezTo>
                    <a:pt x="5093" y="7958"/>
                    <a:pt x="4998" y="7998"/>
                    <a:pt x="4899" y="8015"/>
                  </a:cubicBezTo>
                  <a:cubicBezTo>
                    <a:pt x="4900" y="8015"/>
                    <a:pt x="4900" y="8016"/>
                    <a:pt x="4902" y="8016"/>
                  </a:cubicBezTo>
                  <a:cubicBezTo>
                    <a:pt x="4871" y="8021"/>
                    <a:pt x="4838" y="8024"/>
                    <a:pt x="4806" y="8024"/>
                  </a:cubicBezTo>
                  <a:lnTo>
                    <a:pt x="547" y="8024"/>
                  </a:lnTo>
                  <a:cubicBezTo>
                    <a:pt x="332" y="8024"/>
                    <a:pt x="129" y="8144"/>
                    <a:pt x="43" y="8332"/>
                  </a:cubicBezTo>
                  <a:cubicBezTo>
                    <a:pt x="43" y="8333"/>
                    <a:pt x="41" y="8333"/>
                    <a:pt x="41" y="8335"/>
                  </a:cubicBezTo>
                  <a:cubicBezTo>
                    <a:pt x="28" y="8367"/>
                    <a:pt x="16" y="8402"/>
                    <a:pt x="10" y="8438"/>
                  </a:cubicBezTo>
                  <a:cubicBezTo>
                    <a:pt x="8" y="8442"/>
                    <a:pt x="7" y="8449"/>
                    <a:pt x="7" y="8454"/>
                  </a:cubicBezTo>
                  <a:lnTo>
                    <a:pt x="7" y="8456"/>
                  </a:lnTo>
                  <a:cubicBezTo>
                    <a:pt x="5" y="8461"/>
                    <a:pt x="5" y="8467"/>
                    <a:pt x="4" y="8472"/>
                  </a:cubicBezTo>
                  <a:cubicBezTo>
                    <a:pt x="4" y="8477"/>
                    <a:pt x="3" y="8481"/>
                    <a:pt x="3" y="8486"/>
                  </a:cubicBezTo>
                  <a:lnTo>
                    <a:pt x="3" y="8489"/>
                  </a:lnTo>
                  <a:cubicBezTo>
                    <a:pt x="2" y="8505"/>
                    <a:pt x="0" y="8521"/>
                    <a:pt x="0" y="8536"/>
                  </a:cubicBezTo>
                  <a:cubicBezTo>
                    <a:pt x="0" y="8681"/>
                    <a:pt x="61" y="8815"/>
                    <a:pt x="162" y="8910"/>
                  </a:cubicBezTo>
                  <a:cubicBezTo>
                    <a:pt x="189" y="8936"/>
                    <a:pt x="220" y="8960"/>
                    <a:pt x="254" y="8979"/>
                  </a:cubicBezTo>
                  <a:lnTo>
                    <a:pt x="255" y="8979"/>
                  </a:lnTo>
                  <a:cubicBezTo>
                    <a:pt x="261" y="8983"/>
                    <a:pt x="267" y="8987"/>
                    <a:pt x="275" y="8989"/>
                  </a:cubicBezTo>
                  <a:cubicBezTo>
                    <a:pt x="276" y="8989"/>
                    <a:pt x="276" y="8991"/>
                    <a:pt x="277" y="8991"/>
                  </a:cubicBezTo>
                  <a:cubicBezTo>
                    <a:pt x="283" y="8994"/>
                    <a:pt x="288" y="8998"/>
                    <a:pt x="295" y="9000"/>
                  </a:cubicBezTo>
                  <a:cubicBezTo>
                    <a:pt x="296" y="9000"/>
                    <a:pt x="296" y="9001"/>
                    <a:pt x="297" y="9001"/>
                  </a:cubicBezTo>
                  <a:cubicBezTo>
                    <a:pt x="303" y="9004"/>
                    <a:pt x="310" y="9008"/>
                    <a:pt x="317" y="9010"/>
                  </a:cubicBezTo>
                  <a:cubicBezTo>
                    <a:pt x="317" y="9010"/>
                    <a:pt x="318" y="9010"/>
                    <a:pt x="318" y="9011"/>
                  </a:cubicBezTo>
                  <a:cubicBezTo>
                    <a:pt x="332" y="9018"/>
                    <a:pt x="347" y="9023"/>
                    <a:pt x="363" y="9026"/>
                  </a:cubicBezTo>
                  <a:lnTo>
                    <a:pt x="3446" y="9976"/>
                  </a:lnTo>
                  <a:cubicBezTo>
                    <a:pt x="3695" y="10053"/>
                    <a:pt x="3866" y="10283"/>
                    <a:pt x="3866" y="10545"/>
                  </a:cubicBezTo>
                  <a:lnTo>
                    <a:pt x="3866" y="12187"/>
                  </a:lnTo>
                  <a:cubicBezTo>
                    <a:pt x="3701" y="12187"/>
                    <a:pt x="3569" y="12321"/>
                    <a:pt x="3569" y="12483"/>
                  </a:cubicBezTo>
                  <a:lnTo>
                    <a:pt x="3569" y="12831"/>
                  </a:lnTo>
                  <a:cubicBezTo>
                    <a:pt x="3569" y="12989"/>
                    <a:pt x="3631" y="13139"/>
                    <a:pt x="3743" y="13251"/>
                  </a:cubicBezTo>
                  <a:lnTo>
                    <a:pt x="3867" y="13375"/>
                  </a:lnTo>
                  <a:cubicBezTo>
                    <a:pt x="3867" y="13606"/>
                    <a:pt x="3816" y="13834"/>
                    <a:pt x="3718" y="14044"/>
                  </a:cubicBezTo>
                  <a:lnTo>
                    <a:pt x="1988" y="17751"/>
                  </a:lnTo>
                  <a:cubicBezTo>
                    <a:pt x="1878" y="17988"/>
                    <a:pt x="1913" y="18264"/>
                    <a:pt x="2072" y="18466"/>
                  </a:cubicBezTo>
                  <a:cubicBezTo>
                    <a:pt x="2073" y="18467"/>
                    <a:pt x="2074" y="18469"/>
                    <a:pt x="2074" y="18470"/>
                  </a:cubicBezTo>
                  <a:cubicBezTo>
                    <a:pt x="2079" y="18475"/>
                    <a:pt x="2083" y="18481"/>
                    <a:pt x="2089" y="18486"/>
                  </a:cubicBezTo>
                  <a:lnTo>
                    <a:pt x="2091" y="18489"/>
                  </a:lnTo>
                  <a:cubicBezTo>
                    <a:pt x="2104" y="18505"/>
                    <a:pt x="2117" y="18518"/>
                    <a:pt x="2132" y="18532"/>
                  </a:cubicBezTo>
                  <a:cubicBezTo>
                    <a:pt x="2265" y="18662"/>
                    <a:pt x="2437" y="18725"/>
                    <a:pt x="2608" y="18725"/>
                  </a:cubicBezTo>
                  <a:cubicBezTo>
                    <a:pt x="2812" y="18725"/>
                    <a:pt x="3015" y="18635"/>
                    <a:pt x="3152" y="18458"/>
                  </a:cubicBezTo>
                  <a:lnTo>
                    <a:pt x="5469" y="15445"/>
                  </a:lnTo>
                  <a:cubicBezTo>
                    <a:pt x="5539" y="15353"/>
                    <a:pt x="5633" y="15286"/>
                    <a:pt x="5737" y="15248"/>
                  </a:cubicBezTo>
                  <a:lnTo>
                    <a:pt x="5982" y="15492"/>
                  </a:lnTo>
                  <a:cubicBezTo>
                    <a:pt x="6148" y="15659"/>
                    <a:pt x="6375" y="15753"/>
                    <a:pt x="6611" y="15753"/>
                  </a:cubicBezTo>
                  <a:lnTo>
                    <a:pt x="7657" y="15753"/>
                  </a:lnTo>
                  <a:cubicBezTo>
                    <a:pt x="7893" y="15753"/>
                    <a:pt x="8120" y="15659"/>
                    <a:pt x="8288" y="15492"/>
                  </a:cubicBezTo>
                  <a:lnTo>
                    <a:pt x="8531" y="15248"/>
                  </a:lnTo>
                  <a:cubicBezTo>
                    <a:pt x="8637" y="15286"/>
                    <a:pt x="8731" y="15353"/>
                    <a:pt x="8799" y="15445"/>
                  </a:cubicBezTo>
                  <a:lnTo>
                    <a:pt x="8963" y="15657"/>
                  </a:lnTo>
                  <a:lnTo>
                    <a:pt x="11094" y="18429"/>
                  </a:lnTo>
                  <a:cubicBezTo>
                    <a:pt x="11237" y="18614"/>
                    <a:pt x="11459" y="18721"/>
                    <a:pt x="11680" y="18721"/>
                  </a:cubicBezTo>
                  <a:cubicBezTo>
                    <a:pt x="11802" y="18721"/>
                    <a:pt x="11924" y="18689"/>
                    <a:pt x="12032" y="18619"/>
                  </a:cubicBezTo>
                  <a:cubicBezTo>
                    <a:pt x="12327" y="18428"/>
                    <a:pt x="12424" y="18056"/>
                    <a:pt x="12282" y="17752"/>
                  </a:cubicBezTo>
                  <a:lnTo>
                    <a:pt x="10553" y="14046"/>
                  </a:lnTo>
                  <a:cubicBezTo>
                    <a:pt x="10455" y="13837"/>
                    <a:pt x="10404" y="13608"/>
                    <a:pt x="10404" y="13376"/>
                  </a:cubicBezTo>
                  <a:lnTo>
                    <a:pt x="10527" y="13252"/>
                  </a:lnTo>
                  <a:cubicBezTo>
                    <a:pt x="10638" y="13140"/>
                    <a:pt x="10702" y="12989"/>
                    <a:pt x="10702" y="12832"/>
                  </a:cubicBezTo>
                  <a:lnTo>
                    <a:pt x="10702" y="12485"/>
                  </a:lnTo>
                  <a:cubicBezTo>
                    <a:pt x="10702" y="12321"/>
                    <a:pt x="10568" y="12188"/>
                    <a:pt x="10405" y="12188"/>
                  </a:cubicBezTo>
                  <a:lnTo>
                    <a:pt x="10405" y="10546"/>
                  </a:lnTo>
                  <a:cubicBezTo>
                    <a:pt x="10405" y="10285"/>
                    <a:pt x="10574" y="10054"/>
                    <a:pt x="10825" y="9977"/>
                  </a:cubicBezTo>
                  <a:lnTo>
                    <a:pt x="13876" y="9039"/>
                  </a:lnTo>
                  <a:cubicBezTo>
                    <a:pt x="14074" y="8977"/>
                    <a:pt x="14238" y="8814"/>
                    <a:pt x="14264" y="8607"/>
                  </a:cubicBezTo>
                  <a:cubicBezTo>
                    <a:pt x="14304" y="8291"/>
                    <a:pt x="14061" y="8023"/>
                    <a:pt x="13755" y="8023"/>
                  </a:cubicBezTo>
                  <a:lnTo>
                    <a:pt x="9461" y="8023"/>
                  </a:lnTo>
                  <a:cubicBezTo>
                    <a:pt x="9429" y="8023"/>
                    <a:pt x="9397" y="8020"/>
                    <a:pt x="9365" y="8015"/>
                  </a:cubicBezTo>
                  <a:cubicBezTo>
                    <a:pt x="9366" y="8015"/>
                    <a:pt x="9366" y="8014"/>
                    <a:pt x="9367" y="8014"/>
                  </a:cubicBezTo>
                  <a:cubicBezTo>
                    <a:pt x="9261" y="7997"/>
                    <a:pt x="9161" y="7952"/>
                    <a:pt x="9077" y="7882"/>
                  </a:cubicBezTo>
                  <a:cubicBezTo>
                    <a:pt x="9075" y="7881"/>
                    <a:pt x="9074" y="7879"/>
                    <a:pt x="9071" y="7877"/>
                  </a:cubicBezTo>
                  <a:cubicBezTo>
                    <a:pt x="9066" y="7874"/>
                    <a:pt x="9063" y="7871"/>
                    <a:pt x="9059" y="7868"/>
                  </a:cubicBezTo>
                  <a:cubicBezTo>
                    <a:pt x="9053" y="7861"/>
                    <a:pt x="9047" y="7855"/>
                    <a:pt x="9040" y="7849"/>
                  </a:cubicBezTo>
                  <a:lnTo>
                    <a:pt x="8826" y="7635"/>
                  </a:lnTo>
                  <a:cubicBezTo>
                    <a:pt x="10112" y="7007"/>
                    <a:pt x="10999" y="5687"/>
                    <a:pt x="10999" y="4158"/>
                  </a:cubicBezTo>
                  <a:cubicBezTo>
                    <a:pt x="10999" y="3134"/>
                    <a:pt x="10591" y="2150"/>
                    <a:pt x="9867" y="1427"/>
                  </a:cubicBezTo>
                  <a:cubicBezTo>
                    <a:pt x="9212" y="772"/>
                    <a:pt x="8347" y="376"/>
                    <a:pt x="7431" y="306"/>
                  </a:cubicBezTo>
                  <a:lnTo>
                    <a:pt x="7431" y="298"/>
                  </a:lnTo>
                  <a:cubicBezTo>
                    <a:pt x="7431" y="134"/>
                    <a:pt x="7298" y="0"/>
                    <a:pt x="7134"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4" name="Google Shape;3794;p71"/>
            <p:cNvGrpSpPr/>
            <p:nvPr/>
          </p:nvGrpSpPr>
          <p:grpSpPr>
            <a:xfrm>
              <a:off x="2939274" y="4113298"/>
              <a:ext cx="358650" cy="468175"/>
              <a:chOff x="2326550" y="3256275"/>
              <a:chExt cx="358650" cy="468175"/>
            </a:xfrm>
          </p:grpSpPr>
          <p:sp>
            <p:nvSpPr>
              <p:cNvPr id="3795" name="Google Shape;3795;p71"/>
              <p:cNvSpPr/>
              <p:nvPr/>
            </p:nvSpPr>
            <p:spPr>
              <a:xfrm>
                <a:off x="2326550" y="3442025"/>
                <a:ext cx="358650" cy="282425"/>
              </a:xfrm>
              <a:custGeom>
                <a:rect b="b" l="l" r="r" t="t"/>
                <a:pathLst>
                  <a:path extrusionOk="0" h="11297" w="14346">
                    <a:moveTo>
                      <a:pt x="5690" y="0"/>
                    </a:moveTo>
                    <a:lnTo>
                      <a:pt x="5270" y="420"/>
                    </a:lnTo>
                    <a:cubicBezTo>
                      <a:pt x="5159" y="532"/>
                      <a:pt x="5007" y="595"/>
                      <a:pt x="4851" y="595"/>
                    </a:cubicBezTo>
                    <a:lnTo>
                      <a:pt x="588" y="595"/>
                    </a:lnTo>
                    <a:cubicBezTo>
                      <a:pt x="336" y="595"/>
                      <a:pt x="98" y="761"/>
                      <a:pt x="51" y="1010"/>
                    </a:cubicBezTo>
                    <a:cubicBezTo>
                      <a:pt x="0" y="1273"/>
                      <a:pt x="157" y="1523"/>
                      <a:pt x="404" y="1598"/>
                    </a:cubicBezTo>
                    <a:lnTo>
                      <a:pt x="3487" y="2548"/>
                    </a:lnTo>
                    <a:cubicBezTo>
                      <a:pt x="3736" y="2625"/>
                      <a:pt x="3907" y="2855"/>
                      <a:pt x="3907" y="3117"/>
                    </a:cubicBezTo>
                    <a:lnTo>
                      <a:pt x="3907" y="5947"/>
                    </a:lnTo>
                    <a:cubicBezTo>
                      <a:pt x="3907" y="6178"/>
                      <a:pt x="3856" y="6406"/>
                      <a:pt x="3758" y="6616"/>
                    </a:cubicBezTo>
                    <a:lnTo>
                      <a:pt x="2044" y="10287"/>
                    </a:lnTo>
                    <a:cubicBezTo>
                      <a:pt x="1926" y="10539"/>
                      <a:pt x="1947" y="10849"/>
                      <a:pt x="2131" y="11059"/>
                    </a:cubicBezTo>
                    <a:cubicBezTo>
                      <a:pt x="2269" y="11219"/>
                      <a:pt x="2459" y="11297"/>
                      <a:pt x="2649" y="11297"/>
                    </a:cubicBezTo>
                    <a:cubicBezTo>
                      <a:pt x="2853" y="11297"/>
                      <a:pt x="3057" y="11206"/>
                      <a:pt x="3193" y="11028"/>
                    </a:cubicBezTo>
                    <a:lnTo>
                      <a:pt x="5510" y="8014"/>
                    </a:lnTo>
                    <a:cubicBezTo>
                      <a:pt x="5623" y="7869"/>
                      <a:pt x="5797" y="7782"/>
                      <a:pt x="5982" y="7782"/>
                    </a:cubicBezTo>
                    <a:lnTo>
                      <a:pt x="8369" y="7782"/>
                    </a:lnTo>
                    <a:cubicBezTo>
                      <a:pt x="8553" y="7782"/>
                      <a:pt x="8726" y="7869"/>
                      <a:pt x="8839" y="8014"/>
                    </a:cubicBezTo>
                    <a:lnTo>
                      <a:pt x="11134" y="10998"/>
                    </a:lnTo>
                    <a:cubicBezTo>
                      <a:pt x="11277" y="11183"/>
                      <a:pt x="11499" y="11291"/>
                      <a:pt x="11720" y="11291"/>
                    </a:cubicBezTo>
                    <a:cubicBezTo>
                      <a:pt x="11842" y="11291"/>
                      <a:pt x="11963" y="11258"/>
                      <a:pt x="12071" y="11188"/>
                    </a:cubicBezTo>
                    <a:cubicBezTo>
                      <a:pt x="12367" y="10996"/>
                      <a:pt x="12464" y="10626"/>
                      <a:pt x="12322" y="10321"/>
                    </a:cubicBezTo>
                    <a:lnTo>
                      <a:pt x="10593" y="6615"/>
                    </a:lnTo>
                    <a:cubicBezTo>
                      <a:pt x="10494" y="6406"/>
                      <a:pt x="10443" y="6178"/>
                      <a:pt x="10443" y="5945"/>
                    </a:cubicBezTo>
                    <a:lnTo>
                      <a:pt x="10443" y="3114"/>
                    </a:lnTo>
                    <a:cubicBezTo>
                      <a:pt x="10443" y="2853"/>
                      <a:pt x="10612" y="2622"/>
                      <a:pt x="10863" y="2545"/>
                    </a:cubicBezTo>
                    <a:lnTo>
                      <a:pt x="13914" y="1607"/>
                    </a:lnTo>
                    <a:cubicBezTo>
                      <a:pt x="14113" y="1545"/>
                      <a:pt x="14276" y="1382"/>
                      <a:pt x="14303" y="1175"/>
                    </a:cubicBezTo>
                    <a:cubicBezTo>
                      <a:pt x="14345" y="863"/>
                      <a:pt x="14102" y="595"/>
                      <a:pt x="13796" y="595"/>
                    </a:cubicBezTo>
                    <a:lnTo>
                      <a:pt x="9502" y="595"/>
                    </a:lnTo>
                    <a:cubicBezTo>
                      <a:pt x="9345" y="595"/>
                      <a:pt x="9193" y="532"/>
                      <a:pt x="9083" y="420"/>
                    </a:cubicBezTo>
                    <a:lnTo>
                      <a:pt x="866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1"/>
              <p:cNvSpPr/>
              <p:nvPr/>
            </p:nvSpPr>
            <p:spPr>
              <a:xfrm>
                <a:off x="2327550" y="3464650"/>
                <a:ext cx="264025" cy="255075"/>
              </a:xfrm>
              <a:custGeom>
                <a:rect b="b" l="l" r="r" t="t"/>
                <a:pathLst>
                  <a:path extrusionOk="0" h="10203" w="10561">
                    <a:moveTo>
                      <a:pt x="43" y="0"/>
                    </a:moveTo>
                    <a:cubicBezTo>
                      <a:pt x="17" y="64"/>
                      <a:pt x="0" y="133"/>
                      <a:pt x="0" y="204"/>
                    </a:cubicBezTo>
                    <a:cubicBezTo>
                      <a:pt x="0" y="429"/>
                      <a:pt x="146" y="629"/>
                      <a:pt x="362" y="696"/>
                    </a:cubicBezTo>
                    <a:lnTo>
                      <a:pt x="3446" y="1644"/>
                    </a:lnTo>
                    <a:cubicBezTo>
                      <a:pt x="3694" y="1721"/>
                      <a:pt x="3865" y="1951"/>
                      <a:pt x="3865" y="2213"/>
                    </a:cubicBezTo>
                    <a:lnTo>
                      <a:pt x="3865" y="5043"/>
                    </a:lnTo>
                    <a:cubicBezTo>
                      <a:pt x="3865" y="5274"/>
                      <a:pt x="3815" y="5502"/>
                      <a:pt x="3716" y="5713"/>
                    </a:cubicBezTo>
                    <a:lnTo>
                      <a:pt x="1987" y="9419"/>
                    </a:lnTo>
                    <a:cubicBezTo>
                      <a:pt x="1864" y="9684"/>
                      <a:pt x="1921" y="9998"/>
                      <a:pt x="2132" y="10202"/>
                    </a:cubicBezTo>
                    <a:cubicBezTo>
                      <a:pt x="2198" y="10195"/>
                      <a:pt x="2228" y="10193"/>
                      <a:pt x="2295" y="10187"/>
                    </a:cubicBezTo>
                    <a:lnTo>
                      <a:pt x="4181" y="7223"/>
                    </a:lnTo>
                    <a:cubicBezTo>
                      <a:pt x="4296" y="7042"/>
                      <a:pt x="4489" y="6948"/>
                      <a:pt x="4683" y="6948"/>
                    </a:cubicBezTo>
                    <a:cubicBezTo>
                      <a:pt x="4834" y="6948"/>
                      <a:pt x="4985" y="7005"/>
                      <a:pt x="5102" y="7122"/>
                    </a:cubicBezTo>
                    <a:lnTo>
                      <a:pt x="5307" y="7326"/>
                    </a:lnTo>
                    <a:lnTo>
                      <a:pt x="5470" y="7113"/>
                    </a:lnTo>
                    <a:cubicBezTo>
                      <a:pt x="5583" y="6967"/>
                      <a:pt x="5757" y="6880"/>
                      <a:pt x="5942" y="6880"/>
                    </a:cubicBezTo>
                    <a:lnTo>
                      <a:pt x="8329" y="6880"/>
                    </a:lnTo>
                    <a:cubicBezTo>
                      <a:pt x="8513" y="6880"/>
                      <a:pt x="8686" y="6967"/>
                      <a:pt x="8799" y="7113"/>
                    </a:cubicBezTo>
                    <a:lnTo>
                      <a:pt x="8963" y="7326"/>
                    </a:lnTo>
                    <a:lnTo>
                      <a:pt x="10560" y="5729"/>
                    </a:lnTo>
                    <a:lnTo>
                      <a:pt x="10553" y="5710"/>
                    </a:lnTo>
                    <a:cubicBezTo>
                      <a:pt x="10454" y="5501"/>
                      <a:pt x="10403" y="5273"/>
                      <a:pt x="10403" y="5042"/>
                    </a:cubicBezTo>
                    <a:lnTo>
                      <a:pt x="10403" y="3258"/>
                    </a:lnTo>
                    <a:lnTo>
                      <a:pt x="5351" y="3258"/>
                    </a:lnTo>
                    <a:cubicBezTo>
                      <a:pt x="5022" y="3258"/>
                      <a:pt x="4756" y="2992"/>
                      <a:pt x="4756" y="2664"/>
                    </a:cubicBezTo>
                    <a:lnTo>
                      <a:pt x="4756" y="2106"/>
                    </a:lnTo>
                    <a:cubicBezTo>
                      <a:pt x="4756" y="1560"/>
                      <a:pt x="4385" y="1086"/>
                      <a:pt x="3856" y="953"/>
                    </a:cubicBezTo>
                    <a:lnTo>
                      <a:pt x="4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1"/>
              <p:cNvSpPr/>
              <p:nvPr/>
            </p:nvSpPr>
            <p:spPr>
              <a:xfrm>
                <a:off x="2416750" y="3560950"/>
                <a:ext cx="178350" cy="89125"/>
              </a:xfrm>
              <a:custGeom>
                <a:rect b="b" l="l" r="r" t="t"/>
                <a:pathLst>
                  <a:path extrusionOk="0" h="3565" w="7134">
                    <a:moveTo>
                      <a:pt x="298" y="0"/>
                    </a:moveTo>
                    <a:cubicBezTo>
                      <a:pt x="134" y="0"/>
                      <a:pt x="1" y="133"/>
                      <a:pt x="1" y="297"/>
                    </a:cubicBezTo>
                    <a:lnTo>
                      <a:pt x="1" y="645"/>
                    </a:lnTo>
                    <a:cubicBezTo>
                      <a:pt x="1" y="801"/>
                      <a:pt x="63" y="953"/>
                      <a:pt x="175" y="1065"/>
                    </a:cubicBezTo>
                    <a:lnTo>
                      <a:pt x="2415" y="3305"/>
                    </a:lnTo>
                    <a:cubicBezTo>
                      <a:pt x="2581" y="3471"/>
                      <a:pt x="2809" y="3565"/>
                      <a:pt x="3045" y="3565"/>
                    </a:cubicBezTo>
                    <a:lnTo>
                      <a:pt x="4090" y="3565"/>
                    </a:lnTo>
                    <a:cubicBezTo>
                      <a:pt x="4326" y="3565"/>
                      <a:pt x="4553" y="3471"/>
                      <a:pt x="4721" y="3305"/>
                    </a:cubicBezTo>
                    <a:lnTo>
                      <a:pt x="6960" y="1065"/>
                    </a:lnTo>
                    <a:cubicBezTo>
                      <a:pt x="7072" y="953"/>
                      <a:pt x="7134" y="802"/>
                      <a:pt x="7134" y="645"/>
                    </a:cubicBezTo>
                    <a:lnTo>
                      <a:pt x="7134" y="297"/>
                    </a:lnTo>
                    <a:cubicBezTo>
                      <a:pt x="7134" y="134"/>
                      <a:pt x="7001" y="0"/>
                      <a:pt x="6837"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1"/>
              <p:cNvSpPr/>
              <p:nvPr/>
            </p:nvSpPr>
            <p:spPr>
              <a:xfrm>
                <a:off x="2450075" y="3442050"/>
                <a:ext cx="111675" cy="29725"/>
              </a:xfrm>
              <a:custGeom>
                <a:rect b="b" l="l" r="r" t="t"/>
                <a:pathLst>
                  <a:path extrusionOk="0" h="1189" w="4467">
                    <a:moveTo>
                      <a:pt x="748" y="0"/>
                    </a:moveTo>
                    <a:lnTo>
                      <a:pt x="328" y="420"/>
                    </a:lnTo>
                    <a:cubicBezTo>
                      <a:pt x="239" y="509"/>
                      <a:pt x="123" y="565"/>
                      <a:pt x="0" y="585"/>
                    </a:cubicBezTo>
                    <a:cubicBezTo>
                      <a:pt x="658" y="966"/>
                      <a:pt x="1420" y="1189"/>
                      <a:pt x="2233" y="1189"/>
                    </a:cubicBezTo>
                    <a:cubicBezTo>
                      <a:pt x="3047" y="1189"/>
                      <a:pt x="3809" y="966"/>
                      <a:pt x="4466" y="585"/>
                    </a:cubicBezTo>
                    <a:cubicBezTo>
                      <a:pt x="4343" y="565"/>
                      <a:pt x="4228" y="509"/>
                      <a:pt x="4140" y="420"/>
                    </a:cubicBezTo>
                    <a:lnTo>
                      <a:pt x="372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1"/>
              <p:cNvSpPr/>
              <p:nvPr/>
            </p:nvSpPr>
            <p:spPr>
              <a:xfrm>
                <a:off x="2409275" y="3263675"/>
                <a:ext cx="193275" cy="193250"/>
              </a:xfrm>
              <a:custGeom>
                <a:rect b="b" l="l" r="r" t="t"/>
                <a:pathLst>
                  <a:path extrusionOk="0" h="7730" w="7731">
                    <a:moveTo>
                      <a:pt x="3865" y="0"/>
                    </a:moveTo>
                    <a:cubicBezTo>
                      <a:pt x="1732" y="0"/>
                      <a:pt x="1" y="1731"/>
                      <a:pt x="1" y="3865"/>
                    </a:cubicBezTo>
                    <a:cubicBezTo>
                      <a:pt x="1" y="5999"/>
                      <a:pt x="1732" y="7730"/>
                      <a:pt x="3865" y="7730"/>
                    </a:cubicBezTo>
                    <a:cubicBezTo>
                      <a:pt x="6001" y="7730"/>
                      <a:pt x="7731" y="5999"/>
                      <a:pt x="7731" y="3865"/>
                    </a:cubicBezTo>
                    <a:cubicBezTo>
                      <a:pt x="7731" y="2839"/>
                      <a:pt x="7323" y="1856"/>
                      <a:pt x="6598" y="1131"/>
                    </a:cubicBezTo>
                    <a:cubicBezTo>
                      <a:pt x="5873" y="407"/>
                      <a:pt x="4890" y="0"/>
                      <a:pt x="386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1"/>
              <p:cNvSpPr/>
              <p:nvPr/>
            </p:nvSpPr>
            <p:spPr>
              <a:xfrm>
                <a:off x="2519775" y="3338025"/>
                <a:ext cx="39200" cy="20175"/>
              </a:xfrm>
              <a:custGeom>
                <a:rect b="b" l="l" r="r" t="t"/>
                <a:pathLst>
                  <a:path extrusionOk="0" h="807" w="1568">
                    <a:moveTo>
                      <a:pt x="785" y="1"/>
                    </a:moveTo>
                    <a:cubicBezTo>
                      <a:pt x="504" y="1"/>
                      <a:pt x="248" y="126"/>
                      <a:pt x="98" y="335"/>
                    </a:cubicBezTo>
                    <a:cubicBezTo>
                      <a:pt x="1" y="468"/>
                      <a:pt x="32" y="654"/>
                      <a:pt x="165" y="750"/>
                    </a:cubicBezTo>
                    <a:cubicBezTo>
                      <a:pt x="218" y="788"/>
                      <a:pt x="279" y="806"/>
                      <a:pt x="339" y="806"/>
                    </a:cubicBezTo>
                    <a:cubicBezTo>
                      <a:pt x="432" y="806"/>
                      <a:pt x="523" y="763"/>
                      <a:pt x="580" y="682"/>
                    </a:cubicBezTo>
                    <a:cubicBezTo>
                      <a:pt x="609" y="642"/>
                      <a:pt x="679" y="596"/>
                      <a:pt x="785" y="596"/>
                    </a:cubicBezTo>
                    <a:cubicBezTo>
                      <a:pt x="890" y="596"/>
                      <a:pt x="960" y="642"/>
                      <a:pt x="989" y="682"/>
                    </a:cubicBezTo>
                    <a:cubicBezTo>
                      <a:pt x="1047" y="763"/>
                      <a:pt x="1138" y="806"/>
                      <a:pt x="1231" y="806"/>
                    </a:cubicBezTo>
                    <a:cubicBezTo>
                      <a:pt x="1289" y="806"/>
                      <a:pt x="1350" y="789"/>
                      <a:pt x="1403" y="750"/>
                    </a:cubicBezTo>
                    <a:cubicBezTo>
                      <a:pt x="1537" y="654"/>
                      <a:pt x="1568" y="468"/>
                      <a:pt x="1472" y="335"/>
                    </a:cubicBezTo>
                    <a:cubicBezTo>
                      <a:pt x="1323" y="126"/>
                      <a:pt x="1064" y="1"/>
                      <a:pt x="78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1"/>
              <p:cNvSpPr/>
              <p:nvPr/>
            </p:nvSpPr>
            <p:spPr>
              <a:xfrm>
                <a:off x="2452900" y="3338025"/>
                <a:ext cx="39175" cy="20175"/>
              </a:xfrm>
              <a:custGeom>
                <a:rect b="b" l="l" r="r" t="t"/>
                <a:pathLst>
                  <a:path extrusionOk="0" h="807" w="1567">
                    <a:moveTo>
                      <a:pt x="784" y="1"/>
                    </a:moveTo>
                    <a:cubicBezTo>
                      <a:pt x="503" y="1"/>
                      <a:pt x="247" y="126"/>
                      <a:pt x="97" y="335"/>
                    </a:cubicBezTo>
                    <a:cubicBezTo>
                      <a:pt x="0" y="468"/>
                      <a:pt x="31" y="654"/>
                      <a:pt x="164" y="750"/>
                    </a:cubicBezTo>
                    <a:cubicBezTo>
                      <a:pt x="217" y="788"/>
                      <a:pt x="278" y="806"/>
                      <a:pt x="338" y="806"/>
                    </a:cubicBezTo>
                    <a:cubicBezTo>
                      <a:pt x="430" y="806"/>
                      <a:pt x="522" y="763"/>
                      <a:pt x="579" y="682"/>
                    </a:cubicBezTo>
                    <a:cubicBezTo>
                      <a:pt x="608" y="642"/>
                      <a:pt x="678" y="596"/>
                      <a:pt x="784" y="596"/>
                    </a:cubicBezTo>
                    <a:cubicBezTo>
                      <a:pt x="889" y="596"/>
                      <a:pt x="960" y="642"/>
                      <a:pt x="988" y="682"/>
                    </a:cubicBezTo>
                    <a:cubicBezTo>
                      <a:pt x="1046" y="763"/>
                      <a:pt x="1137" y="806"/>
                      <a:pt x="1230" y="806"/>
                    </a:cubicBezTo>
                    <a:cubicBezTo>
                      <a:pt x="1289" y="806"/>
                      <a:pt x="1350" y="789"/>
                      <a:pt x="1402" y="750"/>
                    </a:cubicBezTo>
                    <a:cubicBezTo>
                      <a:pt x="1536" y="654"/>
                      <a:pt x="1567" y="468"/>
                      <a:pt x="1470" y="335"/>
                    </a:cubicBezTo>
                    <a:cubicBezTo>
                      <a:pt x="1321" y="126"/>
                      <a:pt x="1063" y="1"/>
                      <a:pt x="78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1"/>
              <p:cNvSpPr/>
              <p:nvPr/>
            </p:nvSpPr>
            <p:spPr>
              <a:xfrm>
                <a:off x="2472450" y="3256275"/>
                <a:ext cx="59875" cy="66950"/>
              </a:xfrm>
              <a:custGeom>
                <a:rect b="b" l="l" r="r" t="t"/>
                <a:pathLst>
                  <a:path extrusionOk="0" h="2678" w="2395">
                    <a:moveTo>
                      <a:pt x="1338" y="0"/>
                    </a:moveTo>
                    <a:cubicBezTo>
                      <a:pt x="600" y="0"/>
                      <a:pt x="1" y="600"/>
                      <a:pt x="1" y="1339"/>
                    </a:cubicBezTo>
                    <a:cubicBezTo>
                      <a:pt x="1" y="2077"/>
                      <a:pt x="600" y="2677"/>
                      <a:pt x="1338" y="2677"/>
                    </a:cubicBezTo>
                    <a:cubicBezTo>
                      <a:pt x="1692" y="2677"/>
                      <a:pt x="2022" y="2541"/>
                      <a:pt x="2274" y="2294"/>
                    </a:cubicBezTo>
                    <a:cubicBezTo>
                      <a:pt x="2391" y="2180"/>
                      <a:pt x="2394" y="1991"/>
                      <a:pt x="2278" y="1874"/>
                    </a:cubicBezTo>
                    <a:cubicBezTo>
                      <a:pt x="2220" y="1815"/>
                      <a:pt x="2143" y="1785"/>
                      <a:pt x="2066" y="1785"/>
                    </a:cubicBezTo>
                    <a:cubicBezTo>
                      <a:pt x="1991" y="1785"/>
                      <a:pt x="1916" y="1813"/>
                      <a:pt x="1858" y="1870"/>
                    </a:cubicBezTo>
                    <a:cubicBezTo>
                      <a:pt x="1718" y="2006"/>
                      <a:pt x="1533" y="2082"/>
                      <a:pt x="1338" y="2082"/>
                    </a:cubicBezTo>
                    <a:cubicBezTo>
                      <a:pt x="928" y="2082"/>
                      <a:pt x="595" y="1749"/>
                      <a:pt x="595" y="1339"/>
                    </a:cubicBezTo>
                    <a:cubicBezTo>
                      <a:pt x="595" y="929"/>
                      <a:pt x="928" y="595"/>
                      <a:pt x="1338" y="595"/>
                    </a:cubicBezTo>
                    <a:cubicBezTo>
                      <a:pt x="1502" y="595"/>
                      <a:pt x="1635" y="462"/>
                      <a:pt x="1635" y="299"/>
                    </a:cubicBezTo>
                    <a:cubicBezTo>
                      <a:pt x="1635" y="134"/>
                      <a:pt x="1503" y="0"/>
                      <a:pt x="133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1"/>
              <p:cNvSpPr/>
              <p:nvPr/>
            </p:nvSpPr>
            <p:spPr>
              <a:xfrm>
                <a:off x="2468725" y="3382625"/>
                <a:ext cx="74400" cy="37200"/>
              </a:xfrm>
              <a:custGeom>
                <a:rect b="b" l="l" r="r" t="t"/>
                <a:pathLst>
                  <a:path extrusionOk="0" h="1488" w="2976">
                    <a:moveTo>
                      <a:pt x="338" y="0"/>
                    </a:moveTo>
                    <a:cubicBezTo>
                      <a:pt x="145" y="0"/>
                      <a:pt x="1" y="184"/>
                      <a:pt x="48" y="373"/>
                    </a:cubicBezTo>
                    <a:cubicBezTo>
                      <a:pt x="214" y="1014"/>
                      <a:pt x="795" y="1488"/>
                      <a:pt x="1487" y="1488"/>
                    </a:cubicBezTo>
                    <a:cubicBezTo>
                      <a:pt x="2180" y="1488"/>
                      <a:pt x="2761" y="1014"/>
                      <a:pt x="2926" y="373"/>
                    </a:cubicBezTo>
                    <a:cubicBezTo>
                      <a:pt x="2976" y="185"/>
                      <a:pt x="2832" y="0"/>
                      <a:pt x="2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1"/>
              <p:cNvSpPr/>
              <p:nvPr/>
            </p:nvSpPr>
            <p:spPr>
              <a:xfrm>
                <a:off x="2409300" y="3273300"/>
                <a:ext cx="160800" cy="183600"/>
              </a:xfrm>
              <a:custGeom>
                <a:rect b="b" l="l" r="r" t="t"/>
                <a:pathLst>
                  <a:path extrusionOk="0" h="7344" w="6432">
                    <a:moveTo>
                      <a:pt x="2191" y="0"/>
                    </a:moveTo>
                    <a:lnTo>
                      <a:pt x="2191" y="0"/>
                    </a:lnTo>
                    <a:cubicBezTo>
                      <a:pt x="896" y="624"/>
                      <a:pt x="1" y="1946"/>
                      <a:pt x="1" y="3479"/>
                    </a:cubicBezTo>
                    <a:cubicBezTo>
                      <a:pt x="1" y="5614"/>
                      <a:pt x="1731" y="7344"/>
                      <a:pt x="3865" y="7344"/>
                    </a:cubicBezTo>
                    <a:cubicBezTo>
                      <a:pt x="4851" y="7344"/>
                      <a:pt x="5748" y="6971"/>
                      <a:pt x="6431" y="6364"/>
                    </a:cubicBezTo>
                    <a:lnTo>
                      <a:pt x="6431" y="6364"/>
                    </a:lnTo>
                    <a:cubicBezTo>
                      <a:pt x="5923" y="6607"/>
                      <a:pt x="5357" y="6749"/>
                      <a:pt x="4757" y="6749"/>
                    </a:cubicBezTo>
                    <a:cubicBezTo>
                      <a:pt x="2622" y="6749"/>
                      <a:pt x="891" y="5019"/>
                      <a:pt x="891" y="2884"/>
                    </a:cubicBezTo>
                    <a:cubicBezTo>
                      <a:pt x="891" y="1736"/>
                      <a:pt x="1395" y="708"/>
                      <a:pt x="219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1"/>
              <p:cNvSpPr/>
              <p:nvPr/>
            </p:nvSpPr>
            <p:spPr>
              <a:xfrm>
                <a:off x="2421100" y="3587575"/>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6" name="Google Shape;3806;p71"/>
          <p:cNvGrpSpPr/>
          <p:nvPr/>
        </p:nvGrpSpPr>
        <p:grpSpPr>
          <a:xfrm>
            <a:off x="3415964" y="4004377"/>
            <a:ext cx="380728" cy="512842"/>
            <a:chOff x="3619639" y="4090965"/>
            <a:chExt cx="380728" cy="512842"/>
          </a:xfrm>
        </p:grpSpPr>
        <p:sp>
          <p:nvSpPr>
            <p:cNvPr id="3807" name="Google Shape;3807;p71"/>
            <p:cNvSpPr/>
            <p:nvPr/>
          </p:nvSpPr>
          <p:spPr>
            <a:xfrm>
              <a:off x="3619639" y="4090965"/>
              <a:ext cx="380728" cy="512842"/>
            </a:xfrm>
            <a:custGeom>
              <a:rect b="b" l="l" r="r" t="t"/>
              <a:pathLst>
                <a:path extrusionOk="0" h="18722" w="13899">
                  <a:moveTo>
                    <a:pt x="6923" y="0"/>
                  </a:moveTo>
                  <a:cubicBezTo>
                    <a:pt x="6264" y="3"/>
                    <a:pt x="5637" y="139"/>
                    <a:pt x="5064" y="380"/>
                  </a:cubicBezTo>
                  <a:cubicBezTo>
                    <a:pt x="5059" y="382"/>
                    <a:pt x="5054" y="383"/>
                    <a:pt x="5051" y="386"/>
                  </a:cubicBezTo>
                  <a:cubicBezTo>
                    <a:pt x="5048" y="387"/>
                    <a:pt x="5046" y="389"/>
                    <a:pt x="5043" y="389"/>
                  </a:cubicBezTo>
                  <a:cubicBezTo>
                    <a:pt x="3321" y="1128"/>
                    <a:pt x="2115" y="2838"/>
                    <a:pt x="2115" y="4831"/>
                  </a:cubicBezTo>
                  <a:lnTo>
                    <a:pt x="2115" y="4833"/>
                  </a:lnTo>
                  <a:lnTo>
                    <a:pt x="2115" y="5299"/>
                  </a:lnTo>
                  <a:lnTo>
                    <a:pt x="2115" y="5405"/>
                  </a:lnTo>
                  <a:lnTo>
                    <a:pt x="2115" y="5862"/>
                  </a:lnTo>
                  <a:cubicBezTo>
                    <a:pt x="2110" y="6299"/>
                    <a:pt x="1901" y="6706"/>
                    <a:pt x="1567" y="6988"/>
                  </a:cubicBezTo>
                  <a:cubicBezTo>
                    <a:pt x="879" y="7573"/>
                    <a:pt x="485" y="8492"/>
                    <a:pt x="640" y="9497"/>
                  </a:cubicBezTo>
                  <a:cubicBezTo>
                    <a:pt x="815" y="10617"/>
                    <a:pt x="1703" y="11532"/>
                    <a:pt x="2819" y="11732"/>
                  </a:cubicBezTo>
                  <a:cubicBezTo>
                    <a:pt x="2990" y="11763"/>
                    <a:pt x="3159" y="11778"/>
                    <a:pt x="3324" y="11778"/>
                  </a:cubicBezTo>
                  <a:cubicBezTo>
                    <a:pt x="4020" y="11778"/>
                    <a:pt x="4655" y="11516"/>
                    <a:pt x="5135" y="11085"/>
                  </a:cubicBezTo>
                  <a:lnTo>
                    <a:pt x="5135" y="11998"/>
                  </a:lnTo>
                  <a:cubicBezTo>
                    <a:pt x="5135" y="12042"/>
                    <a:pt x="5130" y="12087"/>
                    <a:pt x="5121" y="12129"/>
                  </a:cubicBezTo>
                  <a:cubicBezTo>
                    <a:pt x="5063" y="12061"/>
                    <a:pt x="4977" y="12023"/>
                    <a:pt x="4890" y="12023"/>
                  </a:cubicBezTo>
                  <a:cubicBezTo>
                    <a:pt x="4842" y="12023"/>
                    <a:pt x="4794" y="12034"/>
                    <a:pt x="4750" y="12058"/>
                  </a:cubicBezTo>
                  <a:cubicBezTo>
                    <a:pt x="4602" y="12137"/>
                    <a:pt x="4548" y="12320"/>
                    <a:pt x="4626" y="12467"/>
                  </a:cubicBezTo>
                  <a:cubicBezTo>
                    <a:pt x="4647" y="12508"/>
                    <a:pt x="4672" y="12548"/>
                    <a:pt x="4697" y="12586"/>
                  </a:cubicBezTo>
                  <a:lnTo>
                    <a:pt x="3172" y="13304"/>
                  </a:lnTo>
                  <a:lnTo>
                    <a:pt x="3137" y="13319"/>
                  </a:lnTo>
                  <a:lnTo>
                    <a:pt x="1041" y="14305"/>
                  </a:lnTo>
                  <a:cubicBezTo>
                    <a:pt x="405" y="14604"/>
                    <a:pt x="0" y="15242"/>
                    <a:pt x="0" y="15945"/>
                  </a:cubicBezTo>
                  <a:lnTo>
                    <a:pt x="0" y="17815"/>
                  </a:lnTo>
                  <a:cubicBezTo>
                    <a:pt x="0" y="18317"/>
                    <a:pt x="406" y="18721"/>
                    <a:pt x="907" y="18721"/>
                  </a:cubicBezTo>
                  <a:lnTo>
                    <a:pt x="12987" y="18721"/>
                  </a:lnTo>
                  <a:cubicBezTo>
                    <a:pt x="13488" y="18721"/>
                    <a:pt x="13893" y="18316"/>
                    <a:pt x="13893" y="17815"/>
                  </a:cubicBezTo>
                  <a:lnTo>
                    <a:pt x="13893" y="15945"/>
                  </a:lnTo>
                  <a:cubicBezTo>
                    <a:pt x="13899" y="15246"/>
                    <a:pt x="13495" y="14608"/>
                    <a:pt x="12859" y="14309"/>
                  </a:cubicBezTo>
                  <a:lnTo>
                    <a:pt x="9207" y="12591"/>
                  </a:lnTo>
                  <a:cubicBezTo>
                    <a:pt x="9235" y="12549"/>
                    <a:pt x="9261" y="12505"/>
                    <a:pt x="9284" y="12460"/>
                  </a:cubicBezTo>
                  <a:cubicBezTo>
                    <a:pt x="9361" y="12313"/>
                    <a:pt x="9305" y="12130"/>
                    <a:pt x="9157" y="12053"/>
                  </a:cubicBezTo>
                  <a:cubicBezTo>
                    <a:pt x="9112" y="12029"/>
                    <a:pt x="9064" y="12018"/>
                    <a:pt x="9017" y="12018"/>
                  </a:cubicBezTo>
                  <a:cubicBezTo>
                    <a:pt x="8926" y="12018"/>
                    <a:pt x="8838" y="12059"/>
                    <a:pt x="8780" y="12133"/>
                  </a:cubicBezTo>
                  <a:cubicBezTo>
                    <a:pt x="8770" y="12089"/>
                    <a:pt x="8765" y="12045"/>
                    <a:pt x="8765" y="11999"/>
                  </a:cubicBezTo>
                  <a:lnTo>
                    <a:pt x="8765" y="11086"/>
                  </a:lnTo>
                  <a:cubicBezTo>
                    <a:pt x="9245" y="11517"/>
                    <a:pt x="9880" y="11778"/>
                    <a:pt x="10576" y="11778"/>
                  </a:cubicBezTo>
                  <a:cubicBezTo>
                    <a:pt x="10687" y="11778"/>
                    <a:pt x="10800" y="11772"/>
                    <a:pt x="10913" y="11758"/>
                  </a:cubicBezTo>
                  <a:cubicBezTo>
                    <a:pt x="10969" y="11752"/>
                    <a:pt x="11024" y="11742"/>
                    <a:pt x="11079" y="11733"/>
                  </a:cubicBezTo>
                  <a:cubicBezTo>
                    <a:pt x="11201" y="11712"/>
                    <a:pt x="11320" y="11681"/>
                    <a:pt x="11436" y="11642"/>
                  </a:cubicBezTo>
                  <a:cubicBezTo>
                    <a:pt x="12381" y="11330"/>
                    <a:pt x="13102" y="10494"/>
                    <a:pt x="13259" y="9496"/>
                  </a:cubicBezTo>
                  <a:cubicBezTo>
                    <a:pt x="13280" y="9355"/>
                    <a:pt x="13291" y="9215"/>
                    <a:pt x="13291" y="9078"/>
                  </a:cubicBezTo>
                  <a:cubicBezTo>
                    <a:pt x="13297" y="8345"/>
                    <a:pt x="13012" y="7682"/>
                    <a:pt x="12546" y="7192"/>
                  </a:cubicBezTo>
                  <a:cubicBezTo>
                    <a:pt x="12478" y="7120"/>
                    <a:pt x="12406" y="7052"/>
                    <a:pt x="12330" y="6988"/>
                  </a:cubicBezTo>
                  <a:cubicBezTo>
                    <a:pt x="11996" y="6705"/>
                    <a:pt x="11787" y="6299"/>
                    <a:pt x="11781" y="5862"/>
                  </a:cubicBezTo>
                  <a:cubicBezTo>
                    <a:pt x="11781" y="5821"/>
                    <a:pt x="11780" y="4995"/>
                    <a:pt x="11780" y="4969"/>
                  </a:cubicBezTo>
                  <a:cubicBezTo>
                    <a:pt x="11780" y="2753"/>
                    <a:pt x="10331" y="801"/>
                    <a:pt x="8295" y="195"/>
                  </a:cubicBezTo>
                  <a:cubicBezTo>
                    <a:pt x="8277" y="190"/>
                    <a:pt x="8258" y="183"/>
                    <a:pt x="8239" y="178"/>
                  </a:cubicBezTo>
                  <a:cubicBezTo>
                    <a:pt x="8202" y="168"/>
                    <a:pt x="8164" y="157"/>
                    <a:pt x="8126" y="147"/>
                  </a:cubicBezTo>
                  <a:cubicBezTo>
                    <a:pt x="8088" y="137"/>
                    <a:pt x="8051" y="129"/>
                    <a:pt x="8012" y="119"/>
                  </a:cubicBezTo>
                  <a:cubicBezTo>
                    <a:pt x="7974" y="110"/>
                    <a:pt x="7935" y="103"/>
                    <a:pt x="7897" y="94"/>
                  </a:cubicBezTo>
                  <a:lnTo>
                    <a:pt x="7838" y="82"/>
                  </a:lnTo>
                  <a:cubicBezTo>
                    <a:pt x="7800" y="74"/>
                    <a:pt x="7760" y="68"/>
                    <a:pt x="7722" y="62"/>
                  </a:cubicBezTo>
                  <a:cubicBezTo>
                    <a:pt x="7545" y="32"/>
                    <a:pt x="7365" y="14"/>
                    <a:pt x="7183" y="5"/>
                  </a:cubicBezTo>
                  <a:cubicBezTo>
                    <a:pt x="7148" y="3"/>
                    <a:pt x="7114" y="2"/>
                    <a:pt x="7080" y="1"/>
                  </a:cubicBezTo>
                  <a:lnTo>
                    <a:pt x="7067" y="1"/>
                  </a:lnTo>
                  <a:cubicBezTo>
                    <a:pt x="7034" y="0"/>
                    <a:pt x="6999" y="0"/>
                    <a:pt x="6965"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71"/>
            <p:cNvGrpSpPr/>
            <p:nvPr/>
          </p:nvGrpSpPr>
          <p:grpSpPr>
            <a:xfrm>
              <a:off x="3646700" y="4113323"/>
              <a:ext cx="347350" cy="468125"/>
              <a:chOff x="2858975" y="3256300"/>
              <a:chExt cx="347350" cy="468125"/>
            </a:xfrm>
          </p:grpSpPr>
          <p:sp>
            <p:nvSpPr>
              <p:cNvPr id="3809" name="Google Shape;3809;p71"/>
              <p:cNvSpPr/>
              <p:nvPr/>
            </p:nvSpPr>
            <p:spPr>
              <a:xfrm>
                <a:off x="2871050" y="3256325"/>
                <a:ext cx="323175" cy="294500"/>
              </a:xfrm>
              <a:custGeom>
                <a:rect b="b" l="l" r="r" t="t"/>
                <a:pathLst>
                  <a:path extrusionOk="0" h="11780" w="12927">
                    <a:moveTo>
                      <a:pt x="6462" y="1"/>
                    </a:moveTo>
                    <a:cubicBezTo>
                      <a:pt x="3794" y="1"/>
                      <a:pt x="1630" y="2164"/>
                      <a:pt x="1630" y="4833"/>
                    </a:cubicBezTo>
                    <a:lnTo>
                      <a:pt x="1630" y="5863"/>
                    </a:lnTo>
                    <a:cubicBezTo>
                      <a:pt x="1625" y="6301"/>
                      <a:pt x="1416" y="6708"/>
                      <a:pt x="1082" y="6991"/>
                    </a:cubicBezTo>
                    <a:cubicBezTo>
                      <a:pt x="394" y="7575"/>
                      <a:pt x="0" y="8494"/>
                      <a:pt x="155" y="9498"/>
                    </a:cubicBezTo>
                    <a:cubicBezTo>
                      <a:pt x="330" y="10618"/>
                      <a:pt x="1219" y="11533"/>
                      <a:pt x="2334" y="11733"/>
                    </a:cubicBezTo>
                    <a:cubicBezTo>
                      <a:pt x="2506" y="11764"/>
                      <a:pt x="2675" y="11779"/>
                      <a:pt x="2840" y="11779"/>
                    </a:cubicBezTo>
                    <a:cubicBezTo>
                      <a:pt x="3537" y="11779"/>
                      <a:pt x="4171" y="11517"/>
                      <a:pt x="4651" y="11086"/>
                    </a:cubicBezTo>
                    <a:lnTo>
                      <a:pt x="8275" y="11086"/>
                    </a:lnTo>
                    <a:cubicBezTo>
                      <a:pt x="8754" y="11517"/>
                      <a:pt x="9389" y="11779"/>
                      <a:pt x="10085" y="11779"/>
                    </a:cubicBezTo>
                    <a:cubicBezTo>
                      <a:pt x="10250" y="11779"/>
                      <a:pt x="10419" y="11764"/>
                      <a:pt x="10591" y="11733"/>
                    </a:cubicBezTo>
                    <a:cubicBezTo>
                      <a:pt x="11706" y="11533"/>
                      <a:pt x="12596" y="10618"/>
                      <a:pt x="12771" y="9498"/>
                    </a:cubicBezTo>
                    <a:cubicBezTo>
                      <a:pt x="12927" y="8492"/>
                      <a:pt x="12532" y="7572"/>
                      <a:pt x="11844" y="6989"/>
                    </a:cubicBezTo>
                    <a:cubicBezTo>
                      <a:pt x="11510" y="6705"/>
                      <a:pt x="11301" y="6299"/>
                      <a:pt x="11296" y="5862"/>
                    </a:cubicBezTo>
                    <a:cubicBezTo>
                      <a:pt x="11296" y="5820"/>
                      <a:pt x="11295" y="4969"/>
                      <a:pt x="11295" y="4969"/>
                    </a:cubicBezTo>
                    <a:cubicBezTo>
                      <a:pt x="11295" y="2368"/>
                      <a:pt x="9296" y="129"/>
                      <a:pt x="6696" y="6"/>
                    </a:cubicBezTo>
                    <a:cubicBezTo>
                      <a:pt x="6618" y="3"/>
                      <a:pt x="6540" y="1"/>
                      <a:pt x="646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1"/>
              <p:cNvSpPr/>
              <p:nvPr/>
            </p:nvSpPr>
            <p:spPr>
              <a:xfrm>
                <a:off x="3032600" y="3256425"/>
                <a:ext cx="161625" cy="294400"/>
              </a:xfrm>
              <a:custGeom>
                <a:rect b="b" l="l" r="r" t="t"/>
                <a:pathLst>
                  <a:path extrusionOk="0" h="11776" w="6465">
                    <a:moveTo>
                      <a:pt x="167" y="1"/>
                    </a:moveTo>
                    <a:cubicBezTo>
                      <a:pt x="112" y="1"/>
                      <a:pt x="56" y="3"/>
                      <a:pt x="1" y="3"/>
                    </a:cubicBezTo>
                    <a:lnTo>
                      <a:pt x="1" y="11082"/>
                    </a:lnTo>
                    <a:lnTo>
                      <a:pt x="1813" y="11082"/>
                    </a:lnTo>
                    <a:cubicBezTo>
                      <a:pt x="2293" y="11513"/>
                      <a:pt x="2927" y="11775"/>
                      <a:pt x="3623" y="11775"/>
                    </a:cubicBezTo>
                    <a:cubicBezTo>
                      <a:pt x="3788" y="11775"/>
                      <a:pt x="3957" y="11760"/>
                      <a:pt x="4129" y="11729"/>
                    </a:cubicBezTo>
                    <a:cubicBezTo>
                      <a:pt x="5244" y="11529"/>
                      <a:pt x="6134" y="10614"/>
                      <a:pt x="6309" y="9494"/>
                    </a:cubicBezTo>
                    <a:cubicBezTo>
                      <a:pt x="6465" y="8488"/>
                      <a:pt x="6070" y="7568"/>
                      <a:pt x="5382" y="6985"/>
                    </a:cubicBezTo>
                    <a:cubicBezTo>
                      <a:pt x="5048" y="6701"/>
                      <a:pt x="4839" y="6295"/>
                      <a:pt x="4834" y="5858"/>
                    </a:cubicBezTo>
                    <a:cubicBezTo>
                      <a:pt x="4834" y="5816"/>
                      <a:pt x="4833" y="4965"/>
                      <a:pt x="4833" y="4965"/>
                    </a:cubicBezTo>
                    <a:cubicBezTo>
                      <a:pt x="4833" y="2364"/>
                      <a:pt x="2834" y="125"/>
                      <a:pt x="234" y="2"/>
                    </a:cubicBezTo>
                    <a:cubicBezTo>
                      <a:pt x="211" y="1"/>
                      <a:pt x="189" y="1"/>
                      <a:pt x="16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1"/>
              <p:cNvSpPr/>
              <p:nvPr/>
            </p:nvSpPr>
            <p:spPr>
              <a:xfrm>
                <a:off x="2858975" y="3505450"/>
                <a:ext cx="347350" cy="218975"/>
              </a:xfrm>
              <a:custGeom>
                <a:rect b="b" l="l" r="r" t="t"/>
                <a:pathLst>
                  <a:path extrusionOk="0" h="8759" w="13894">
                    <a:moveTo>
                      <a:pt x="5134" y="0"/>
                    </a:moveTo>
                    <a:lnTo>
                      <a:pt x="5134" y="2033"/>
                    </a:lnTo>
                    <a:cubicBezTo>
                      <a:pt x="5134" y="2266"/>
                      <a:pt x="4999" y="2480"/>
                      <a:pt x="4787" y="2580"/>
                    </a:cubicBezTo>
                    <a:lnTo>
                      <a:pt x="1040" y="4343"/>
                    </a:lnTo>
                    <a:cubicBezTo>
                      <a:pt x="404" y="4642"/>
                      <a:pt x="1" y="5280"/>
                      <a:pt x="1" y="5983"/>
                    </a:cubicBezTo>
                    <a:lnTo>
                      <a:pt x="1" y="7853"/>
                    </a:lnTo>
                    <a:cubicBezTo>
                      <a:pt x="1" y="8355"/>
                      <a:pt x="406" y="8758"/>
                      <a:pt x="907" y="8758"/>
                    </a:cubicBezTo>
                    <a:lnTo>
                      <a:pt x="12987" y="8758"/>
                    </a:lnTo>
                    <a:cubicBezTo>
                      <a:pt x="13488" y="8758"/>
                      <a:pt x="13894" y="8353"/>
                      <a:pt x="13894" y="7853"/>
                    </a:cubicBezTo>
                    <a:lnTo>
                      <a:pt x="13894" y="5983"/>
                    </a:lnTo>
                    <a:cubicBezTo>
                      <a:pt x="13891" y="5280"/>
                      <a:pt x="13487" y="4642"/>
                      <a:pt x="12851" y="4343"/>
                    </a:cubicBezTo>
                    <a:lnTo>
                      <a:pt x="9104" y="2580"/>
                    </a:lnTo>
                    <a:cubicBezTo>
                      <a:pt x="8892" y="2480"/>
                      <a:pt x="8758" y="2268"/>
                      <a:pt x="8758" y="2033"/>
                    </a:cubicBezTo>
                    <a:lnTo>
                      <a:pt x="875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1"/>
              <p:cNvSpPr/>
              <p:nvPr/>
            </p:nvSpPr>
            <p:spPr>
              <a:xfrm>
                <a:off x="2884650" y="3583025"/>
                <a:ext cx="295925" cy="141375"/>
              </a:xfrm>
              <a:custGeom>
                <a:rect b="b" l="l" r="r" t="t"/>
                <a:pathLst>
                  <a:path extrusionOk="0" h="5655" w="11837">
                    <a:moveTo>
                      <a:pt x="2642" y="1"/>
                    </a:moveTo>
                    <a:lnTo>
                      <a:pt x="13" y="1237"/>
                    </a:lnTo>
                    <a:cubicBezTo>
                      <a:pt x="8" y="1239"/>
                      <a:pt x="5" y="1242"/>
                      <a:pt x="1" y="1245"/>
                    </a:cubicBezTo>
                    <a:lnTo>
                      <a:pt x="645" y="1890"/>
                    </a:lnTo>
                    <a:cubicBezTo>
                      <a:pt x="929" y="2173"/>
                      <a:pt x="1086" y="2557"/>
                      <a:pt x="1086" y="2958"/>
                    </a:cubicBezTo>
                    <a:lnTo>
                      <a:pt x="1086" y="5654"/>
                    </a:lnTo>
                    <a:lnTo>
                      <a:pt x="10751" y="5654"/>
                    </a:lnTo>
                    <a:lnTo>
                      <a:pt x="10751" y="2958"/>
                    </a:lnTo>
                    <a:cubicBezTo>
                      <a:pt x="10751" y="2558"/>
                      <a:pt x="10910" y="2175"/>
                      <a:pt x="11192" y="1891"/>
                    </a:cubicBezTo>
                    <a:lnTo>
                      <a:pt x="11836" y="1247"/>
                    </a:lnTo>
                    <a:cubicBezTo>
                      <a:pt x="11831" y="1244"/>
                      <a:pt x="11828" y="1241"/>
                      <a:pt x="11824" y="1238"/>
                    </a:cubicBezTo>
                    <a:lnTo>
                      <a:pt x="9196" y="2"/>
                    </a:lnTo>
                    <a:cubicBezTo>
                      <a:pt x="8726" y="1006"/>
                      <a:pt x="7438" y="1727"/>
                      <a:pt x="5919" y="1727"/>
                    </a:cubicBezTo>
                    <a:cubicBezTo>
                      <a:pt x="4399" y="1727"/>
                      <a:pt x="3113" y="1006"/>
                      <a:pt x="2642"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1"/>
              <p:cNvSpPr/>
              <p:nvPr/>
            </p:nvSpPr>
            <p:spPr>
              <a:xfrm>
                <a:off x="2987300" y="3505450"/>
                <a:ext cx="90625" cy="37775"/>
              </a:xfrm>
              <a:custGeom>
                <a:rect b="b" l="l" r="r" t="t"/>
                <a:pathLst>
                  <a:path extrusionOk="0" h="1511" w="3625">
                    <a:moveTo>
                      <a:pt x="1" y="0"/>
                    </a:moveTo>
                    <a:lnTo>
                      <a:pt x="1" y="1096"/>
                    </a:lnTo>
                    <a:cubicBezTo>
                      <a:pt x="550" y="1358"/>
                      <a:pt x="1164" y="1510"/>
                      <a:pt x="1813" y="1510"/>
                    </a:cubicBezTo>
                    <a:cubicBezTo>
                      <a:pt x="2463" y="1510"/>
                      <a:pt x="3075" y="1359"/>
                      <a:pt x="3625" y="1096"/>
                    </a:cubicBezTo>
                    <a:lnTo>
                      <a:pt x="362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1"/>
              <p:cNvSpPr/>
              <p:nvPr/>
            </p:nvSpPr>
            <p:spPr>
              <a:xfrm>
                <a:off x="2942025" y="3331825"/>
                <a:ext cx="181200" cy="196325"/>
              </a:xfrm>
              <a:custGeom>
                <a:rect b="b" l="l" r="r" t="t"/>
                <a:pathLst>
                  <a:path extrusionOk="0" h="7853" w="7248">
                    <a:moveTo>
                      <a:pt x="1" y="0"/>
                    </a:moveTo>
                    <a:lnTo>
                      <a:pt x="1" y="4228"/>
                    </a:lnTo>
                    <a:cubicBezTo>
                      <a:pt x="1" y="6229"/>
                      <a:pt x="1621" y="7852"/>
                      <a:pt x="3624" y="7852"/>
                    </a:cubicBezTo>
                    <a:cubicBezTo>
                      <a:pt x="5625" y="7852"/>
                      <a:pt x="7248" y="6229"/>
                      <a:pt x="7248" y="4228"/>
                    </a:cubicBezTo>
                    <a:lnTo>
                      <a:pt x="72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1"/>
              <p:cNvSpPr/>
              <p:nvPr/>
            </p:nvSpPr>
            <p:spPr>
              <a:xfrm>
                <a:off x="3000350" y="3458400"/>
                <a:ext cx="64525" cy="22700"/>
              </a:xfrm>
              <a:custGeom>
                <a:rect b="b" l="l" r="r" t="t"/>
                <a:pathLst>
                  <a:path extrusionOk="0" h="908" w="2581">
                    <a:moveTo>
                      <a:pt x="335" y="1"/>
                    </a:moveTo>
                    <a:cubicBezTo>
                      <a:pt x="255" y="1"/>
                      <a:pt x="174" y="33"/>
                      <a:pt x="114" y="96"/>
                    </a:cubicBezTo>
                    <a:cubicBezTo>
                      <a:pt x="0" y="218"/>
                      <a:pt x="7" y="409"/>
                      <a:pt x="129" y="524"/>
                    </a:cubicBezTo>
                    <a:cubicBezTo>
                      <a:pt x="386" y="764"/>
                      <a:pt x="819" y="908"/>
                      <a:pt x="1291" y="908"/>
                    </a:cubicBezTo>
                    <a:cubicBezTo>
                      <a:pt x="1762" y="908"/>
                      <a:pt x="2196" y="764"/>
                      <a:pt x="2452" y="524"/>
                    </a:cubicBezTo>
                    <a:cubicBezTo>
                      <a:pt x="2575" y="409"/>
                      <a:pt x="2581" y="218"/>
                      <a:pt x="2467" y="96"/>
                    </a:cubicBezTo>
                    <a:cubicBezTo>
                      <a:pt x="2407" y="33"/>
                      <a:pt x="2328" y="1"/>
                      <a:pt x="2248" y="1"/>
                    </a:cubicBezTo>
                    <a:cubicBezTo>
                      <a:pt x="2173" y="1"/>
                      <a:pt x="2099" y="28"/>
                      <a:pt x="2040" y="83"/>
                    </a:cubicBezTo>
                    <a:cubicBezTo>
                      <a:pt x="1933" y="183"/>
                      <a:pt x="1670" y="303"/>
                      <a:pt x="1291" y="303"/>
                    </a:cubicBezTo>
                    <a:cubicBezTo>
                      <a:pt x="911" y="303"/>
                      <a:pt x="650" y="183"/>
                      <a:pt x="541" y="83"/>
                    </a:cubicBezTo>
                    <a:cubicBezTo>
                      <a:pt x="483" y="28"/>
                      <a:pt x="409" y="1"/>
                      <a:pt x="33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1"/>
              <p:cNvSpPr/>
              <p:nvPr/>
            </p:nvSpPr>
            <p:spPr>
              <a:xfrm>
                <a:off x="2983825" y="3403575"/>
                <a:ext cx="15125" cy="22650"/>
              </a:xfrm>
              <a:custGeom>
                <a:rect b="b" l="l" r="r" t="t"/>
                <a:pathLst>
                  <a:path extrusionOk="0" h="906" w="605">
                    <a:moveTo>
                      <a:pt x="303" y="0"/>
                    </a:moveTo>
                    <a:cubicBezTo>
                      <a:pt x="136" y="0"/>
                      <a:pt x="1" y="135"/>
                      <a:pt x="1" y="301"/>
                    </a:cubicBezTo>
                    <a:lnTo>
                      <a:pt x="1" y="603"/>
                    </a:lnTo>
                    <a:cubicBezTo>
                      <a:pt x="1" y="771"/>
                      <a:pt x="136" y="905"/>
                      <a:pt x="303" y="905"/>
                    </a:cubicBezTo>
                    <a:cubicBezTo>
                      <a:pt x="470" y="905"/>
                      <a:pt x="605" y="769"/>
                      <a:pt x="605" y="603"/>
                    </a:cubicBezTo>
                    <a:lnTo>
                      <a:pt x="605" y="301"/>
                    </a:lnTo>
                    <a:cubicBezTo>
                      <a:pt x="605" y="135"/>
                      <a:pt x="470"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1"/>
              <p:cNvSpPr/>
              <p:nvPr/>
            </p:nvSpPr>
            <p:spPr>
              <a:xfrm>
                <a:off x="3066250" y="3403575"/>
                <a:ext cx="15150" cy="22650"/>
              </a:xfrm>
              <a:custGeom>
                <a:rect b="b" l="l" r="r" t="t"/>
                <a:pathLst>
                  <a:path extrusionOk="0" h="906" w="606">
                    <a:moveTo>
                      <a:pt x="302" y="0"/>
                    </a:moveTo>
                    <a:cubicBezTo>
                      <a:pt x="135" y="0"/>
                      <a:pt x="0" y="135"/>
                      <a:pt x="0" y="301"/>
                    </a:cubicBezTo>
                    <a:lnTo>
                      <a:pt x="0" y="603"/>
                    </a:lnTo>
                    <a:cubicBezTo>
                      <a:pt x="0" y="771"/>
                      <a:pt x="135" y="905"/>
                      <a:pt x="302" y="905"/>
                    </a:cubicBezTo>
                    <a:cubicBezTo>
                      <a:pt x="469" y="905"/>
                      <a:pt x="605" y="769"/>
                      <a:pt x="604" y="603"/>
                    </a:cubicBezTo>
                    <a:lnTo>
                      <a:pt x="604" y="301"/>
                    </a:lnTo>
                    <a:cubicBezTo>
                      <a:pt x="604"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1"/>
              <p:cNvSpPr/>
              <p:nvPr/>
            </p:nvSpPr>
            <p:spPr>
              <a:xfrm>
                <a:off x="2977625" y="3331825"/>
                <a:ext cx="145600" cy="71775"/>
              </a:xfrm>
              <a:custGeom>
                <a:rect b="b" l="l" r="r" t="t"/>
                <a:pathLst>
                  <a:path extrusionOk="0" h="2871" w="5824">
                    <a:moveTo>
                      <a:pt x="222" y="0"/>
                    </a:moveTo>
                    <a:lnTo>
                      <a:pt x="192" y="59"/>
                    </a:lnTo>
                    <a:lnTo>
                      <a:pt x="0" y="439"/>
                    </a:lnTo>
                    <a:lnTo>
                      <a:pt x="293" y="749"/>
                    </a:lnTo>
                    <a:cubicBezTo>
                      <a:pt x="1589" y="2116"/>
                      <a:pt x="3340" y="2870"/>
                      <a:pt x="5220" y="2870"/>
                    </a:cubicBezTo>
                    <a:cubicBezTo>
                      <a:pt x="5421" y="2868"/>
                      <a:pt x="5623" y="2857"/>
                      <a:pt x="5824" y="2840"/>
                    </a:cubicBezTo>
                    <a:lnTo>
                      <a:pt x="58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1"/>
              <p:cNvSpPr/>
              <p:nvPr/>
            </p:nvSpPr>
            <p:spPr>
              <a:xfrm>
                <a:off x="2942025" y="3331800"/>
                <a:ext cx="101925" cy="196300"/>
              </a:xfrm>
              <a:custGeom>
                <a:rect b="b" l="l" r="r" t="t"/>
                <a:pathLst>
                  <a:path extrusionOk="0" h="7852" w="4077">
                    <a:moveTo>
                      <a:pt x="1" y="0"/>
                    </a:moveTo>
                    <a:lnTo>
                      <a:pt x="1" y="4228"/>
                    </a:lnTo>
                    <a:cubicBezTo>
                      <a:pt x="1" y="6230"/>
                      <a:pt x="1624" y="7851"/>
                      <a:pt x="3624" y="7851"/>
                    </a:cubicBezTo>
                    <a:cubicBezTo>
                      <a:pt x="3778" y="7851"/>
                      <a:pt x="3928" y="7839"/>
                      <a:pt x="4077" y="7820"/>
                    </a:cubicBezTo>
                    <a:cubicBezTo>
                      <a:pt x="2289" y="7599"/>
                      <a:pt x="906" y="6076"/>
                      <a:pt x="906" y="4228"/>
                    </a:cubicBezTo>
                    <a:lnTo>
                      <a:pt x="90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1"/>
              <p:cNvSpPr/>
              <p:nvPr/>
            </p:nvSpPr>
            <p:spPr>
              <a:xfrm>
                <a:off x="2911775" y="3679125"/>
                <a:ext cx="15150" cy="45300"/>
              </a:xfrm>
              <a:custGeom>
                <a:rect b="b" l="l" r="r" t="t"/>
                <a:pathLst>
                  <a:path extrusionOk="0" h="1812" w="606">
                    <a:moveTo>
                      <a:pt x="0" y="0"/>
                    </a:moveTo>
                    <a:lnTo>
                      <a:pt x="0" y="1811"/>
                    </a:lnTo>
                    <a:lnTo>
                      <a:pt x="604" y="1811"/>
                    </a:lnTo>
                    <a:lnTo>
                      <a:pt x="604" y="603"/>
                    </a:lnTo>
                    <a:cubicBezTo>
                      <a:pt x="606" y="271"/>
                      <a:pt x="334" y="0"/>
                      <a:pt x="0"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1"/>
              <p:cNvSpPr/>
              <p:nvPr/>
            </p:nvSpPr>
            <p:spPr>
              <a:xfrm>
                <a:off x="3138300" y="3679125"/>
                <a:ext cx="15125" cy="45300"/>
              </a:xfrm>
              <a:custGeom>
                <a:rect b="b" l="l" r="r" t="t"/>
                <a:pathLst>
                  <a:path extrusionOk="0" h="1812" w="605">
                    <a:moveTo>
                      <a:pt x="605" y="0"/>
                    </a:moveTo>
                    <a:cubicBezTo>
                      <a:pt x="271" y="0"/>
                      <a:pt x="1" y="271"/>
                      <a:pt x="1" y="603"/>
                    </a:cubicBezTo>
                    <a:lnTo>
                      <a:pt x="1" y="1811"/>
                    </a:lnTo>
                    <a:lnTo>
                      <a:pt x="605" y="1811"/>
                    </a:lnTo>
                    <a:lnTo>
                      <a:pt x="605" y="0"/>
                    </a:ln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1"/>
              <p:cNvSpPr/>
              <p:nvPr/>
            </p:nvSpPr>
            <p:spPr>
              <a:xfrm>
                <a:off x="2972550" y="3556750"/>
                <a:ext cx="120275" cy="39350"/>
              </a:xfrm>
              <a:custGeom>
                <a:rect b="b" l="l" r="r" t="t"/>
                <a:pathLst>
                  <a:path extrusionOk="0" h="1574" w="4811">
                    <a:moveTo>
                      <a:pt x="4465" y="0"/>
                    </a:moveTo>
                    <a:cubicBezTo>
                      <a:pt x="4356" y="0"/>
                      <a:pt x="4252" y="59"/>
                      <a:pt x="4198" y="162"/>
                    </a:cubicBezTo>
                    <a:cubicBezTo>
                      <a:pt x="3949" y="638"/>
                      <a:pt x="3210" y="969"/>
                      <a:pt x="2404" y="969"/>
                    </a:cubicBezTo>
                    <a:cubicBezTo>
                      <a:pt x="1601" y="969"/>
                      <a:pt x="865" y="641"/>
                      <a:pt x="613" y="168"/>
                    </a:cubicBezTo>
                    <a:cubicBezTo>
                      <a:pt x="558" y="66"/>
                      <a:pt x="453" y="9"/>
                      <a:pt x="345" y="9"/>
                    </a:cubicBezTo>
                    <a:cubicBezTo>
                      <a:pt x="297" y="9"/>
                      <a:pt x="249" y="20"/>
                      <a:pt x="204" y="44"/>
                    </a:cubicBezTo>
                    <a:cubicBezTo>
                      <a:pt x="56" y="122"/>
                      <a:pt x="1" y="305"/>
                      <a:pt x="80" y="453"/>
                    </a:cubicBezTo>
                    <a:cubicBezTo>
                      <a:pt x="444" y="1133"/>
                      <a:pt x="1356" y="1573"/>
                      <a:pt x="2404" y="1573"/>
                    </a:cubicBezTo>
                    <a:cubicBezTo>
                      <a:pt x="3460" y="1573"/>
                      <a:pt x="4373" y="1129"/>
                      <a:pt x="4733" y="442"/>
                    </a:cubicBezTo>
                    <a:cubicBezTo>
                      <a:pt x="4810" y="295"/>
                      <a:pt x="4754" y="112"/>
                      <a:pt x="4606" y="35"/>
                    </a:cubicBezTo>
                    <a:cubicBezTo>
                      <a:pt x="4561" y="11"/>
                      <a:pt x="4513" y="0"/>
                      <a:pt x="4465"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1"/>
              <p:cNvSpPr/>
              <p:nvPr/>
            </p:nvSpPr>
            <p:spPr>
              <a:xfrm>
                <a:off x="2960050" y="3256300"/>
                <a:ext cx="193400" cy="132175"/>
              </a:xfrm>
              <a:custGeom>
                <a:rect b="b" l="l" r="r" t="t"/>
                <a:pathLst>
                  <a:path extrusionOk="0" h="5287" w="7736">
                    <a:moveTo>
                      <a:pt x="2905" y="1"/>
                    </a:moveTo>
                    <a:cubicBezTo>
                      <a:pt x="1814" y="1"/>
                      <a:pt x="810" y="365"/>
                      <a:pt x="1" y="974"/>
                    </a:cubicBezTo>
                    <a:cubicBezTo>
                      <a:pt x="992" y="3499"/>
                      <a:pt x="3450" y="5286"/>
                      <a:pt x="6326" y="5286"/>
                    </a:cubicBezTo>
                    <a:cubicBezTo>
                      <a:pt x="6809" y="5286"/>
                      <a:pt x="7280" y="5235"/>
                      <a:pt x="7736" y="5138"/>
                    </a:cubicBezTo>
                    <a:lnTo>
                      <a:pt x="7736" y="4969"/>
                    </a:lnTo>
                    <a:cubicBezTo>
                      <a:pt x="7735" y="2368"/>
                      <a:pt x="5736" y="129"/>
                      <a:pt x="3137" y="6"/>
                    </a:cubicBezTo>
                    <a:cubicBezTo>
                      <a:pt x="3059" y="3"/>
                      <a:pt x="2982" y="1"/>
                      <a:pt x="290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1"/>
              <p:cNvSpPr/>
              <p:nvPr/>
            </p:nvSpPr>
            <p:spPr>
              <a:xfrm>
                <a:off x="2911775" y="3256300"/>
                <a:ext cx="149325" cy="135175"/>
              </a:xfrm>
              <a:custGeom>
                <a:rect b="b" l="l" r="r" t="t"/>
                <a:pathLst>
                  <a:path extrusionOk="0" h="5407" w="5973">
                    <a:moveTo>
                      <a:pt x="4831" y="1"/>
                    </a:moveTo>
                    <a:cubicBezTo>
                      <a:pt x="2163" y="1"/>
                      <a:pt x="0" y="2164"/>
                      <a:pt x="0" y="4833"/>
                    </a:cubicBezTo>
                    <a:lnTo>
                      <a:pt x="0" y="5407"/>
                    </a:lnTo>
                    <a:cubicBezTo>
                      <a:pt x="3051" y="5358"/>
                      <a:pt x="5556" y="3087"/>
                      <a:pt x="5973" y="140"/>
                    </a:cubicBezTo>
                    <a:cubicBezTo>
                      <a:pt x="5681" y="67"/>
                      <a:pt x="5378" y="21"/>
                      <a:pt x="5066" y="6"/>
                    </a:cubicBezTo>
                    <a:cubicBezTo>
                      <a:pt x="4987" y="3"/>
                      <a:pt x="4909" y="1"/>
                      <a:pt x="483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1"/>
              <p:cNvSpPr/>
              <p:nvPr/>
            </p:nvSpPr>
            <p:spPr>
              <a:xfrm>
                <a:off x="3025050" y="3588500"/>
                <a:ext cx="15125" cy="37775"/>
              </a:xfrm>
              <a:custGeom>
                <a:rect b="b" l="l" r="r" t="t"/>
                <a:pathLst>
                  <a:path extrusionOk="0" h="1511" w="605">
                    <a:moveTo>
                      <a:pt x="303" y="0"/>
                    </a:moveTo>
                    <a:cubicBezTo>
                      <a:pt x="136" y="0"/>
                      <a:pt x="1" y="135"/>
                      <a:pt x="1" y="302"/>
                    </a:cubicBezTo>
                    <a:lnTo>
                      <a:pt x="1" y="1500"/>
                    </a:lnTo>
                    <a:cubicBezTo>
                      <a:pt x="100" y="1506"/>
                      <a:pt x="200" y="1510"/>
                      <a:pt x="303" y="1510"/>
                    </a:cubicBezTo>
                    <a:cubicBezTo>
                      <a:pt x="404" y="1510"/>
                      <a:pt x="506" y="1506"/>
                      <a:pt x="605" y="1500"/>
                    </a:cubicBezTo>
                    <a:lnTo>
                      <a:pt x="605" y="302"/>
                    </a:lnTo>
                    <a:cubicBezTo>
                      <a:pt x="605" y="135"/>
                      <a:pt x="470" y="0"/>
                      <a:pt x="30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1"/>
              <p:cNvSpPr/>
              <p:nvPr/>
            </p:nvSpPr>
            <p:spPr>
              <a:xfrm>
                <a:off x="2937350" y="3583050"/>
                <a:ext cx="190525" cy="58300"/>
              </a:xfrm>
              <a:custGeom>
                <a:rect b="b" l="l" r="r" t="t"/>
                <a:pathLst>
                  <a:path extrusionOk="0" h="2332" w="7621">
                    <a:moveTo>
                      <a:pt x="534" y="1"/>
                    </a:moveTo>
                    <a:lnTo>
                      <a:pt x="1" y="251"/>
                    </a:lnTo>
                    <a:cubicBezTo>
                      <a:pt x="513" y="1472"/>
                      <a:pt x="2003" y="2331"/>
                      <a:pt x="3811" y="2331"/>
                    </a:cubicBezTo>
                    <a:cubicBezTo>
                      <a:pt x="5617" y="2331"/>
                      <a:pt x="7108" y="1472"/>
                      <a:pt x="7620" y="251"/>
                    </a:cubicBezTo>
                    <a:lnTo>
                      <a:pt x="7088" y="3"/>
                    </a:lnTo>
                    <a:cubicBezTo>
                      <a:pt x="6618" y="1006"/>
                      <a:pt x="5330" y="1728"/>
                      <a:pt x="3811" y="1728"/>
                    </a:cubicBezTo>
                    <a:cubicBezTo>
                      <a:pt x="2291" y="1728"/>
                      <a:pt x="1005" y="1006"/>
                      <a:pt x="534"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7" name="Google Shape;3827;p71"/>
          <p:cNvGrpSpPr/>
          <p:nvPr/>
        </p:nvGrpSpPr>
        <p:grpSpPr>
          <a:xfrm>
            <a:off x="4137481" y="4004350"/>
            <a:ext cx="230809" cy="512897"/>
            <a:chOff x="4305775" y="4090937"/>
            <a:chExt cx="230809" cy="512897"/>
          </a:xfrm>
        </p:grpSpPr>
        <p:sp>
          <p:nvSpPr>
            <p:cNvPr id="3828" name="Google Shape;3828;p71"/>
            <p:cNvSpPr/>
            <p:nvPr/>
          </p:nvSpPr>
          <p:spPr>
            <a:xfrm>
              <a:off x="4305775" y="4090937"/>
              <a:ext cx="230809" cy="512897"/>
            </a:xfrm>
            <a:custGeom>
              <a:rect b="b" l="l" r="r" t="t"/>
              <a:pathLst>
                <a:path extrusionOk="0" h="18724" w="8426">
                  <a:moveTo>
                    <a:pt x="317" y="0"/>
                  </a:moveTo>
                  <a:cubicBezTo>
                    <a:pt x="139" y="0"/>
                    <a:pt x="0" y="154"/>
                    <a:pt x="17" y="331"/>
                  </a:cubicBezTo>
                  <a:lnTo>
                    <a:pt x="1441" y="15158"/>
                  </a:lnTo>
                  <a:cubicBezTo>
                    <a:pt x="1471" y="15467"/>
                    <a:pt x="1732" y="15703"/>
                    <a:pt x="2042" y="15703"/>
                  </a:cubicBezTo>
                  <a:lnTo>
                    <a:pt x="2400" y="15703"/>
                  </a:lnTo>
                  <a:lnTo>
                    <a:pt x="2400" y="18120"/>
                  </a:lnTo>
                  <a:cubicBezTo>
                    <a:pt x="2400" y="18454"/>
                    <a:pt x="2669" y="18723"/>
                    <a:pt x="3003" y="18723"/>
                  </a:cubicBezTo>
                  <a:lnTo>
                    <a:pt x="5419" y="18723"/>
                  </a:lnTo>
                  <a:cubicBezTo>
                    <a:pt x="5753" y="18723"/>
                    <a:pt x="6022" y="18453"/>
                    <a:pt x="6022" y="18120"/>
                  </a:cubicBezTo>
                  <a:lnTo>
                    <a:pt x="6022" y="15703"/>
                  </a:lnTo>
                  <a:lnTo>
                    <a:pt x="6379" y="15703"/>
                  </a:lnTo>
                  <a:cubicBezTo>
                    <a:pt x="6689" y="15703"/>
                    <a:pt x="6950" y="15467"/>
                    <a:pt x="6980" y="15158"/>
                  </a:cubicBezTo>
                  <a:lnTo>
                    <a:pt x="8405" y="331"/>
                  </a:lnTo>
                  <a:cubicBezTo>
                    <a:pt x="8425" y="153"/>
                    <a:pt x="8287" y="0"/>
                    <a:pt x="810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9" name="Google Shape;3829;p71"/>
            <p:cNvGrpSpPr/>
            <p:nvPr/>
          </p:nvGrpSpPr>
          <p:grpSpPr>
            <a:xfrm>
              <a:off x="4315854" y="4113336"/>
              <a:ext cx="210650" cy="468100"/>
              <a:chOff x="3453975" y="3256325"/>
              <a:chExt cx="210650" cy="468100"/>
            </a:xfrm>
          </p:grpSpPr>
          <p:sp>
            <p:nvSpPr>
              <p:cNvPr id="3830" name="Google Shape;3830;p71"/>
              <p:cNvSpPr/>
              <p:nvPr/>
            </p:nvSpPr>
            <p:spPr>
              <a:xfrm>
                <a:off x="3514000" y="3648900"/>
                <a:ext cx="90625" cy="75525"/>
              </a:xfrm>
              <a:custGeom>
                <a:rect b="b" l="l" r="r" t="t"/>
                <a:pathLst>
                  <a:path extrusionOk="0" h="3021" w="3625">
                    <a:moveTo>
                      <a:pt x="1" y="0"/>
                    </a:moveTo>
                    <a:lnTo>
                      <a:pt x="1" y="2417"/>
                    </a:lnTo>
                    <a:cubicBezTo>
                      <a:pt x="1" y="2750"/>
                      <a:pt x="271" y="3020"/>
                      <a:pt x="605" y="3020"/>
                    </a:cubicBezTo>
                    <a:lnTo>
                      <a:pt x="3020" y="3020"/>
                    </a:lnTo>
                    <a:cubicBezTo>
                      <a:pt x="3354" y="3020"/>
                      <a:pt x="3624" y="2750"/>
                      <a:pt x="3625" y="2417"/>
                    </a:cubicBezTo>
                    <a:lnTo>
                      <a:pt x="3625" y="0"/>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1"/>
              <p:cNvSpPr/>
              <p:nvPr/>
            </p:nvSpPr>
            <p:spPr>
              <a:xfrm>
                <a:off x="3453975" y="3256325"/>
                <a:ext cx="210650" cy="392600"/>
              </a:xfrm>
              <a:custGeom>
                <a:rect b="b" l="l" r="r" t="t"/>
                <a:pathLst>
                  <a:path extrusionOk="0" h="15704" w="8426">
                    <a:moveTo>
                      <a:pt x="317" y="0"/>
                    </a:moveTo>
                    <a:cubicBezTo>
                      <a:pt x="139" y="0"/>
                      <a:pt x="0" y="154"/>
                      <a:pt x="17" y="331"/>
                    </a:cubicBezTo>
                    <a:lnTo>
                      <a:pt x="1441" y="15158"/>
                    </a:lnTo>
                    <a:cubicBezTo>
                      <a:pt x="1471" y="15467"/>
                      <a:pt x="1732" y="15703"/>
                      <a:pt x="2042" y="15703"/>
                    </a:cubicBezTo>
                    <a:lnTo>
                      <a:pt x="6381" y="15703"/>
                    </a:lnTo>
                    <a:cubicBezTo>
                      <a:pt x="6692" y="15703"/>
                      <a:pt x="6952" y="15467"/>
                      <a:pt x="6982" y="15158"/>
                    </a:cubicBezTo>
                    <a:lnTo>
                      <a:pt x="8408" y="331"/>
                    </a:lnTo>
                    <a:cubicBezTo>
                      <a:pt x="8425" y="153"/>
                      <a:pt x="8287" y="0"/>
                      <a:pt x="810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1"/>
              <p:cNvSpPr/>
              <p:nvPr/>
            </p:nvSpPr>
            <p:spPr>
              <a:xfrm>
                <a:off x="3510200" y="3392225"/>
                <a:ext cx="98175" cy="45300"/>
              </a:xfrm>
              <a:custGeom>
                <a:rect b="b" l="l" r="r" t="t"/>
                <a:pathLst>
                  <a:path extrusionOk="0" h="1812" w="3927">
                    <a:moveTo>
                      <a:pt x="604" y="0"/>
                    </a:moveTo>
                    <a:cubicBezTo>
                      <a:pt x="271" y="0"/>
                      <a:pt x="1" y="270"/>
                      <a:pt x="1" y="604"/>
                    </a:cubicBezTo>
                    <a:lnTo>
                      <a:pt x="1" y="1207"/>
                    </a:lnTo>
                    <a:cubicBezTo>
                      <a:pt x="1" y="1540"/>
                      <a:pt x="270" y="1811"/>
                      <a:pt x="604" y="1811"/>
                    </a:cubicBezTo>
                    <a:lnTo>
                      <a:pt x="3322" y="1811"/>
                    </a:lnTo>
                    <a:cubicBezTo>
                      <a:pt x="3656" y="1811"/>
                      <a:pt x="3927" y="1541"/>
                      <a:pt x="3926" y="1207"/>
                    </a:cubicBezTo>
                    <a:lnTo>
                      <a:pt x="3926" y="604"/>
                    </a:lnTo>
                    <a:cubicBezTo>
                      <a:pt x="3926" y="272"/>
                      <a:pt x="3656" y="0"/>
                      <a:pt x="332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1"/>
              <p:cNvSpPr/>
              <p:nvPr/>
            </p:nvSpPr>
            <p:spPr>
              <a:xfrm>
                <a:off x="3521550" y="3467700"/>
                <a:ext cx="75500" cy="30225"/>
              </a:xfrm>
              <a:custGeom>
                <a:rect b="b" l="l" r="r" t="t"/>
                <a:pathLst>
                  <a:path extrusionOk="0" h="1209" w="3020">
                    <a:moveTo>
                      <a:pt x="605" y="0"/>
                    </a:moveTo>
                    <a:cubicBezTo>
                      <a:pt x="272" y="0"/>
                      <a:pt x="1" y="269"/>
                      <a:pt x="1" y="603"/>
                    </a:cubicBezTo>
                    <a:cubicBezTo>
                      <a:pt x="1" y="937"/>
                      <a:pt x="271" y="1208"/>
                      <a:pt x="605" y="1208"/>
                    </a:cubicBezTo>
                    <a:lnTo>
                      <a:pt x="2416" y="1208"/>
                    </a:lnTo>
                    <a:cubicBezTo>
                      <a:pt x="2749" y="1208"/>
                      <a:pt x="3020" y="937"/>
                      <a:pt x="3020" y="603"/>
                    </a:cubicBezTo>
                    <a:cubicBezTo>
                      <a:pt x="3020" y="272"/>
                      <a:pt x="2750" y="0"/>
                      <a:pt x="241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1"/>
              <p:cNvSpPr/>
              <p:nvPr/>
            </p:nvSpPr>
            <p:spPr>
              <a:xfrm>
                <a:off x="3634775" y="3301625"/>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1"/>
              <p:cNvSpPr/>
              <p:nvPr/>
            </p:nvSpPr>
            <p:spPr>
              <a:xfrm>
                <a:off x="3559275" y="366400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1"/>
              <p:cNvSpPr/>
              <p:nvPr/>
            </p:nvSpPr>
            <p:spPr>
              <a:xfrm>
                <a:off x="3488150" y="3286500"/>
                <a:ext cx="25" cy="25"/>
              </a:xfrm>
              <a:custGeom>
                <a:rect b="b" l="l" r="r" t="t"/>
                <a:pathLst>
                  <a:path extrusionOk="0" h="1" w="1">
                    <a:moveTo>
                      <a:pt x="0"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7" name="Google Shape;3837;p71"/>
          <p:cNvGrpSpPr/>
          <p:nvPr/>
        </p:nvGrpSpPr>
        <p:grpSpPr>
          <a:xfrm>
            <a:off x="4709079" y="4004336"/>
            <a:ext cx="380153" cy="512925"/>
            <a:chOff x="4841409" y="4090924"/>
            <a:chExt cx="380153" cy="512925"/>
          </a:xfrm>
        </p:grpSpPr>
        <p:sp>
          <p:nvSpPr>
            <p:cNvPr id="3838" name="Google Shape;3838;p71"/>
            <p:cNvSpPr/>
            <p:nvPr/>
          </p:nvSpPr>
          <p:spPr>
            <a:xfrm>
              <a:off x="4841409" y="4090924"/>
              <a:ext cx="380153" cy="512925"/>
            </a:xfrm>
            <a:custGeom>
              <a:rect b="b" l="l" r="r" t="t"/>
              <a:pathLst>
                <a:path extrusionOk="0" h="18725" w="13878">
                  <a:moveTo>
                    <a:pt x="5751" y="1"/>
                  </a:moveTo>
                  <a:cubicBezTo>
                    <a:pt x="5123" y="1"/>
                    <a:pt x="4582" y="381"/>
                    <a:pt x="4347" y="926"/>
                  </a:cubicBezTo>
                  <a:lnTo>
                    <a:pt x="4046" y="926"/>
                  </a:lnTo>
                  <a:cubicBezTo>
                    <a:pt x="3000" y="926"/>
                    <a:pt x="2170" y="1811"/>
                    <a:pt x="2240" y="2855"/>
                  </a:cubicBezTo>
                  <a:lnTo>
                    <a:pt x="2388" y="5087"/>
                  </a:lnTo>
                  <a:cubicBezTo>
                    <a:pt x="2404" y="5327"/>
                    <a:pt x="2468" y="5561"/>
                    <a:pt x="2575" y="5776"/>
                  </a:cubicBezTo>
                  <a:lnTo>
                    <a:pt x="3318" y="7261"/>
                  </a:lnTo>
                  <a:lnTo>
                    <a:pt x="3320" y="7261"/>
                  </a:lnTo>
                  <a:cubicBezTo>
                    <a:pt x="3361" y="8568"/>
                    <a:pt x="4072" y="9740"/>
                    <a:pt x="5128" y="10377"/>
                  </a:cubicBezTo>
                  <a:lnTo>
                    <a:pt x="5128" y="11071"/>
                  </a:lnTo>
                  <a:lnTo>
                    <a:pt x="5128" y="12006"/>
                  </a:lnTo>
                  <a:cubicBezTo>
                    <a:pt x="5128" y="12220"/>
                    <a:pt x="5016" y="12415"/>
                    <a:pt x="4835" y="12523"/>
                  </a:cubicBezTo>
                  <a:lnTo>
                    <a:pt x="4732" y="12376"/>
                  </a:lnTo>
                  <a:cubicBezTo>
                    <a:pt x="4672" y="12293"/>
                    <a:pt x="4579" y="12250"/>
                    <a:pt x="4486" y="12250"/>
                  </a:cubicBezTo>
                  <a:cubicBezTo>
                    <a:pt x="4409" y="12250"/>
                    <a:pt x="4332" y="12279"/>
                    <a:pt x="4273" y="12338"/>
                  </a:cubicBezTo>
                  <a:lnTo>
                    <a:pt x="3757" y="12854"/>
                  </a:lnTo>
                  <a:cubicBezTo>
                    <a:pt x="3698" y="12913"/>
                    <a:pt x="3667" y="12994"/>
                    <a:pt x="3668" y="13075"/>
                  </a:cubicBezTo>
                  <a:lnTo>
                    <a:pt x="1039" y="14313"/>
                  </a:lnTo>
                  <a:cubicBezTo>
                    <a:pt x="405" y="14612"/>
                    <a:pt x="0" y="15250"/>
                    <a:pt x="0" y="15951"/>
                  </a:cubicBezTo>
                  <a:lnTo>
                    <a:pt x="0" y="17819"/>
                  </a:lnTo>
                  <a:cubicBezTo>
                    <a:pt x="0" y="18319"/>
                    <a:pt x="406" y="18724"/>
                    <a:pt x="905" y="18724"/>
                  </a:cubicBezTo>
                  <a:lnTo>
                    <a:pt x="12972" y="18724"/>
                  </a:lnTo>
                  <a:cubicBezTo>
                    <a:pt x="13472" y="18724"/>
                    <a:pt x="13878" y="18319"/>
                    <a:pt x="13878" y="17819"/>
                  </a:cubicBezTo>
                  <a:lnTo>
                    <a:pt x="13878" y="15951"/>
                  </a:lnTo>
                  <a:cubicBezTo>
                    <a:pt x="13877" y="15339"/>
                    <a:pt x="13567" y="14773"/>
                    <a:pt x="13063" y="14441"/>
                  </a:cubicBezTo>
                  <a:lnTo>
                    <a:pt x="13010" y="14407"/>
                  </a:lnTo>
                  <a:cubicBezTo>
                    <a:pt x="12972" y="14383"/>
                    <a:pt x="12935" y="14363"/>
                    <a:pt x="12897" y="14342"/>
                  </a:cubicBezTo>
                  <a:cubicBezTo>
                    <a:pt x="12877" y="14332"/>
                    <a:pt x="12858" y="14323"/>
                    <a:pt x="12837" y="14313"/>
                  </a:cubicBezTo>
                  <a:lnTo>
                    <a:pt x="10208" y="13075"/>
                  </a:lnTo>
                  <a:cubicBezTo>
                    <a:pt x="10211" y="12995"/>
                    <a:pt x="10180" y="12913"/>
                    <a:pt x="10119" y="12854"/>
                  </a:cubicBezTo>
                  <a:lnTo>
                    <a:pt x="9603" y="12338"/>
                  </a:lnTo>
                  <a:cubicBezTo>
                    <a:pt x="9543" y="12278"/>
                    <a:pt x="9466" y="12249"/>
                    <a:pt x="9389" y="12249"/>
                  </a:cubicBezTo>
                  <a:cubicBezTo>
                    <a:pt x="9296" y="12249"/>
                    <a:pt x="9204" y="12292"/>
                    <a:pt x="9144" y="12376"/>
                  </a:cubicBezTo>
                  <a:lnTo>
                    <a:pt x="9041" y="12523"/>
                  </a:lnTo>
                  <a:cubicBezTo>
                    <a:pt x="8861" y="12415"/>
                    <a:pt x="8748" y="12218"/>
                    <a:pt x="8748" y="12005"/>
                  </a:cubicBezTo>
                  <a:lnTo>
                    <a:pt x="8748" y="11070"/>
                  </a:lnTo>
                  <a:lnTo>
                    <a:pt x="8748" y="10395"/>
                  </a:lnTo>
                  <a:cubicBezTo>
                    <a:pt x="9831" y="9769"/>
                    <a:pt x="10558" y="8600"/>
                    <a:pt x="10558" y="7260"/>
                  </a:cubicBezTo>
                  <a:lnTo>
                    <a:pt x="11272" y="5832"/>
                  </a:lnTo>
                  <a:cubicBezTo>
                    <a:pt x="11398" y="5580"/>
                    <a:pt x="11464" y="5303"/>
                    <a:pt x="11464" y="5022"/>
                  </a:cubicBezTo>
                  <a:lnTo>
                    <a:pt x="11464" y="1739"/>
                  </a:lnTo>
                  <a:cubicBezTo>
                    <a:pt x="11464" y="1394"/>
                    <a:pt x="11268" y="1081"/>
                    <a:pt x="10958" y="926"/>
                  </a:cubicBezTo>
                  <a:cubicBezTo>
                    <a:pt x="9518" y="204"/>
                    <a:pt x="7279" y="29"/>
                    <a:pt x="5783" y="1"/>
                  </a:cubicBezTo>
                  <a:cubicBezTo>
                    <a:pt x="5773" y="1"/>
                    <a:pt x="5762" y="1"/>
                    <a:pt x="5751"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71"/>
            <p:cNvGrpSpPr/>
            <p:nvPr/>
          </p:nvGrpSpPr>
          <p:grpSpPr>
            <a:xfrm>
              <a:off x="4858010" y="4113311"/>
              <a:ext cx="346950" cy="468150"/>
              <a:chOff x="3912525" y="3256325"/>
              <a:chExt cx="346950" cy="468150"/>
            </a:xfrm>
          </p:grpSpPr>
          <p:sp>
            <p:nvSpPr>
              <p:cNvPr id="3840" name="Google Shape;3840;p71"/>
              <p:cNvSpPr/>
              <p:nvPr/>
            </p:nvSpPr>
            <p:spPr>
              <a:xfrm>
                <a:off x="3912525" y="3505700"/>
                <a:ext cx="346950" cy="218775"/>
              </a:xfrm>
              <a:custGeom>
                <a:rect b="b" l="l" r="r" t="t"/>
                <a:pathLst>
                  <a:path extrusionOk="0" h="8751" w="13878">
                    <a:moveTo>
                      <a:pt x="5128" y="1"/>
                    </a:moveTo>
                    <a:lnTo>
                      <a:pt x="5128" y="2030"/>
                    </a:lnTo>
                    <a:cubicBezTo>
                      <a:pt x="5128" y="2265"/>
                      <a:pt x="4993" y="2477"/>
                      <a:pt x="4782" y="2576"/>
                    </a:cubicBezTo>
                    <a:lnTo>
                      <a:pt x="1039" y="4339"/>
                    </a:lnTo>
                    <a:cubicBezTo>
                      <a:pt x="405" y="4637"/>
                      <a:pt x="0" y="5275"/>
                      <a:pt x="0" y="5977"/>
                    </a:cubicBezTo>
                    <a:lnTo>
                      <a:pt x="0" y="7844"/>
                    </a:lnTo>
                    <a:cubicBezTo>
                      <a:pt x="0" y="8345"/>
                      <a:pt x="406" y="8750"/>
                      <a:pt x="905" y="8750"/>
                    </a:cubicBezTo>
                    <a:lnTo>
                      <a:pt x="12973" y="8750"/>
                    </a:lnTo>
                    <a:cubicBezTo>
                      <a:pt x="13472" y="8750"/>
                      <a:pt x="13878" y="8345"/>
                      <a:pt x="13878" y="7844"/>
                    </a:cubicBezTo>
                    <a:lnTo>
                      <a:pt x="13878" y="5977"/>
                    </a:lnTo>
                    <a:cubicBezTo>
                      <a:pt x="13877" y="5274"/>
                      <a:pt x="13472" y="4636"/>
                      <a:pt x="12837" y="4339"/>
                    </a:cubicBezTo>
                    <a:lnTo>
                      <a:pt x="9095" y="2576"/>
                    </a:lnTo>
                    <a:cubicBezTo>
                      <a:pt x="8883" y="2476"/>
                      <a:pt x="8748" y="2265"/>
                      <a:pt x="8748" y="2030"/>
                    </a:cubicBezTo>
                    <a:lnTo>
                      <a:pt x="874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1"/>
              <p:cNvSpPr/>
              <p:nvPr/>
            </p:nvSpPr>
            <p:spPr>
              <a:xfrm>
                <a:off x="3912525" y="3581000"/>
                <a:ext cx="346950" cy="143475"/>
              </a:xfrm>
              <a:custGeom>
                <a:rect b="b" l="l" r="r" t="t"/>
                <a:pathLst>
                  <a:path extrusionOk="0" h="5739" w="13878">
                    <a:moveTo>
                      <a:pt x="3854" y="0"/>
                    </a:moveTo>
                    <a:lnTo>
                      <a:pt x="1039" y="1327"/>
                    </a:lnTo>
                    <a:cubicBezTo>
                      <a:pt x="405" y="1625"/>
                      <a:pt x="0" y="2263"/>
                      <a:pt x="0" y="2965"/>
                    </a:cubicBezTo>
                    <a:lnTo>
                      <a:pt x="0" y="4832"/>
                    </a:lnTo>
                    <a:cubicBezTo>
                      <a:pt x="0" y="5333"/>
                      <a:pt x="406" y="5738"/>
                      <a:pt x="905" y="5738"/>
                    </a:cubicBezTo>
                    <a:lnTo>
                      <a:pt x="12973" y="5738"/>
                    </a:lnTo>
                    <a:cubicBezTo>
                      <a:pt x="13472" y="5738"/>
                      <a:pt x="13878" y="5333"/>
                      <a:pt x="13878" y="4832"/>
                    </a:cubicBezTo>
                    <a:lnTo>
                      <a:pt x="13878" y="2965"/>
                    </a:lnTo>
                    <a:cubicBezTo>
                      <a:pt x="13877" y="2262"/>
                      <a:pt x="13472" y="1624"/>
                      <a:pt x="12837" y="1327"/>
                    </a:cubicBezTo>
                    <a:lnTo>
                      <a:pt x="10023" y="0"/>
                    </a:lnTo>
                    <a:lnTo>
                      <a:pt x="7844" y="1212"/>
                    </a:lnTo>
                    <a:lnTo>
                      <a:pt x="7160" y="3265"/>
                    </a:lnTo>
                    <a:cubicBezTo>
                      <a:pt x="7124" y="3371"/>
                      <a:pt x="7032" y="3424"/>
                      <a:pt x="6939" y="3424"/>
                    </a:cubicBezTo>
                    <a:cubicBezTo>
                      <a:pt x="6847" y="3424"/>
                      <a:pt x="6754" y="3371"/>
                      <a:pt x="6718" y="3265"/>
                    </a:cubicBezTo>
                    <a:lnTo>
                      <a:pt x="6034" y="1212"/>
                    </a:lnTo>
                    <a:lnTo>
                      <a:pt x="3854"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1"/>
              <p:cNvSpPr/>
              <p:nvPr/>
            </p:nvSpPr>
            <p:spPr>
              <a:xfrm>
                <a:off x="4040725" y="3505675"/>
                <a:ext cx="90525" cy="37750"/>
              </a:xfrm>
              <a:custGeom>
                <a:rect b="b" l="l" r="r" t="t"/>
                <a:pathLst>
                  <a:path extrusionOk="0" h="1510" w="3621">
                    <a:moveTo>
                      <a:pt x="2" y="1"/>
                    </a:moveTo>
                    <a:lnTo>
                      <a:pt x="2" y="1096"/>
                    </a:lnTo>
                    <a:lnTo>
                      <a:pt x="0" y="1096"/>
                    </a:lnTo>
                    <a:cubicBezTo>
                      <a:pt x="550" y="1358"/>
                      <a:pt x="1162" y="1510"/>
                      <a:pt x="1811" y="1510"/>
                    </a:cubicBezTo>
                    <a:cubicBezTo>
                      <a:pt x="2459" y="1510"/>
                      <a:pt x="3071" y="1358"/>
                      <a:pt x="3621" y="1096"/>
                    </a:cubicBezTo>
                    <a:lnTo>
                      <a:pt x="362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1"/>
              <p:cNvSpPr/>
              <p:nvPr/>
            </p:nvSpPr>
            <p:spPr>
              <a:xfrm>
                <a:off x="3966750" y="3279425"/>
                <a:ext cx="58925" cy="158400"/>
              </a:xfrm>
              <a:custGeom>
                <a:rect b="b" l="l" r="r" t="t"/>
                <a:pathLst>
                  <a:path extrusionOk="0" h="6336" w="2357">
                    <a:moveTo>
                      <a:pt x="1877" y="1"/>
                    </a:moveTo>
                    <a:cubicBezTo>
                      <a:pt x="830" y="1"/>
                      <a:pt x="1" y="885"/>
                      <a:pt x="71" y="1931"/>
                    </a:cubicBezTo>
                    <a:lnTo>
                      <a:pt x="219" y="4162"/>
                    </a:lnTo>
                    <a:cubicBezTo>
                      <a:pt x="236" y="4402"/>
                      <a:pt x="299" y="4638"/>
                      <a:pt x="406" y="4851"/>
                    </a:cubicBezTo>
                    <a:lnTo>
                      <a:pt x="1149" y="6336"/>
                    </a:lnTo>
                    <a:lnTo>
                      <a:pt x="2356" y="6336"/>
                    </a:lnTo>
                    <a:lnTo>
                      <a:pt x="2356"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1"/>
              <p:cNvSpPr/>
              <p:nvPr/>
            </p:nvSpPr>
            <p:spPr>
              <a:xfrm>
                <a:off x="4018100" y="3256325"/>
                <a:ext cx="181025" cy="181525"/>
              </a:xfrm>
              <a:custGeom>
                <a:rect b="b" l="l" r="r" t="t"/>
                <a:pathLst>
                  <a:path extrusionOk="0" h="7261" w="7241">
                    <a:moveTo>
                      <a:pt x="1530" y="1"/>
                    </a:moveTo>
                    <a:cubicBezTo>
                      <a:pt x="687" y="1"/>
                      <a:pt x="0" y="683"/>
                      <a:pt x="0" y="1530"/>
                    </a:cubicBezTo>
                    <a:lnTo>
                      <a:pt x="0" y="7261"/>
                    </a:lnTo>
                    <a:lnTo>
                      <a:pt x="6336" y="7261"/>
                    </a:lnTo>
                    <a:lnTo>
                      <a:pt x="6336" y="7260"/>
                    </a:lnTo>
                    <a:lnTo>
                      <a:pt x="7050" y="5832"/>
                    </a:lnTo>
                    <a:cubicBezTo>
                      <a:pt x="7175" y="5580"/>
                      <a:pt x="7241" y="5303"/>
                      <a:pt x="7241" y="5023"/>
                    </a:cubicBezTo>
                    <a:lnTo>
                      <a:pt x="7241" y="1739"/>
                    </a:lnTo>
                    <a:cubicBezTo>
                      <a:pt x="7241" y="1394"/>
                      <a:pt x="7045" y="1081"/>
                      <a:pt x="6735" y="926"/>
                    </a:cubicBezTo>
                    <a:cubicBezTo>
                      <a:pt x="5295" y="204"/>
                      <a:pt x="3056" y="30"/>
                      <a:pt x="1560" y="1"/>
                    </a:cubicBezTo>
                    <a:cubicBezTo>
                      <a:pt x="1550" y="1"/>
                      <a:pt x="1540" y="1"/>
                      <a:pt x="153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1"/>
              <p:cNvSpPr/>
              <p:nvPr/>
            </p:nvSpPr>
            <p:spPr>
              <a:xfrm>
                <a:off x="3995500" y="3337775"/>
                <a:ext cx="181025" cy="190550"/>
              </a:xfrm>
              <a:custGeom>
                <a:rect b="b" l="l" r="r" t="t"/>
                <a:pathLst>
                  <a:path extrusionOk="0" h="7622" w="7241">
                    <a:moveTo>
                      <a:pt x="1422" y="1"/>
                    </a:moveTo>
                    <a:cubicBezTo>
                      <a:pt x="1249" y="1"/>
                      <a:pt x="1089" y="69"/>
                      <a:pt x="972" y="195"/>
                    </a:cubicBezTo>
                    <a:cubicBezTo>
                      <a:pt x="741" y="444"/>
                      <a:pt x="360" y="943"/>
                      <a:pt x="119" y="1719"/>
                    </a:cubicBezTo>
                    <a:cubicBezTo>
                      <a:pt x="35" y="1992"/>
                      <a:pt x="0" y="2280"/>
                      <a:pt x="0" y="2566"/>
                    </a:cubicBezTo>
                    <a:lnTo>
                      <a:pt x="0" y="3881"/>
                    </a:lnTo>
                    <a:cubicBezTo>
                      <a:pt x="0" y="5874"/>
                      <a:pt x="1559" y="7585"/>
                      <a:pt x="3553" y="7621"/>
                    </a:cubicBezTo>
                    <a:cubicBezTo>
                      <a:pt x="3576" y="7621"/>
                      <a:pt x="3598" y="7621"/>
                      <a:pt x="3621" y="7621"/>
                    </a:cubicBezTo>
                    <a:cubicBezTo>
                      <a:pt x="5620" y="7621"/>
                      <a:pt x="7241" y="6001"/>
                      <a:pt x="7241" y="4001"/>
                    </a:cubicBezTo>
                    <a:lnTo>
                      <a:pt x="7241" y="1664"/>
                    </a:lnTo>
                    <a:cubicBezTo>
                      <a:pt x="7241" y="1433"/>
                      <a:pt x="7112" y="1217"/>
                      <a:pt x="6901" y="1120"/>
                    </a:cubicBezTo>
                    <a:cubicBezTo>
                      <a:pt x="5049" y="276"/>
                      <a:pt x="2692" y="11"/>
                      <a:pt x="142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1"/>
              <p:cNvSpPr/>
              <p:nvPr/>
            </p:nvSpPr>
            <p:spPr>
              <a:xfrm>
                <a:off x="3995500" y="3344550"/>
                <a:ext cx="101725" cy="183750"/>
              </a:xfrm>
              <a:custGeom>
                <a:rect b="b" l="l" r="r" t="t"/>
                <a:pathLst>
                  <a:path extrusionOk="0" h="7350" w="4069">
                    <a:moveTo>
                      <a:pt x="904" y="1"/>
                    </a:moveTo>
                    <a:cubicBezTo>
                      <a:pt x="672" y="269"/>
                      <a:pt x="338" y="741"/>
                      <a:pt x="119" y="1448"/>
                    </a:cubicBezTo>
                    <a:cubicBezTo>
                      <a:pt x="35" y="1721"/>
                      <a:pt x="0" y="2009"/>
                      <a:pt x="0" y="2295"/>
                    </a:cubicBezTo>
                    <a:lnTo>
                      <a:pt x="0" y="3610"/>
                    </a:lnTo>
                    <a:cubicBezTo>
                      <a:pt x="0" y="5603"/>
                      <a:pt x="1558" y="7314"/>
                      <a:pt x="3553" y="7350"/>
                    </a:cubicBezTo>
                    <a:cubicBezTo>
                      <a:pt x="3566" y="7350"/>
                      <a:pt x="3579" y="7350"/>
                      <a:pt x="3591" y="7350"/>
                    </a:cubicBezTo>
                    <a:cubicBezTo>
                      <a:pt x="3754" y="7350"/>
                      <a:pt x="3912" y="7338"/>
                      <a:pt x="4069" y="7318"/>
                    </a:cubicBezTo>
                    <a:cubicBezTo>
                      <a:pt x="2285" y="7094"/>
                      <a:pt x="904" y="5574"/>
                      <a:pt x="904" y="3731"/>
                    </a:cubicBezTo>
                    <a:lnTo>
                      <a:pt x="904"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1"/>
              <p:cNvSpPr/>
              <p:nvPr/>
            </p:nvSpPr>
            <p:spPr>
              <a:xfrm>
                <a:off x="4053725" y="3461225"/>
                <a:ext cx="64550" cy="22650"/>
              </a:xfrm>
              <a:custGeom>
                <a:rect b="b" l="l" r="r" t="t"/>
                <a:pathLst>
                  <a:path extrusionOk="0" h="906" w="2582">
                    <a:moveTo>
                      <a:pt x="335" y="1"/>
                    </a:moveTo>
                    <a:cubicBezTo>
                      <a:pt x="255" y="1"/>
                      <a:pt x="174" y="33"/>
                      <a:pt x="115" y="96"/>
                    </a:cubicBezTo>
                    <a:cubicBezTo>
                      <a:pt x="1" y="218"/>
                      <a:pt x="7" y="408"/>
                      <a:pt x="129" y="522"/>
                    </a:cubicBezTo>
                    <a:cubicBezTo>
                      <a:pt x="384" y="762"/>
                      <a:pt x="819" y="905"/>
                      <a:pt x="1290" y="905"/>
                    </a:cubicBezTo>
                    <a:cubicBezTo>
                      <a:pt x="1760" y="905"/>
                      <a:pt x="2195" y="763"/>
                      <a:pt x="2453" y="522"/>
                    </a:cubicBezTo>
                    <a:cubicBezTo>
                      <a:pt x="2575" y="409"/>
                      <a:pt x="2581" y="218"/>
                      <a:pt x="2467" y="96"/>
                    </a:cubicBezTo>
                    <a:cubicBezTo>
                      <a:pt x="2408" y="33"/>
                      <a:pt x="2328" y="1"/>
                      <a:pt x="2247" y="1"/>
                    </a:cubicBezTo>
                    <a:cubicBezTo>
                      <a:pt x="2173" y="1"/>
                      <a:pt x="2099" y="28"/>
                      <a:pt x="2041" y="83"/>
                    </a:cubicBezTo>
                    <a:cubicBezTo>
                      <a:pt x="1932" y="185"/>
                      <a:pt x="1671" y="303"/>
                      <a:pt x="1291" y="303"/>
                    </a:cubicBezTo>
                    <a:cubicBezTo>
                      <a:pt x="911" y="303"/>
                      <a:pt x="650" y="183"/>
                      <a:pt x="541" y="83"/>
                    </a:cubicBezTo>
                    <a:cubicBezTo>
                      <a:pt x="483" y="28"/>
                      <a:pt x="409" y="1"/>
                      <a:pt x="33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1"/>
              <p:cNvSpPr/>
              <p:nvPr/>
            </p:nvSpPr>
            <p:spPr>
              <a:xfrm>
                <a:off x="4037250" y="3403875"/>
                <a:ext cx="15125" cy="22650"/>
              </a:xfrm>
              <a:custGeom>
                <a:rect b="b" l="l" r="r" t="t"/>
                <a:pathLst>
                  <a:path extrusionOk="0" h="906" w="605">
                    <a:moveTo>
                      <a:pt x="302" y="1"/>
                    </a:moveTo>
                    <a:cubicBezTo>
                      <a:pt x="136" y="1"/>
                      <a:pt x="0" y="135"/>
                      <a:pt x="0" y="303"/>
                    </a:cubicBezTo>
                    <a:lnTo>
                      <a:pt x="0" y="605"/>
                    </a:lnTo>
                    <a:cubicBezTo>
                      <a:pt x="0" y="771"/>
                      <a:pt x="136" y="906"/>
                      <a:pt x="302" y="906"/>
                    </a:cubicBezTo>
                    <a:cubicBezTo>
                      <a:pt x="470" y="906"/>
                      <a:pt x="604" y="770"/>
                      <a:pt x="604" y="605"/>
                    </a:cubicBezTo>
                    <a:lnTo>
                      <a:pt x="604" y="303"/>
                    </a:lnTo>
                    <a:cubicBezTo>
                      <a:pt x="604" y="135"/>
                      <a:pt x="470"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1"/>
              <p:cNvSpPr/>
              <p:nvPr/>
            </p:nvSpPr>
            <p:spPr>
              <a:xfrm>
                <a:off x="3987925" y="3400100"/>
                <a:ext cx="37750" cy="15100"/>
              </a:xfrm>
              <a:custGeom>
                <a:rect b="b" l="l" r="r" t="t"/>
                <a:pathLst>
                  <a:path extrusionOk="0" h="604" w="1510">
                    <a:moveTo>
                      <a:pt x="302" y="1"/>
                    </a:moveTo>
                    <a:cubicBezTo>
                      <a:pt x="135" y="1"/>
                      <a:pt x="0" y="135"/>
                      <a:pt x="0" y="302"/>
                    </a:cubicBezTo>
                    <a:cubicBezTo>
                      <a:pt x="0" y="469"/>
                      <a:pt x="135" y="604"/>
                      <a:pt x="302" y="604"/>
                    </a:cubicBezTo>
                    <a:lnTo>
                      <a:pt x="1207" y="604"/>
                    </a:lnTo>
                    <a:cubicBezTo>
                      <a:pt x="1373" y="604"/>
                      <a:pt x="1509" y="469"/>
                      <a:pt x="1509" y="302"/>
                    </a:cubicBezTo>
                    <a:cubicBezTo>
                      <a:pt x="1509" y="135"/>
                      <a:pt x="1373" y="1"/>
                      <a:pt x="1207"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1"/>
              <p:cNvSpPr/>
              <p:nvPr/>
            </p:nvSpPr>
            <p:spPr>
              <a:xfrm>
                <a:off x="4119600" y="3403875"/>
                <a:ext cx="15100" cy="22650"/>
              </a:xfrm>
              <a:custGeom>
                <a:rect b="b" l="l" r="r" t="t"/>
                <a:pathLst>
                  <a:path extrusionOk="0" h="906" w="604">
                    <a:moveTo>
                      <a:pt x="302" y="1"/>
                    </a:moveTo>
                    <a:cubicBezTo>
                      <a:pt x="135" y="1"/>
                      <a:pt x="1" y="135"/>
                      <a:pt x="1" y="303"/>
                    </a:cubicBezTo>
                    <a:lnTo>
                      <a:pt x="1" y="605"/>
                    </a:lnTo>
                    <a:cubicBezTo>
                      <a:pt x="1" y="771"/>
                      <a:pt x="135" y="906"/>
                      <a:pt x="302" y="906"/>
                    </a:cubicBezTo>
                    <a:cubicBezTo>
                      <a:pt x="468" y="906"/>
                      <a:pt x="603" y="770"/>
                      <a:pt x="604" y="605"/>
                    </a:cubicBezTo>
                    <a:lnTo>
                      <a:pt x="604" y="303"/>
                    </a:lnTo>
                    <a:cubicBezTo>
                      <a:pt x="604" y="135"/>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1"/>
              <p:cNvSpPr/>
              <p:nvPr/>
            </p:nvSpPr>
            <p:spPr>
              <a:xfrm>
                <a:off x="4146300" y="3400100"/>
                <a:ext cx="37725" cy="15100"/>
              </a:xfrm>
              <a:custGeom>
                <a:rect b="b" l="l" r="r" t="t"/>
                <a:pathLst>
                  <a:path extrusionOk="0" h="604" w="1509">
                    <a:moveTo>
                      <a:pt x="302" y="1"/>
                    </a:moveTo>
                    <a:cubicBezTo>
                      <a:pt x="136" y="1"/>
                      <a:pt x="1" y="135"/>
                      <a:pt x="1" y="302"/>
                    </a:cubicBezTo>
                    <a:cubicBezTo>
                      <a:pt x="1" y="469"/>
                      <a:pt x="136" y="604"/>
                      <a:pt x="302" y="604"/>
                    </a:cubicBezTo>
                    <a:lnTo>
                      <a:pt x="1208" y="604"/>
                    </a:lnTo>
                    <a:cubicBezTo>
                      <a:pt x="1374" y="604"/>
                      <a:pt x="1509" y="469"/>
                      <a:pt x="1509" y="302"/>
                    </a:cubicBezTo>
                    <a:cubicBezTo>
                      <a:pt x="1509" y="135"/>
                      <a:pt x="1374" y="1"/>
                      <a:pt x="120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1"/>
              <p:cNvSpPr/>
              <p:nvPr/>
            </p:nvSpPr>
            <p:spPr>
              <a:xfrm>
                <a:off x="4062550" y="3400075"/>
                <a:ext cx="46925" cy="26450"/>
              </a:xfrm>
              <a:custGeom>
                <a:rect b="b" l="l" r="r" t="t"/>
                <a:pathLst>
                  <a:path extrusionOk="0" h="1058" w="1877">
                    <a:moveTo>
                      <a:pt x="938" y="1"/>
                    </a:moveTo>
                    <a:cubicBezTo>
                      <a:pt x="523" y="1"/>
                      <a:pt x="165" y="270"/>
                      <a:pt x="46" y="670"/>
                    </a:cubicBezTo>
                    <a:cubicBezTo>
                      <a:pt x="0" y="831"/>
                      <a:pt x="92" y="997"/>
                      <a:pt x="251" y="1045"/>
                    </a:cubicBezTo>
                    <a:cubicBezTo>
                      <a:pt x="280" y="1054"/>
                      <a:pt x="309" y="1058"/>
                      <a:pt x="337" y="1058"/>
                    </a:cubicBezTo>
                    <a:cubicBezTo>
                      <a:pt x="468" y="1058"/>
                      <a:pt x="588" y="972"/>
                      <a:pt x="626" y="841"/>
                    </a:cubicBezTo>
                    <a:cubicBezTo>
                      <a:pt x="668" y="700"/>
                      <a:pt x="793" y="605"/>
                      <a:pt x="938" y="605"/>
                    </a:cubicBezTo>
                    <a:cubicBezTo>
                      <a:pt x="1083" y="605"/>
                      <a:pt x="1207" y="700"/>
                      <a:pt x="1250" y="841"/>
                    </a:cubicBezTo>
                    <a:cubicBezTo>
                      <a:pt x="1288" y="973"/>
                      <a:pt x="1407" y="1058"/>
                      <a:pt x="1539" y="1058"/>
                    </a:cubicBezTo>
                    <a:cubicBezTo>
                      <a:pt x="1566" y="1058"/>
                      <a:pt x="1595" y="1055"/>
                      <a:pt x="1625" y="1045"/>
                    </a:cubicBezTo>
                    <a:cubicBezTo>
                      <a:pt x="1786" y="997"/>
                      <a:pt x="1877" y="830"/>
                      <a:pt x="1829" y="670"/>
                    </a:cubicBezTo>
                    <a:cubicBezTo>
                      <a:pt x="1711" y="270"/>
                      <a:pt x="1353" y="1"/>
                      <a:pt x="93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1"/>
              <p:cNvSpPr/>
              <p:nvPr/>
            </p:nvSpPr>
            <p:spPr>
              <a:xfrm>
                <a:off x="4010550" y="3385025"/>
                <a:ext cx="67900" cy="67900"/>
              </a:xfrm>
              <a:custGeom>
                <a:rect b="b" l="l" r="r" t="t"/>
                <a:pathLst>
                  <a:path extrusionOk="0" h="2716" w="2716">
                    <a:moveTo>
                      <a:pt x="1358" y="604"/>
                    </a:moveTo>
                    <a:cubicBezTo>
                      <a:pt x="1774" y="604"/>
                      <a:pt x="2111" y="943"/>
                      <a:pt x="2111" y="1357"/>
                    </a:cubicBezTo>
                    <a:cubicBezTo>
                      <a:pt x="2111" y="1773"/>
                      <a:pt x="1774" y="2111"/>
                      <a:pt x="1358" y="2111"/>
                    </a:cubicBezTo>
                    <a:cubicBezTo>
                      <a:pt x="941" y="2111"/>
                      <a:pt x="604" y="1773"/>
                      <a:pt x="604" y="1357"/>
                    </a:cubicBezTo>
                    <a:cubicBezTo>
                      <a:pt x="604" y="941"/>
                      <a:pt x="942" y="604"/>
                      <a:pt x="1358" y="604"/>
                    </a:cubicBezTo>
                    <a:close/>
                    <a:moveTo>
                      <a:pt x="1358" y="1"/>
                    </a:moveTo>
                    <a:cubicBezTo>
                      <a:pt x="609" y="1"/>
                      <a:pt x="0" y="610"/>
                      <a:pt x="0" y="1359"/>
                    </a:cubicBezTo>
                    <a:cubicBezTo>
                      <a:pt x="0" y="2106"/>
                      <a:pt x="609" y="2716"/>
                      <a:pt x="1358" y="2716"/>
                    </a:cubicBezTo>
                    <a:cubicBezTo>
                      <a:pt x="2106" y="2716"/>
                      <a:pt x="2715" y="2106"/>
                      <a:pt x="2715" y="1359"/>
                    </a:cubicBezTo>
                    <a:cubicBezTo>
                      <a:pt x="2715" y="610"/>
                      <a:pt x="2106" y="1"/>
                      <a:pt x="135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1"/>
              <p:cNvSpPr/>
              <p:nvPr/>
            </p:nvSpPr>
            <p:spPr>
              <a:xfrm>
                <a:off x="4093475" y="3385025"/>
                <a:ext cx="67925" cy="67900"/>
              </a:xfrm>
              <a:custGeom>
                <a:rect b="b" l="l" r="r" t="t"/>
                <a:pathLst>
                  <a:path extrusionOk="0" h="2716" w="2717">
                    <a:moveTo>
                      <a:pt x="1359" y="604"/>
                    </a:moveTo>
                    <a:cubicBezTo>
                      <a:pt x="1774" y="604"/>
                      <a:pt x="2114" y="943"/>
                      <a:pt x="2112" y="1357"/>
                    </a:cubicBezTo>
                    <a:cubicBezTo>
                      <a:pt x="2112" y="1773"/>
                      <a:pt x="1774" y="2111"/>
                      <a:pt x="1359" y="2111"/>
                    </a:cubicBezTo>
                    <a:cubicBezTo>
                      <a:pt x="942" y="2111"/>
                      <a:pt x="605" y="1773"/>
                      <a:pt x="605" y="1357"/>
                    </a:cubicBezTo>
                    <a:cubicBezTo>
                      <a:pt x="605" y="941"/>
                      <a:pt x="943" y="604"/>
                      <a:pt x="1359" y="604"/>
                    </a:cubicBezTo>
                    <a:close/>
                    <a:moveTo>
                      <a:pt x="1359" y="1"/>
                    </a:moveTo>
                    <a:cubicBezTo>
                      <a:pt x="610" y="1"/>
                      <a:pt x="1" y="610"/>
                      <a:pt x="1" y="1359"/>
                    </a:cubicBezTo>
                    <a:cubicBezTo>
                      <a:pt x="1" y="2106"/>
                      <a:pt x="610" y="2716"/>
                      <a:pt x="1359" y="2716"/>
                    </a:cubicBezTo>
                    <a:cubicBezTo>
                      <a:pt x="2107" y="2716"/>
                      <a:pt x="2717" y="2106"/>
                      <a:pt x="2716" y="1359"/>
                    </a:cubicBezTo>
                    <a:cubicBezTo>
                      <a:pt x="2716" y="610"/>
                      <a:pt x="2107" y="1"/>
                      <a:pt x="1359"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1"/>
              <p:cNvSpPr/>
              <p:nvPr/>
            </p:nvSpPr>
            <p:spPr>
              <a:xfrm>
                <a:off x="4003675" y="3562575"/>
                <a:ext cx="59700" cy="74050"/>
              </a:xfrm>
              <a:custGeom>
                <a:rect b="b" l="l" r="r" t="t"/>
                <a:pathLst>
                  <a:path extrusionOk="0" h="2962" w="2388">
                    <a:moveTo>
                      <a:pt x="839" y="1"/>
                    </a:moveTo>
                    <a:cubicBezTo>
                      <a:pt x="762" y="1"/>
                      <a:pt x="686" y="29"/>
                      <a:pt x="627" y="87"/>
                    </a:cubicBezTo>
                    <a:lnTo>
                      <a:pt x="111" y="603"/>
                    </a:lnTo>
                    <a:cubicBezTo>
                      <a:pt x="28" y="688"/>
                      <a:pt x="1" y="812"/>
                      <a:pt x="42" y="923"/>
                    </a:cubicBezTo>
                    <a:lnTo>
                      <a:pt x="732" y="2765"/>
                    </a:lnTo>
                    <a:cubicBezTo>
                      <a:pt x="779" y="2890"/>
                      <a:pt x="896" y="2962"/>
                      <a:pt x="1016" y="2962"/>
                    </a:cubicBezTo>
                    <a:cubicBezTo>
                      <a:pt x="1081" y="2962"/>
                      <a:pt x="1147" y="2941"/>
                      <a:pt x="1204" y="2896"/>
                    </a:cubicBezTo>
                    <a:lnTo>
                      <a:pt x="2387" y="1949"/>
                    </a:lnTo>
                    <a:lnTo>
                      <a:pt x="1086" y="127"/>
                    </a:lnTo>
                    <a:cubicBezTo>
                      <a:pt x="1026" y="43"/>
                      <a:pt x="932" y="1"/>
                      <a:pt x="839"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1"/>
              <p:cNvSpPr/>
              <p:nvPr/>
            </p:nvSpPr>
            <p:spPr>
              <a:xfrm>
                <a:off x="4108575" y="3562575"/>
                <a:ext cx="59725" cy="74050"/>
              </a:xfrm>
              <a:custGeom>
                <a:rect b="b" l="l" r="r" t="t"/>
                <a:pathLst>
                  <a:path extrusionOk="0" h="2962" w="2389">
                    <a:moveTo>
                      <a:pt x="1549" y="1"/>
                    </a:moveTo>
                    <a:cubicBezTo>
                      <a:pt x="1455" y="1"/>
                      <a:pt x="1362" y="43"/>
                      <a:pt x="1302" y="127"/>
                    </a:cubicBezTo>
                    <a:lnTo>
                      <a:pt x="1" y="1949"/>
                    </a:lnTo>
                    <a:lnTo>
                      <a:pt x="1184" y="2896"/>
                    </a:lnTo>
                    <a:cubicBezTo>
                      <a:pt x="1241" y="2941"/>
                      <a:pt x="1307" y="2962"/>
                      <a:pt x="1373" y="2962"/>
                    </a:cubicBezTo>
                    <a:cubicBezTo>
                      <a:pt x="1493" y="2962"/>
                      <a:pt x="1609" y="2890"/>
                      <a:pt x="1656" y="2765"/>
                    </a:cubicBezTo>
                    <a:lnTo>
                      <a:pt x="2347" y="923"/>
                    </a:lnTo>
                    <a:cubicBezTo>
                      <a:pt x="2388" y="812"/>
                      <a:pt x="2361" y="688"/>
                      <a:pt x="2277" y="603"/>
                    </a:cubicBezTo>
                    <a:lnTo>
                      <a:pt x="1762" y="87"/>
                    </a:lnTo>
                    <a:cubicBezTo>
                      <a:pt x="1702" y="29"/>
                      <a:pt x="1625" y="1"/>
                      <a:pt x="1549"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1"/>
              <p:cNvSpPr/>
              <p:nvPr/>
            </p:nvSpPr>
            <p:spPr>
              <a:xfrm>
                <a:off x="4078425" y="3656550"/>
                <a:ext cx="15075" cy="67875"/>
              </a:xfrm>
              <a:custGeom>
                <a:rect b="b" l="l" r="r" t="t"/>
                <a:pathLst>
                  <a:path extrusionOk="0" h="2715" w="603">
                    <a:moveTo>
                      <a:pt x="0" y="1"/>
                    </a:moveTo>
                    <a:lnTo>
                      <a:pt x="0" y="2714"/>
                    </a:lnTo>
                    <a:lnTo>
                      <a:pt x="603" y="2714"/>
                    </a:lnTo>
                    <a:lnTo>
                      <a:pt x="603" y="1"/>
                    </a:lnTo>
                    <a:lnTo>
                      <a:pt x="523" y="243"/>
                    </a:lnTo>
                    <a:cubicBezTo>
                      <a:pt x="487" y="349"/>
                      <a:pt x="395" y="402"/>
                      <a:pt x="302" y="402"/>
                    </a:cubicBezTo>
                    <a:cubicBezTo>
                      <a:pt x="210" y="402"/>
                      <a:pt x="117" y="349"/>
                      <a:pt x="81" y="243"/>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1"/>
              <p:cNvSpPr/>
              <p:nvPr/>
            </p:nvSpPr>
            <p:spPr>
              <a:xfrm>
                <a:off x="3920350" y="3618900"/>
                <a:ext cx="60100" cy="105500"/>
              </a:xfrm>
              <a:custGeom>
                <a:rect b="b" l="l" r="r" t="t"/>
                <a:pathLst>
                  <a:path extrusionOk="0" h="4220" w="2404">
                    <a:moveTo>
                      <a:pt x="418" y="1"/>
                    </a:moveTo>
                    <a:cubicBezTo>
                      <a:pt x="253" y="122"/>
                      <a:pt x="112" y="269"/>
                      <a:pt x="0" y="435"/>
                    </a:cubicBezTo>
                    <a:lnTo>
                      <a:pt x="1533" y="1969"/>
                    </a:lnTo>
                    <a:cubicBezTo>
                      <a:pt x="1702" y="2137"/>
                      <a:pt x="1799" y="2370"/>
                      <a:pt x="1799" y="2608"/>
                    </a:cubicBezTo>
                    <a:lnTo>
                      <a:pt x="1799" y="4219"/>
                    </a:lnTo>
                    <a:lnTo>
                      <a:pt x="2403" y="4219"/>
                    </a:lnTo>
                    <a:lnTo>
                      <a:pt x="2403" y="2610"/>
                    </a:lnTo>
                    <a:cubicBezTo>
                      <a:pt x="2401" y="2206"/>
                      <a:pt x="2245" y="1827"/>
                      <a:pt x="1959" y="1542"/>
                    </a:cubicBezTo>
                    <a:lnTo>
                      <a:pt x="418" y="1"/>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1"/>
              <p:cNvSpPr/>
              <p:nvPr/>
            </p:nvSpPr>
            <p:spPr>
              <a:xfrm>
                <a:off x="4191550" y="3618900"/>
                <a:ext cx="60050" cy="105525"/>
              </a:xfrm>
              <a:custGeom>
                <a:rect b="b" l="l" r="r" t="t"/>
                <a:pathLst>
                  <a:path extrusionOk="0" h="4221" w="2402">
                    <a:moveTo>
                      <a:pt x="1985" y="1"/>
                    </a:moveTo>
                    <a:lnTo>
                      <a:pt x="443" y="1542"/>
                    </a:lnTo>
                    <a:cubicBezTo>
                      <a:pt x="157" y="1827"/>
                      <a:pt x="1" y="2206"/>
                      <a:pt x="1" y="2610"/>
                    </a:cubicBezTo>
                    <a:lnTo>
                      <a:pt x="1" y="4220"/>
                    </a:lnTo>
                    <a:lnTo>
                      <a:pt x="604" y="4220"/>
                    </a:lnTo>
                    <a:lnTo>
                      <a:pt x="604" y="2610"/>
                    </a:lnTo>
                    <a:cubicBezTo>
                      <a:pt x="603" y="2370"/>
                      <a:pt x="700" y="2138"/>
                      <a:pt x="869" y="1969"/>
                    </a:cubicBezTo>
                    <a:lnTo>
                      <a:pt x="2402" y="435"/>
                    </a:lnTo>
                    <a:cubicBezTo>
                      <a:pt x="2290" y="269"/>
                      <a:pt x="2148" y="122"/>
                      <a:pt x="198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1"/>
              <p:cNvSpPr/>
              <p:nvPr/>
            </p:nvSpPr>
            <p:spPr>
              <a:xfrm>
                <a:off x="3980375" y="3686700"/>
                <a:ext cx="15125" cy="37725"/>
              </a:xfrm>
              <a:custGeom>
                <a:rect b="b" l="l" r="r" t="t"/>
                <a:pathLst>
                  <a:path extrusionOk="0" h="1509" w="605">
                    <a:moveTo>
                      <a:pt x="0" y="0"/>
                    </a:moveTo>
                    <a:lnTo>
                      <a:pt x="0" y="1508"/>
                    </a:lnTo>
                    <a:lnTo>
                      <a:pt x="604" y="1508"/>
                    </a:lnTo>
                    <a:lnTo>
                      <a:pt x="604" y="603"/>
                    </a:lnTo>
                    <a:cubicBezTo>
                      <a:pt x="604" y="271"/>
                      <a:pt x="334" y="0"/>
                      <a:pt x="0"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1"/>
              <p:cNvSpPr/>
              <p:nvPr/>
            </p:nvSpPr>
            <p:spPr>
              <a:xfrm>
                <a:off x="4176475" y="3686700"/>
                <a:ext cx="15100" cy="37725"/>
              </a:xfrm>
              <a:custGeom>
                <a:rect b="b" l="l" r="r" t="t"/>
                <a:pathLst>
                  <a:path extrusionOk="0" h="1509" w="604">
                    <a:moveTo>
                      <a:pt x="604" y="0"/>
                    </a:moveTo>
                    <a:cubicBezTo>
                      <a:pt x="270" y="0"/>
                      <a:pt x="1" y="271"/>
                      <a:pt x="1" y="603"/>
                    </a:cubicBezTo>
                    <a:lnTo>
                      <a:pt x="1" y="1508"/>
                    </a:lnTo>
                    <a:lnTo>
                      <a:pt x="604" y="1508"/>
                    </a:lnTo>
                    <a:lnTo>
                      <a:pt x="604" y="0"/>
                    </a:ln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2" name="Google Shape;3862;p71"/>
          <p:cNvGrpSpPr/>
          <p:nvPr/>
        </p:nvGrpSpPr>
        <p:grpSpPr>
          <a:xfrm>
            <a:off x="5430022" y="4004377"/>
            <a:ext cx="215278" cy="512842"/>
            <a:chOff x="5447476" y="4090965"/>
            <a:chExt cx="215278" cy="512842"/>
          </a:xfrm>
        </p:grpSpPr>
        <p:sp>
          <p:nvSpPr>
            <p:cNvPr id="3863" name="Google Shape;3863;p71"/>
            <p:cNvSpPr/>
            <p:nvPr/>
          </p:nvSpPr>
          <p:spPr>
            <a:xfrm>
              <a:off x="5447476" y="4090965"/>
              <a:ext cx="215278" cy="512842"/>
            </a:xfrm>
            <a:custGeom>
              <a:rect b="b" l="l" r="r" t="t"/>
              <a:pathLst>
                <a:path extrusionOk="0" h="18722" w="7859">
                  <a:moveTo>
                    <a:pt x="3930" y="0"/>
                  </a:moveTo>
                  <a:cubicBezTo>
                    <a:pt x="3905" y="0"/>
                    <a:pt x="3880" y="0"/>
                    <a:pt x="3854" y="1"/>
                  </a:cubicBezTo>
                  <a:lnTo>
                    <a:pt x="3841" y="1"/>
                  </a:lnTo>
                  <a:cubicBezTo>
                    <a:pt x="3818" y="2"/>
                    <a:pt x="3797" y="2"/>
                    <a:pt x="3775" y="4"/>
                  </a:cubicBezTo>
                  <a:lnTo>
                    <a:pt x="3769" y="4"/>
                  </a:lnTo>
                  <a:cubicBezTo>
                    <a:pt x="2342" y="88"/>
                    <a:pt x="1210" y="1270"/>
                    <a:pt x="1210" y="2717"/>
                  </a:cubicBezTo>
                  <a:lnTo>
                    <a:pt x="1210" y="3584"/>
                  </a:lnTo>
                  <a:lnTo>
                    <a:pt x="1210" y="3925"/>
                  </a:lnTo>
                  <a:cubicBezTo>
                    <a:pt x="1210" y="4532"/>
                    <a:pt x="1058" y="4986"/>
                    <a:pt x="906" y="5289"/>
                  </a:cubicBezTo>
                  <a:cubicBezTo>
                    <a:pt x="761" y="5578"/>
                    <a:pt x="855" y="5926"/>
                    <a:pt x="1132" y="6092"/>
                  </a:cubicBezTo>
                  <a:cubicBezTo>
                    <a:pt x="1567" y="6353"/>
                    <a:pt x="2237" y="6687"/>
                    <a:pt x="3021" y="6849"/>
                  </a:cubicBezTo>
                  <a:lnTo>
                    <a:pt x="3021" y="7082"/>
                  </a:lnTo>
                  <a:cubicBezTo>
                    <a:pt x="3021" y="7084"/>
                    <a:pt x="3020" y="7087"/>
                    <a:pt x="3020" y="7089"/>
                  </a:cubicBezTo>
                  <a:lnTo>
                    <a:pt x="3021" y="7089"/>
                  </a:lnTo>
                  <a:cubicBezTo>
                    <a:pt x="3018" y="7334"/>
                    <a:pt x="2868" y="7551"/>
                    <a:pt x="2641" y="7643"/>
                  </a:cubicBezTo>
                  <a:lnTo>
                    <a:pt x="570" y="8471"/>
                  </a:lnTo>
                  <a:cubicBezTo>
                    <a:pt x="226" y="8608"/>
                    <a:pt x="0" y="8942"/>
                    <a:pt x="0" y="9312"/>
                  </a:cubicBezTo>
                  <a:lnTo>
                    <a:pt x="1" y="9312"/>
                  </a:lnTo>
                  <a:lnTo>
                    <a:pt x="1" y="10569"/>
                  </a:lnTo>
                  <a:lnTo>
                    <a:pt x="0" y="10580"/>
                  </a:lnTo>
                  <a:lnTo>
                    <a:pt x="0" y="12803"/>
                  </a:lnTo>
                  <a:cubicBezTo>
                    <a:pt x="0" y="13168"/>
                    <a:pt x="219" y="13498"/>
                    <a:pt x="557" y="13638"/>
                  </a:cubicBezTo>
                  <a:lnTo>
                    <a:pt x="644" y="13674"/>
                  </a:lnTo>
                  <a:cubicBezTo>
                    <a:pt x="623" y="13813"/>
                    <a:pt x="609" y="13956"/>
                    <a:pt x="606" y="14100"/>
                  </a:cubicBezTo>
                  <a:cubicBezTo>
                    <a:pt x="606" y="14113"/>
                    <a:pt x="604" y="14128"/>
                    <a:pt x="604" y="14141"/>
                  </a:cubicBezTo>
                  <a:lnTo>
                    <a:pt x="604" y="14171"/>
                  </a:lnTo>
                  <a:lnTo>
                    <a:pt x="604" y="14191"/>
                  </a:lnTo>
                  <a:lnTo>
                    <a:pt x="604" y="14210"/>
                  </a:lnTo>
                  <a:cubicBezTo>
                    <a:pt x="604" y="14226"/>
                    <a:pt x="604" y="14243"/>
                    <a:pt x="606" y="14261"/>
                  </a:cubicBezTo>
                  <a:cubicBezTo>
                    <a:pt x="606" y="14272"/>
                    <a:pt x="606" y="14284"/>
                    <a:pt x="607" y="14295"/>
                  </a:cubicBezTo>
                  <a:cubicBezTo>
                    <a:pt x="607" y="14313"/>
                    <a:pt x="608" y="14329"/>
                    <a:pt x="608" y="14344"/>
                  </a:cubicBezTo>
                  <a:cubicBezTo>
                    <a:pt x="608" y="14356"/>
                    <a:pt x="609" y="14367"/>
                    <a:pt x="609" y="14380"/>
                  </a:cubicBezTo>
                  <a:cubicBezTo>
                    <a:pt x="611" y="14397"/>
                    <a:pt x="612" y="14413"/>
                    <a:pt x="613" y="14432"/>
                  </a:cubicBezTo>
                  <a:cubicBezTo>
                    <a:pt x="614" y="14442"/>
                    <a:pt x="614" y="14452"/>
                    <a:pt x="616" y="14463"/>
                  </a:cubicBezTo>
                  <a:cubicBezTo>
                    <a:pt x="617" y="14483"/>
                    <a:pt x="619" y="14503"/>
                    <a:pt x="622" y="14523"/>
                  </a:cubicBezTo>
                  <a:cubicBezTo>
                    <a:pt x="622" y="14529"/>
                    <a:pt x="623" y="14534"/>
                    <a:pt x="623" y="14541"/>
                  </a:cubicBezTo>
                  <a:cubicBezTo>
                    <a:pt x="630" y="14610"/>
                    <a:pt x="639" y="14679"/>
                    <a:pt x="649" y="14750"/>
                  </a:cubicBezTo>
                  <a:cubicBezTo>
                    <a:pt x="754" y="15388"/>
                    <a:pt x="1046" y="15964"/>
                    <a:pt x="1466" y="16426"/>
                  </a:cubicBezTo>
                  <a:cubicBezTo>
                    <a:pt x="1468" y="16427"/>
                    <a:pt x="1468" y="16429"/>
                    <a:pt x="1469" y="16429"/>
                  </a:cubicBezTo>
                  <a:cubicBezTo>
                    <a:pt x="1483" y="16444"/>
                    <a:pt x="1496" y="16457"/>
                    <a:pt x="1510" y="16472"/>
                  </a:cubicBezTo>
                  <a:lnTo>
                    <a:pt x="1510" y="18118"/>
                  </a:lnTo>
                  <a:cubicBezTo>
                    <a:pt x="1510" y="18452"/>
                    <a:pt x="1779" y="18721"/>
                    <a:pt x="2113" y="18721"/>
                  </a:cubicBezTo>
                  <a:lnTo>
                    <a:pt x="5737" y="18721"/>
                  </a:lnTo>
                  <a:cubicBezTo>
                    <a:pt x="6071" y="18721"/>
                    <a:pt x="6342" y="18450"/>
                    <a:pt x="6340" y="18118"/>
                  </a:cubicBezTo>
                  <a:lnTo>
                    <a:pt x="6340" y="17282"/>
                  </a:lnTo>
                  <a:lnTo>
                    <a:pt x="6340" y="16472"/>
                  </a:lnTo>
                  <a:cubicBezTo>
                    <a:pt x="6443" y="16364"/>
                    <a:pt x="6538" y="16249"/>
                    <a:pt x="6626" y="16127"/>
                  </a:cubicBezTo>
                  <a:cubicBezTo>
                    <a:pt x="7016" y="15582"/>
                    <a:pt x="7247" y="14915"/>
                    <a:pt x="7247" y="14192"/>
                  </a:cubicBezTo>
                  <a:cubicBezTo>
                    <a:pt x="7247" y="14017"/>
                    <a:pt x="7233" y="13843"/>
                    <a:pt x="7206" y="13674"/>
                  </a:cubicBezTo>
                  <a:lnTo>
                    <a:pt x="7293" y="13638"/>
                  </a:lnTo>
                  <a:cubicBezTo>
                    <a:pt x="7631" y="13497"/>
                    <a:pt x="7850" y="13166"/>
                    <a:pt x="7850" y="12803"/>
                  </a:cubicBezTo>
                  <a:lnTo>
                    <a:pt x="7850" y="10580"/>
                  </a:lnTo>
                  <a:lnTo>
                    <a:pt x="7849" y="10569"/>
                  </a:lnTo>
                  <a:lnTo>
                    <a:pt x="7850" y="10566"/>
                  </a:lnTo>
                  <a:lnTo>
                    <a:pt x="7850" y="9311"/>
                  </a:lnTo>
                  <a:cubicBezTo>
                    <a:pt x="7858" y="8940"/>
                    <a:pt x="7633" y="8607"/>
                    <a:pt x="7289" y="8470"/>
                  </a:cubicBezTo>
                  <a:lnTo>
                    <a:pt x="5218" y="7642"/>
                  </a:lnTo>
                  <a:cubicBezTo>
                    <a:pt x="4991" y="7550"/>
                    <a:pt x="4842" y="7333"/>
                    <a:pt x="4838" y="7088"/>
                  </a:cubicBezTo>
                  <a:lnTo>
                    <a:pt x="4839" y="7088"/>
                  </a:lnTo>
                  <a:cubicBezTo>
                    <a:pt x="4839" y="7085"/>
                    <a:pt x="4838" y="7083"/>
                    <a:pt x="4838" y="7080"/>
                  </a:cubicBezTo>
                  <a:lnTo>
                    <a:pt x="4838" y="6849"/>
                  </a:lnTo>
                  <a:cubicBezTo>
                    <a:pt x="5621" y="6687"/>
                    <a:pt x="6293" y="6353"/>
                    <a:pt x="6728" y="6092"/>
                  </a:cubicBezTo>
                  <a:cubicBezTo>
                    <a:pt x="7006" y="5926"/>
                    <a:pt x="7099" y="5578"/>
                    <a:pt x="6954" y="5289"/>
                  </a:cubicBezTo>
                  <a:cubicBezTo>
                    <a:pt x="6802" y="4987"/>
                    <a:pt x="6650" y="4533"/>
                    <a:pt x="6650" y="3925"/>
                  </a:cubicBezTo>
                  <a:lnTo>
                    <a:pt x="6650" y="3584"/>
                  </a:lnTo>
                  <a:lnTo>
                    <a:pt x="6650" y="2717"/>
                  </a:lnTo>
                  <a:cubicBezTo>
                    <a:pt x="6650" y="1270"/>
                    <a:pt x="5518" y="88"/>
                    <a:pt x="4093" y="4"/>
                  </a:cubicBezTo>
                  <a:lnTo>
                    <a:pt x="4085" y="4"/>
                  </a:lnTo>
                  <a:cubicBezTo>
                    <a:pt x="4064" y="2"/>
                    <a:pt x="4042" y="1"/>
                    <a:pt x="4021" y="1"/>
                  </a:cubicBezTo>
                  <a:lnTo>
                    <a:pt x="4006" y="1"/>
                  </a:lnTo>
                  <a:cubicBezTo>
                    <a:pt x="3981" y="0"/>
                    <a:pt x="3956" y="0"/>
                    <a:pt x="393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4" name="Google Shape;3864;p71"/>
            <p:cNvGrpSpPr/>
            <p:nvPr/>
          </p:nvGrpSpPr>
          <p:grpSpPr>
            <a:xfrm>
              <a:off x="5456877" y="4113311"/>
              <a:ext cx="196475" cy="468150"/>
              <a:chOff x="4514450" y="3256275"/>
              <a:chExt cx="196475" cy="468150"/>
            </a:xfrm>
          </p:grpSpPr>
          <p:sp>
            <p:nvSpPr>
              <p:cNvPr id="3865" name="Google Shape;3865;p71"/>
              <p:cNvSpPr/>
              <p:nvPr/>
            </p:nvSpPr>
            <p:spPr>
              <a:xfrm>
                <a:off x="4533425" y="3256275"/>
                <a:ext cx="158425" cy="173700"/>
              </a:xfrm>
              <a:custGeom>
                <a:rect b="b" l="l" r="r" t="t"/>
                <a:pathLst>
                  <a:path extrusionOk="0" h="6948" w="6337">
                    <a:moveTo>
                      <a:pt x="3168" y="0"/>
                    </a:moveTo>
                    <a:cubicBezTo>
                      <a:pt x="1667" y="0"/>
                      <a:pt x="450" y="1217"/>
                      <a:pt x="450" y="2719"/>
                    </a:cubicBezTo>
                    <a:lnTo>
                      <a:pt x="450" y="3927"/>
                    </a:lnTo>
                    <a:cubicBezTo>
                      <a:pt x="450" y="4534"/>
                      <a:pt x="297" y="4988"/>
                      <a:pt x="146" y="5291"/>
                    </a:cubicBezTo>
                    <a:cubicBezTo>
                      <a:pt x="0" y="5580"/>
                      <a:pt x="95" y="5928"/>
                      <a:pt x="372" y="6094"/>
                    </a:cubicBezTo>
                    <a:cubicBezTo>
                      <a:pt x="969" y="6450"/>
                      <a:pt x="2006" y="6947"/>
                      <a:pt x="3170" y="6947"/>
                    </a:cubicBezTo>
                    <a:cubicBezTo>
                      <a:pt x="4332" y="6947"/>
                      <a:pt x="5371" y="6450"/>
                      <a:pt x="5965" y="6094"/>
                    </a:cubicBezTo>
                    <a:cubicBezTo>
                      <a:pt x="6243" y="5928"/>
                      <a:pt x="6336" y="5580"/>
                      <a:pt x="6191" y="5291"/>
                    </a:cubicBezTo>
                    <a:cubicBezTo>
                      <a:pt x="6039" y="4989"/>
                      <a:pt x="5887" y="4534"/>
                      <a:pt x="5887" y="3927"/>
                    </a:cubicBezTo>
                    <a:lnTo>
                      <a:pt x="5887" y="2719"/>
                    </a:lnTo>
                    <a:cubicBezTo>
                      <a:pt x="5887" y="1218"/>
                      <a:pt x="4670" y="0"/>
                      <a:pt x="316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1"/>
              <p:cNvSpPr/>
              <p:nvPr/>
            </p:nvSpPr>
            <p:spPr>
              <a:xfrm>
                <a:off x="4552275" y="3656475"/>
                <a:ext cx="120825" cy="67950"/>
              </a:xfrm>
              <a:custGeom>
                <a:rect b="b" l="l" r="r" t="t"/>
                <a:pathLst>
                  <a:path extrusionOk="0" h="2718" w="4833">
                    <a:moveTo>
                      <a:pt x="0" y="0"/>
                    </a:moveTo>
                    <a:lnTo>
                      <a:pt x="0" y="2114"/>
                    </a:lnTo>
                    <a:cubicBezTo>
                      <a:pt x="0" y="2447"/>
                      <a:pt x="270" y="2717"/>
                      <a:pt x="604" y="2717"/>
                    </a:cubicBezTo>
                    <a:lnTo>
                      <a:pt x="4227" y="2717"/>
                    </a:lnTo>
                    <a:cubicBezTo>
                      <a:pt x="4561" y="2717"/>
                      <a:pt x="4832" y="2447"/>
                      <a:pt x="4832" y="2114"/>
                    </a:cubicBezTo>
                    <a:lnTo>
                      <a:pt x="4832"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1"/>
              <p:cNvSpPr/>
              <p:nvPr/>
            </p:nvSpPr>
            <p:spPr>
              <a:xfrm>
                <a:off x="4552275" y="3656450"/>
                <a:ext cx="120800" cy="67950"/>
              </a:xfrm>
              <a:custGeom>
                <a:rect b="b" l="l" r="r" t="t"/>
                <a:pathLst>
                  <a:path extrusionOk="0" h="2718" w="4832">
                    <a:moveTo>
                      <a:pt x="0" y="0"/>
                    </a:moveTo>
                    <a:lnTo>
                      <a:pt x="0" y="2114"/>
                    </a:lnTo>
                    <a:cubicBezTo>
                      <a:pt x="0" y="2448"/>
                      <a:pt x="271" y="2717"/>
                      <a:pt x="604" y="2717"/>
                    </a:cubicBezTo>
                    <a:lnTo>
                      <a:pt x="604" y="2132"/>
                    </a:lnTo>
                    <a:cubicBezTo>
                      <a:pt x="604" y="1958"/>
                      <a:pt x="746" y="1832"/>
                      <a:pt x="906" y="1832"/>
                    </a:cubicBezTo>
                    <a:cubicBezTo>
                      <a:pt x="943" y="1832"/>
                      <a:pt x="981" y="1839"/>
                      <a:pt x="1019" y="1854"/>
                    </a:cubicBezTo>
                    <a:cubicBezTo>
                      <a:pt x="1363" y="1985"/>
                      <a:pt x="1730" y="2071"/>
                      <a:pt x="2114" y="2101"/>
                    </a:cubicBezTo>
                    <a:lnTo>
                      <a:pt x="2114" y="2717"/>
                    </a:lnTo>
                    <a:lnTo>
                      <a:pt x="2717" y="2717"/>
                    </a:lnTo>
                    <a:lnTo>
                      <a:pt x="2717" y="2101"/>
                    </a:lnTo>
                    <a:cubicBezTo>
                      <a:pt x="3512" y="2040"/>
                      <a:pt x="4240" y="1742"/>
                      <a:pt x="4831" y="1278"/>
                    </a:cubicBezTo>
                    <a:lnTo>
                      <a:pt x="4831"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1"/>
              <p:cNvSpPr/>
              <p:nvPr/>
            </p:nvSpPr>
            <p:spPr>
              <a:xfrm>
                <a:off x="4514450" y="3407325"/>
                <a:ext cx="196400" cy="113275"/>
              </a:xfrm>
              <a:custGeom>
                <a:rect b="b" l="l" r="r" t="t"/>
                <a:pathLst>
                  <a:path extrusionOk="0" h="4531" w="7856">
                    <a:moveTo>
                      <a:pt x="3021" y="0"/>
                    </a:moveTo>
                    <a:lnTo>
                      <a:pt x="3021" y="1041"/>
                    </a:lnTo>
                    <a:cubicBezTo>
                      <a:pt x="3021" y="1288"/>
                      <a:pt x="2870" y="1510"/>
                      <a:pt x="2641" y="1603"/>
                    </a:cubicBezTo>
                    <a:lnTo>
                      <a:pt x="570" y="2431"/>
                    </a:lnTo>
                    <a:cubicBezTo>
                      <a:pt x="226" y="2568"/>
                      <a:pt x="0" y="2902"/>
                      <a:pt x="0" y="3272"/>
                    </a:cubicBezTo>
                    <a:lnTo>
                      <a:pt x="3929" y="4530"/>
                    </a:lnTo>
                    <a:lnTo>
                      <a:pt x="7855" y="3272"/>
                    </a:lnTo>
                    <a:cubicBezTo>
                      <a:pt x="7855" y="2901"/>
                      <a:pt x="7629" y="2568"/>
                      <a:pt x="7285" y="2431"/>
                    </a:cubicBezTo>
                    <a:lnTo>
                      <a:pt x="5214" y="1603"/>
                    </a:lnTo>
                    <a:cubicBezTo>
                      <a:pt x="4984" y="1511"/>
                      <a:pt x="4834" y="1289"/>
                      <a:pt x="4834" y="1041"/>
                    </a:cubicBezTo>
                    <a:lnTo>
                      <a:pt x="483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1"/>
              <p:cNvSpPr/>
              <p:nvPr/>
            </p:nvSpPr>
            <p:spPr>
              <a:xfrm>
                <a:off x="4589975" y="3407325"/>
                <a:ext cx="45400" cy="30225"/>
              </a:xfrm>
              <a:custGeom>
                <a:rect b="b" l="l" r="r" t="t"/>
                <a:pathLst>
                  <a:path extrusionOk="0" h="1209" w="1816">
                    <a:moveTo>
                      <a:pt x="1" y="0"/>
                    </a:moveTo>
                    <a:lnTo>
                      <a:pt x="1" y="1042"/>
                    </a:lnTo>
                    <a:cubicBezTo>
                      <a:pt x="1" y="1044"/>
                      <a:pt x="0" y="1047"/>
                      <a:pt x="0" y="1049"/>
                    </a:cubicBezTo>
                    <a:cubicBezTo>
                      <a:pt x="284" y="1151"/>
                      <a:pt x="590" y="1208"/>
                      <a:pt x="908" y="1208"/>
                    </a:cubicBezTo>
                    <a:cubicBezTo>
                      <a:pt x="1227" y="1208"/>
                      <a:pt x="1531" y="1151"/>
                      <a:pt x="1815" y="1049"/>
                    </a:cubicBezTo>
                    <a:cubicBezTo>
                      <a:pt x="1815" y="1047"/>
                      <a:pt x="1814" y="1044"/>
                      <a:pt x="1814" y="1042"/>
                    </a:cubicBezTo>
                    <a:lnTo>
                      <a:pt x="181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1"/>
              <p:cNvSpPr/>
              <p:nvPr/>
            </p:nvSpPr>
            <p:spPr>
              <a:xfrm>
                <a:off x="4514575" y="3456400"/>
                <a:ext cx="196350" cy="237825"/>
              </a:xfrm>
              <a:custGeom>
                <a:rect b="b" l="l" r="r" t="t"/>
                <a:pathLst>
                  <a:path extrusionOk="0" h="9513" w="7854">
                    <a:moveTo>
                      <a:pt x="1736" y="0"/>
                    </a:moveTo>
                    <a:lnTo>
                      <a:pt x="568" y="468"/>
                    </a:lnTo>
                    <a:cubicBezTo>
                      <a:pt x="228" y="604"/>
                      <a:pt x="3" y="933"/>
                      <a:pt x="0" y="1299"/>
                    </a:cubicBezTo>
                    <a:lnTo>
                      <a:pt x="0" y="2567"/>
                    </a:lnTo>
                    <a:lnTo>
                      <a:pt x="1208" y="2869"/>
                    </a:lnTo>
                    <a:lnTo>
                      <a:pt x="1208" y="4284"/>
                    </a:lnTo>
                    <a:cubicBezTo>
                      <a:pt x="732" y="4963"/>
                      <a:pt x="500" y="5826"/>
                      <a:pt x="650" y="6748"/>
                    </a:cubicBezTo>
                    <a:cubicBezTo>
                      <a:pt x="886" y="8190"/>
                      <a:pt x="2086" y="9326"/>
                      <a:pt x="3537" y="9491"/>
                    </a:cubicBezTo>
                    <a:cubicBezTo>
                      <a:pt x="3668" y="9506"/>
                      <a:pt x="3798" y="9513"/>
                      <a:pt x="3926" y="9513"/>
                    </a:cubicBezTo>
                    <a:cubicBezTo>
                      <a:pt x="5760" y="9513"/>
                      <a:pt x="7248" y="8026"/>
                      <a:pt x="7248" y="6190"/>
                    </a:cubicBezTo>
                    <a:cubicBezTo>
                      <a:pt x="7248" y="5481"/>
                      <a:pt x="7023" y="4824"/>
                      <a:pt x="6644" y="4284"/>
                    </a:cubicBezTo>
                    <a:lnTo>
                      <a:pt x="6644" y="2869"/>
                    </a:lnTo>
                    <a:lnTo>
                      <a:pt x="7851" y="2567"/>
                    </a:lnTo>
                    <a:lnTo>
                      <a:pt x="7853" y="2564"/>
                    </a:lnTo>
                    <a:lnTo>
                      <a:pt x="7853" y="1309"/>
                    </a:lnTo>
                    <a:cubicBezTo>
                      <a:pt x="7849" y="938"/>
                      <a:pt x="7624" y="605"/>
                      <a:pt x="7280" y="468"/>
                    </a:cubicBezTo>
                    <a:lnTo>
                      <a:pt x="6113" y="0"/>
                    </a:lnTo>
                    <a:cubicBezTo>
                      <a:pt x="5790" y="604"/>
                      <a:pt x="5265" y="1429"/>
                      <a:pt x="4535" y="2091"/>
                    </a:cubicBezTo>
                    <a:cubicBezTo>
                      <a:pt x="4362" y="2247"/>
                      <a:pt x="4143" y="2326"/>
                      <a:pt x="3924" y="2326"/>
                    </a:cubicBezTo>
                    <a:cubicBezTo>
                      <a:pt x="3705" y="2326"/>
                      <a:pt x="3487" y="2247"/>
                      <a:pt x="3314" y="2091"/>
                    </a:cubicBezTo>
                    <a:cubicBezTo>
                      <a:pt x="2584" y="1429"/>
                      <a:pt x="2060" y="604"/>
                      <a:pt x="173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1"/>
              <p:cNvSpPr/>
              <p:nvPr/>
            </p:nvSpPr>
            <p:spPr>
              <a:xfrm>
                <a:off x="4529625" y="3588525"/>
                <a:ext cx="152025" cy="105725"/>
              </a:xfrm>
              <a:custGeom>
                <a:rect b="b" l="l" r="r" t="t"/>
                <a:pathLst>
                  <a:path extrusionOk="0" h="4229" w="6081">
                    <a:moveTo>
                      <a:pt x="129" y="0"/>
                    </a:moveTo>
                    <a:cubicBezTo>
                      <a:pt x="46" y="288"/>
                      <a:pt x="0" y="592"/>
                      <a:pt x="0" y="907"/>
                    </a:cubicBezTo>
                    <a:cubicBezTo>
                      <a:pt x="0" y="2742"/>
                      <a:pt x="1487" y="4228"/>
                      <a:pt x="3322" y="4228"/>
                    </a:cubicBezTo>
                    <a:cubicBezTo>
                      <a:pt x="4471" y="4228"/>
                      <a:pt x="5483" y="3645"/>
                      <a:pt x="6080" y="2758"/>
                    </a:cubicBezTo>
                    <a:lnTo>
                      <a:pt x="6080" y="2758"/>
                    </a:lnTo>
                    <a:cubicBezTo>
                      <a:pt x="5551" y="3114"/>
                      <a:pt x="4914" y="3322"/>
                      <a:pt x="4228" y="3322"/>
                    </a:cubicBezTo>
                    <a:cubicBezTo>
                      <a:pt x="2394" y="3322"/>
                      <a:pt x="906" y="1835"/>
                      <a:pt x="906"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1"/>
              <p:cNvSpPr/>
              <p:nvPr/>
            </p:nvSpPr>
            <p:spPr>
              <a:xfrm>
                <a:off x="4559825" y="3301625"/>
                <a:ext cx="105725" cy="120800"/>
              </a:xfrm>
              <a:custGeom>
                <a:rect b="b" l="l" r="r" t="t"/>
                <a:pathLst>
                  <a:path extrusionOk="0" h="4832" w="4229">
                    <a:moveTo>
                      <a:pt x="0" y="0"/>
                    </a:moveTo>
                    <a:lnTo>
                      <a:pt x="0" y="2718"/>
                    </a:lnTo>
                    <a:cubicBezTo>
                      <a:pt x="0" y="3885"/>
                      <a:pt x="946" y="4831"/>
                      <a:pt x="2114" y="4831"/>
                    </a:cubicBezTo>
                    <a:cubicBezTo>
                      <a:pt x="3281" y="4831"/>
                      <a:pt x="4227" y="3885"/>
                      <a:pt x="4228" y="2718"/>
                    </a:cubicBezTo>
                    <a:lnTo>
                      <a:pt x="422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1"/>
              <p:cNvSpPr/>
              <p:nvPr/>
            </p:nvSpPr>
            <p:spPr>
              <a:xfrm>
                <a:off x="4559800" y="3301625"/>
                <a:ext cx="64200" cy="120800"/>
              </a:xfrm>
              <a:custGeom>
                <a:rect b="b" l="l" r="r" t="t"/>
                <a:pathLst>
                  <a:path extrusionOk="0" h="4832" w="2568">
                    <a:moveTo>
                      <a:pt x="0" y="0"/>
                    </a:moveTo>
                    <a:lnTo>
                      <a:pt x="0" y="2718"/>
                    </a:lnTo>
                    <a:cubicBezTo>
                      <a:pt x="0" y="3885"/>
                      <a:pt x="946" y="4831"/>
                      <a:pt x="2113" y="4831"/>
                    </a:cubicBezTo>
                    <a:cubicBezTo>
                      <a:pt x="2269" y="4831"/>
                      <a:pt x="2420" y="4814"/>
                      <a:pt x="2567" y="4782"/>
                    </a:cubicBezTo>
                    <a:cubicBezTo>
                      <a:pt x="1618" y="4574"/>
                      <a:pt x="906" y="3730"/>
                      <a:pt x="906" y="2718"/>
                    </a:cubicBezTo>
                    <a:lnTo>
                      <a:pt x="90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1"/>
              <p:cNvSpPr/>
              <p:nvPr/>
            </p:nvSpPr>
            <p:spPr>
              <a:xfrm>
                <a:off x="4573850" y="3348625"/>
                <a:ext cx="32350" cy="18925"/>
              </a:xfrm>
              <a:custGeom>
                <a:rect b="b" l="l" r="r" t="t"/>
                <a:pathLst>
                  <a:path extrusionOk="0" h="757" w="1294">
                    <a:moveTo>
                      <a:pt x="950" y="0"/>
                    </a:moveTo>
                    <a:cubicBezTo>
                      <a:pt x="853" y="0"/>
                      <a:pt x="758" y="47"/>
                      <a:pt x="699" y="133"/>
                    </a:cubicBezTo>
                    <a:cubicBezTo>
                      <a:pt x="696" y="137"/>
                      <a:pt x="671" y="139"/>
                      <a:pt x="647" y="139"/>
                    </a:cubicBezTo>
                    <a:cubicBezTo>
                      <a:pt x="622" y="139"/>
                      <a:pt x="597" y="137"/>
                      <a:pt x="595" y="133"/>
                    </a:cubicBezTo>
                    <a:cubicBezTo>
                      <a:pt x="536" y="47"/>
                      <a:pt x="441" y="1"/>
                      <a:pt x="344" y="1"/>
                    </a:cubicBezTo>
                    <a:cubicBezTo>
                      <a:pt x="286" y="1"/>
                      <a:pt x="227" y="17"/>
                      <a:pt x="175" y="52"/>
                    </a:cubicBezTo>
                    <a:cubicBezTo>
                      <a:pt x="36" y="146"/>
                      <a:pt x="0" y="334"/>
                      <a:pt x="95" y="473"/>
                    </a:cubicBezTo>
                    <a:cubicBezTo>
                      <a:pt x="215" y="649"/>
                      <a:pt x="420" y="756"/>
                      <a:pt x="646" y="756"/>
                    </a:cubicBezTo>
                    <a:cubicBezTo>
                      <a:pt x="871" y="756"/>
                      <a:pt x="1078" y="650"/>
                      <a:pt x="1200" y="473"/>
                    </a:cubicBezTo>
                    <a:cubicBezTo>
                      <a:pt x="1293" y="333"/>
                      <a:pt x="1256" y="146"/>
                      <a:pt x="1119" y="52"/>
                    </a:cubicBezTo>
                    <a:cubicBezTo>
                      <a:pt x="1067" y="17"/>
                      <a:pt x="1008" y="0"/>
                      <a:pt x="9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1"/>
              <p:cNvSpPr/>
              <p:nvPr/>
            </p:nvSpPr>
            <p:spPr>
              <a:xfrm>
                <a:off x="4619150" y="3348625"/>
                <a:ext cx="32350" cy="18925"/>
              </a:xfrm>
              <a:custGeom>
                <a:rect b="b" l="l" r="r" t="t"/>
                <a:pathLst>
                  <a:path extrusionOk="0" h="757" w="1294">
                    <a:moveTo>
                      <a:pt x="950" y="0"/>
                    </a:moveTo>
                    <a:cubicBezTo>
                      <a:pt x="853" y="0"/>
                      <a:pt x="757" y="47"/>
                      <a:pt x="699" y="133"/>
                    </a:cubicBezTo>
                    <a:cubicBezTo>
                      <a:pt x="696" y="137"/>
                      <a:pt x="671" y="139"/>
                      <a:pt x="647" y="139"/>
                    </a:cubicBezTo>
                    <a:cubicBezTo>
                      <a:pt x="622" y="139"/>
                      <a:pt x="597" y="137"/>
                      <a:pt x="595" y="133"/>
                    </a:cubicBezTo>
                    <a:cubicBezTo>
                      <a:pt x="536" y="47"/>
                      <a:pt x="441" y="1"/>
                      <a:pt x="344" y="1"/>
                    </a:cubicBezTo>
                    <a:cubicBezTo>
                      <a:pt x="286" y="1"/>
                      <a:pt x="227" y="17"/>
                      <a:pt x="175" y="52"/>
                    </a:cubicBezTo>
                    <a:cubicBezTo>
                      <a:pt x="36" y="146"/>
                      <a:pt x="0" y="334"/>
                      <a:pt x="94" y="473"/>
                    </a:cubicBezTo>
                    <a:cubicBezTo>
                      <a:pt x="215" y="649"/>
                      <a:pt x="420" y="756"/>
                      <a:pt x="646" y="756"/>
                    </a:cubicBezTo>
                    <a:cubicBezTo>
                      <a:pt x="872" y="756"/>
                      <a:pt x="1078" y="650"/>
                      <a:pt x="1200" y="473"/>
                    </a:cubicBezTo>
                    <a:cubicBezTo>
                      <a:pt x="1293" y="333"/>
                      <a:pt x="1256" y="146"/>
                      <a:pt x="1119" y="52"/>
                    </a:cubicBezTo>
                    <a:cubicBezTo>
                      <a:pt x="1067" y="17"/>
                      <a:pt x="1008" y="0"/>
                      <a:pt x="9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1"/>
              <p:cNvSpPr/>
              <p:nvPr/>
            </p:nvSpPr>
            <p:spPr>
              <a:xfrm>
                <a:off x="4588950" y="3375850"/>
                <a:ext cx="47375" cy="22675"/>
              </a:xfrm>
              <a:custGeom>
                <a:rect b="b" l="l" r="r" t="t"/>
                <a:pathLst>
                  <a:path extrusionOk="0" h="907" w="1895">
                    <a:moveTo>
                      <a:pt x="1551" y="0"/>
                    </a:moveTo>
                    <a:cubicBezTo>
                      <a:pt x="1455" y="0"/>
                      <a:pt x="1359" y="47"/>
                      <a:pt x="1301" y="132"/>
                    </a:cubicBezTo>
                    <a:cubicBezTo>
                      <a:pt x="1230" y="237"/>
                      <a:pt x="1089" y="290"/>
                      <a:pt x="947" y="290"/>
                    </a:cubicBezTo>
                    <a:cubicBezTo>
                      <a:pt x="805" y="290"/>
                      <a:pt x="664" y="237"/>
                      <a:pt x="593" y="132"/>
                    </a:cubicBezTo>
                    <a:cubicBezTo>
                      <a:pt x="535" y="47"/>
                      <a:pt x="440" y="1"/>
                      <a:pt x="343" y="1"/>
                    </a:cubicBezTo>
                    <a:cubicBezTo>
                      <a:pt x="285" y="1"/>
                      <a:pt x="226" y="17"/>
                      <a:pt x="175" y="52"/>
                    </a:cubicBezTo>
                    <a:cubicBezTo>
                      <a:pt x="36" y="146"/>
                      <a:pt x="0" y="334"/>
                      <a:pt x="94" y="472"/>
                    </a:cubicBezTo>
                    <a:cubicBezTo>
                      <a:pt x="277" y="744"/>
                      <a:pt x="597" y="907"/>
                      <a:pt x="947" y="907"/>
                    </a:cubicBezTo>
                    <a:cubicBezTo>
                      <a:pt x="1299" y="907"/>
                      <a:pt x="1618" y="745"/>
                      <a:pt x="1800" y="472"/>
                    </a:cubicBezTo>
                    <a:cubicBezTo>
                      <a:pt x="1894" y="333"/>
                      <a:pt x="1858" y="146"/>
                      <a:pt x="1720" y="52"/>
                    </a:cubicBezTo>
                    <a:cubicBezTo>
                      <a:pt x="1668" y="17"/>
                      <a:pt x="1610" y="0"/>
                      <a:pt x="155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1"/>
              <p:cNvSpPr/>
              <p:nvPr/>
            </p:nvSpPr>
            <p:spPr>
              <a:xfrm>
                <a:off x="4544750" y="3505475"/>
                <a:ext cx="45350" cy="90625"/>
              </a:xfrm>
              <a:custGeom>
                <a:rect b="b" l="l" r="r" t="t"/>
                <a:pathLst>
                  <a:path extrusionOk="0" h="3625" w="1814">
                    <a:moveTo>
                      <a:pt x="301" y="0"/>
                    </a:moveTo>
                    <a:cubicBezTo>
                      <a:pt x="135" y="0"/>
                      <a:pt x="0" y="136"/>
                      <a:pt x="0" y="302"/>
                    </a:cubicBezTo>
                    <a:lnTo>
                      <a:pt x="0" y="3624"/>
                    </a:lnTo>
                    <a:lnTo>
                      <a:pt x="301" y="3624"/>
                    </a:lnTo>
                    <a:cubicBezTo>
                      <a:pt x="301" y="3123"/>
                      <a:pt x="707" y="2717"/>
                      <a:pt x="1208" y="2717"/>
                    </a:cubicBezTo>
                    <a:lnTo>
                      <a:pt x="1481" y="2717"/>
                    </a:lnTo>
                    <a:cubicBezTo>
                      <a:pt x="1664" y="2717"/>
                      <a:pt x="1813" y="2568"/>
                      <a:pt x="1813" y="2386"/>
                    </a:cubicBezTo>
                    <a:cubicBezTo>
                      <a:pt x="1813" y="2227"/>
                      <a:pt x="1701" y="2091"/>
                      <a:pt x="1546" y="2060"/>
                    </a:cubicBezTo>
                    <a:cubicBezTo>
                      <a:pt x="999" y="1951"/>
                      <a:pt x="604" y="1469"/>
                      <a:pt x="604" y="913"/>
                    </a:cubicBezTo>
                    <a:lnTo>
                      <a:pt x="604" y="302"/>
                    </a:lnTo>
                    <a:lnTo>
                      <a:pt x="603" y="302"/>
                    </a:lnTo>
                    <a:cubicBezTo>
                      <a:pt x="603" y="136"/>
                      <a:pt x="469" y="0"/>
                      <a:pt x="301"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1"/>
              <p:cNvSpPr/>
              <p:nvPr/>
            </p:nvSpPr>
            <p:spPr>
              <a:xfrm>
                <a:off x="4635275" y="3505475"/>
                <a:ext cx="45350" cy="90625"/>
              </a:xfrm>
              <a:custGeom>
                <a:rect b="b" l="l" r="r" t="t"/>
                <a:pathLst>
                  <a:path extrusionOk="0" h="3625" w="1814">
                    <a:moveTo>
                      <a:pt x="1511" y="0"/>
                    </a:moveTo>
                    <a:cubicBezTo>
                      <a:pt x="1344" y="0"/>
                      <a:pt x="1209" y="136"/>
                      <a:pt x="1209" y="302"/>
                    </a:cubicBezTo>
                    <a:lnTo>
                      <a:pt x="1208" y="302"/>
                    </a:lnTo>
                    <a:lnTo>
                      <a:pt x="1208" y="913"/>
                    </a:lnTo>
                    <a:cubicBezTo>
                      <a:pt x="1208" y="1469"/>
                      <a:pt x="814" y="1951"/>
                      <a:pt x="267" y="2060"/>
                    </a:cubicBezTo>
                    <a:cubicBezTo>
                      <a:pt x="111" y="2091"/>
                      <a:pt x="0" y="2227"/>
                      <a:pt x="0" y="2386"/>
                    </a:cubicBezTo>
                    <a:cubicBezTo>
                      <a:pt x="0" y="2568"/>
                      <a:pt x="149" y="2717"/>
                      <a:pt x="332" y="2717"/>
                    </a:cubicBezTo>
                    <a:lnTo>
                      <a:pt x="604" y="2717"/>
                    </a:lnTo>
                    <a:cubicBezTo>
                      <a:pt x="1106" y="2717"/>
                      <a:pt x="1511" y="3123"/>
                      <a:pt x="1511" y="3624"/>
                    </a:cubicBezTo>
                    <a:lnTo>
                      <a:pt x="1813" y="3624"/>
                    </a:lnTo>
                    <a:lnTo>
                      <a:pt x="1813" y="302"/>
                    </a:lnTo>
                    <a:cubicBezTo>
                      <a:pt x="1813" y="136"/>
                      <a:pt x="1678" y="0"/>
                      <a:pt x="1511"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1"/>
              <p:cNvSpPr/>
              <p:nvPr/>
            </p:nvSpPr>
            <p:spPr>
              <a:xfrm>
                <a:off x="4514475" y="3520575"/>
                <a:ext cx="81700" cy="98175"/>
              </a:xfrm>
              <a:custGeom>
                <a:rect b="b" l="l" r="r" t="t"/>
                <a:pathLst>
                  <a:path extrusionOk="0" h="3927" w="3268">
                    <a:moveTo>
                      <a:pt x="1" y="0"/>
                    </a:moveTo>
                    <a:lnTo>
                      <a:pt x="0" y="11"/>
                    </a:lnTo>
                    <a:lnTo>
                      <a:pt x="0" y="2234"/>
                    </a:lnTo>
                    <a:cubicBezTo>
                      <a:pt x="0" y="2599"/>
                      <a:pt x="220" y="2929"/>
                      <a:pt x="557" y="3069"/>
                    </a:cubicBezTo>
                    <a:lnTo>
                      <a:pt x="2521" y="3887"/>
                    </a:lnTo>
                    <a:cubicBezTo>
                      <a:pt x="2584" y="3914"/>
                      <a:pt x="2650" y="3926"/>
                      <a:pt x="2714" y="3926"/>
                    </a:cubicBezTo>
                    <a:cubicBezTo>
                      <a:pt x="2923" y="3926"/>
                      <a:pt x="3121" y="3794"/>
                      <a:pt x="3192" y="3581"/>
                    </a:cubicBezTo>
                    <a:cubicBezTo>
                      <a:pt x="3268" y="3353"/>
                      <a:pt x="3173" y="3104"/>
                      <a:pt x="2964" y="2984"/>
                    </a:cubicBezTo>
                    <a:lnTo>
                      <a:pt x="1360" y="2067"/>
                    </a:lnTo>
                    <a:cubicBezTo>
                      <a:pt x="1266" y="2014"/>
                      <a:pt x="1207" y="1913"/>
                      <a:pt x="1207" y="1805"/>
                    </a:cubicBezTo>
                    <a:lnTo>
                      <a:pt x="1207" y="302"/>
                    </a:lnTo>
                    <a:lnTo>
                      <a:pt x="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1"/>
              <p:cNvSpPr/>
              <p:nvPr/>
            </p:nvSpPr>
            <p:spPr>
              <a:xfrm>
                <a:off x="4629125" y="3520575"/>
                <a:ext cx="81725" cy="98175"/>
              </a:xfrm>
              <a:custGeom>
                <a:rect b="b" l="l" r="r" t="t"/>
                <a:pathLst>
                  <a:path extrusionOk="0" h="3927" w="3269">
                    <a:moveTo>
                      <a:pt x="3267" y="0"/>
                    </a:moveTo>
                    <a:lnTo>
                      <a:pt x="2061" y="302"/>
                    </a:lnTo>
                    <a:lnTo>
                      <a:pt x="2061" y="1805"/>
                    </a:lnTo>
                    <a:cubicBezTo>
                      <a:pt x="2061" y="1913"/>
                      <a:pt x="2003" y="2014"/>
                      <a:pt x="1908" y="2067"/>
                    </a:cubicBezTo>
                    <a:lnTo>
                      <a:pt x="305" y="2984"/>
                    </a:lnTo>
                    <a:cubicBezTo>
                      <a:pt x="95" y="3104"/>
                      <a:pt x="1" y="3353"/>
                      <a:pt x="77" y="3581"/>
                    </a:cubicBezTo>
                    <a:cubicBezTo>
                      <a:pt x="148" y="3794"/>
                      <a:pt x="345" y="3926"/>
                      <a:pt x="555" y="3926"/>
                    </a:cubicBezTo>
                    <a:cubicBezTo>
                      <a:pt x="619" y="3926"/>
                      <a:pt x="684" y="3914"/>
                      <a:pt x="748" y="3887"/>
                    </a:cubicBezTo>
                    <a:lnTo>
                      <a:pt x="2712" y="3069"/>
                    </a:lnTo>
                    <a:cubicBezTo>
                      <a:pt x="3048" y="2929"/>
                      <a:pt x="3268" y="2599"/>
                      <a:pt x="3268" y="2234"/>
                    </a:cubicBezTo>
                    <a:lnTo>
                      <a:pt x="3268" y="11"/>
                    </a:lnTo>
                    <a:lnTo>
                      <a:pt x="326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1"/>
              <p:cNvSpPr/>
              <p:nvPr/>
            </p:nvSpPr>
            <p:spPr>
              <a:xfrm>
                <a:off x="4590100" y="3301625"/>
                <a:ext cx="75425" cy="55100"/>
              </a:xfrm>
              <a:custGeom>
                <a:rect b="b" l="l" r="r" t="t"/>
                <a:pathLst>
                  <a:path extrusionOk="0" h="2204" w="3017">
                    <a:moveTo>
                      <a:pt x="0" y="0"/>
                    </a:moveTo>
                    <a:cubicBezTo>
                      <a:pt x="636" y="805"/>
                      <a:pt x="1598" y="1667"/>
                      <a:pt x="3016" y="2204"/>
                    </a:cubicBezTo>
                    <a:lnTo>
                      <a:pt x="301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1"/>
              <p:cNvSpPr/>
              <p:nvPr/>
            </p:nvSpPr>
            <p:spPr>
              <a:xfrm>
                <a:off x="4544700" y="3256325"/>
                <a:ext cx="97200" cy="89650"/>
              </a:xfrm>
              <a:custGeom>
                <a:rect b="b" l="l" r="r" t="t"/>
                <a:pathLst>
                  <a:path extrusionOk="0" h="3586" w="3888">
                    <a:moveTo>
                      <a:pt x="2719" y="0"/>
                    </a:moveTo>
                    <a:cubicBezTo>
                      <a:pt x="1217" y="0"/>
                      <a:pt x="0" y="1216"/>
                      <a:pt x="0" y="2718"/>
                    </a:cubicBezTo>
                    <a:lnTo>
                      <a:pt x="0" y="3585"/>
                    </a:lnTo>
                    <a:cubicBezTo>
                      <a:pt x="2281" y="2879"/>
                      <a:pt x="3395" y="1272"/>
                      <a:pt x="3887" y="267"/>
                    </a:cubicBezTo>
                    <a:cubicBezTo>
                      <a:pt x="3533" y="98"/>
                      <a:pt x="3137" y="0"/>
                      <a:pt x="271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1"/>
              <p:cNvSpPr/>
              <p:nvPr/>
            </p:nvSpPr>
            <p:spPr>
              <a:xfrm>
                <a:off x="4583450" y="3256325"/>
                <a:ext cx="97200" cy="89650"/>
              </a:xfrm>
              <a:custGeom>
                <a:rect b="b" l="l" r="r" t="t"/>
                <a:pathLst>
                  <a:path extrusionOk="0" h="3586" w="3888">
                    <a:moveTo>
                      <a:pt x="1169" y="0"/>
                    </a:moveTo>
                    <a:cubicBezTo>
                      <a:pt x="750" y="0"/>
                      <a:pt x="355" y="98"/>
                      <a:pt x="0" y="267"/>
                    </a:cubicBezTo>
                    <a:cubicBezTo>
                      <a:pt x="492" y="1272"/>
                      <a:pt x="1607" y="2879"/>
                      <a:pt x="3887" y="3585"/>
                    </a:cubicBezTo>
                    <a:lnTo>
                      <a:pt x="3887" y="2718"/>
                    </a:lnTo>
                    <a:cubicBezTo>
                      <a:pt x="3887" y="1216"/>
                      <a:pt x="2670" y="0"/>
                      <a:pt x="116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4" name="Google Shape;3884;p71"/>
          <p:cNvGrpSpPr/>
          <p:nvPr/>
        </p:nvGrpSpPr>
        <p:grpSpPr>
          <a:xfrm>
            <a:off x="5986088" y="4004446"/>
            <a:ext cx="314411" cy="512705"/>
            <a:chOff x="6037216" y="4091033"/>
            <a:chExt cx="314411" cy="512705"/>
          </a:xfrm>
        </p:grpSpPr>
        <p:sp>
          <p:nvSpPr>
            <p:cNvPr id="3885" name="Google Shape;3885;p71"/>
            <p:cNvSpPr/>
            <p:nvPr/>
          </p:nvSpPr>
          <p:spPr>
            <a:xfrm>
              <a:off x="6037216" y="4091033"/>
              <a:ext cx="314411" cy="512705"/>
            </a:xfrm>
            <a:custGeom>
              <a:rect b="b" l="l" r="r" t="t"/>
              <a:pathLst>
                <a:path extrusionOk="0" h="18717" w="11478">
                  <a:moveTo>
                    <a:pt x="4296" y="17217"/>
                  </a:moveTo>
                  <a:cubicBezTo>
                    <a:pt x="4298" y="17217"/>
                    <a:pt x="4302" y="17219"/>
                    <a:pt x="4305" y="17219"/>
                  </a:cubicBezTo>
                  <a:cubicBezTo>
                    <a:pt x="4302" y="17219"/>
                    <a:pt x="4299" y="17219"/>
                    <a:pt x="4296" y="17217"/>
                  </a:cubicBezTo>
                  <a:close/>
                  <a:moveTo>
                    <a:pt x="7005" y="17302"/>
                  </a:moveTo>
                  <a:cubicBezTo>
                    <a:pt x="7006" y="17302"/>
                    <a:pt x="7006" y="17304"/>
                    <a:pt x="7008" y="17304"/>
                  </a:cubicBezTo>
                  <a:cubicBezTo>
                    <a:pt x="6899" y="17345"/>
                    <a:pt x="6796" y="17404"/>
                    <a:pt x="6703" y="17477"/>
                  </a:cubicBezTo>
                  <a:lnTo>
                    <a:pt x="6703" y="17477"/>
                  </a:lnTo>
                  <a:cubicBezTo>
                    <a:pt x="6717" y="17466"/>
                    <a:pt x="6730" y="17455"/>
                    <a:pt x="6746" y="17445"/>
                  </a:cubicBezTo>
                  <a:cubicBezTo>
                    <a:pt x="6825" y="17386"/>
                    <a:pt x="6913" y="17338"/>
                    <a:pt x="7005" y="17302"/>
                  </a:cubicBezTo>
                  <a:close/>
                  <a:moveTo>
                    <a:pt x="6671" y="17504"/>
                  </a:moveTo>
                  <a:lnTo>
                    <a:pt x="6671" y="17504"/>
                  </a:lnTo>
                  <a:cubicBezTo>
                    <a:pt x="6667" y="17507"/>
                    <a:pt x="6662" y="17511"/>
                    <a:pt x="6659" y="17514"/>
                  </a:cubicBezTo>
                  <a:cubicBezTo>
                    <a:pt x="6662" y="17510"/>
                    <a:pt x="6667" y="17506"/>
                    <a:pt x="6671" y="17504"/>
                  </a:cubicBezTo>
                  <a:close/>
                  <a:moveTo>
                    <a:pt x="6643" y="17528"/>
                  </a:moveTo>
                  <a:cubicBezTo>
                    <a:pt x="6639" y="17531"/>
                    <a:pt x="6636" y="17535"/>
                    <a:pt x="6633" y="17537"/>
                  </a:cubicBezTo>
                  <a:cubicBezTo>
                    <a:pt x="6635" y="17535"/>
                    <a:pt x="6639" y="17531"/>
                    <a:pt x="6643" y="17528"/>
                  </a:cubicBezTo>
                  <a:close/>
                  <a:moveTo>
                    <a:pt x="5736" y="0"/>
                  </a:moveTo>
                  <a:cubicBezTo>
                    <a:pt x="4736" y="0"/>
                    <a:pt x="3924" y="812"/>
                    <a:pt x="3924" y="1811"/>
                  </a:cubicBezTo>
                  <a:cubicBezTo>
                    <a:pt x="3924" y="1857"/>
                    <a:pt x="3927" y="1904"/>
                    <a:pt x="3930" y="1949"/>
                  </a:cubicBezTo>
                  <a:cubicBezTo>
                    <a:pt x="3922" y="1953"/>
                    <a:pt x="3914" y="1957"/>
                    <a:pt x="3907" y="1962"/>
                  </a:cubicBezTo>
                  <a:cubicBezTo>
                    <a:pt x="3889" y="1970"/>
                    <a:pt x="3871" y="1981"/>
                    <a:pt x="3855" y="1990"/>
                  </a:cubicBezTo>
                  <a:cubicBezTo>
                    <a:pt x="3844" y="1995"/>
                    <a:pt x="3834" y="2001"/>
                    <a:pt x="3824" y="2006"/>
                  </a:cubicBezTo>
                  <a:lnTo>
                    <a:pt x="3769" y="2037"/>
                  </a:lnTo>
                  <a:cubicBezTo>
                    <a:pt x="3759" y="2042"/>
                    <a:pt x="3750" y="2050"/>
                    <a:pt x="3742" y="2055"/>
                  </a:cubicBezTo>
                  <a:cubicBezTo>
                    <a:pt x="3723" y="2065"/>
                    <a:pt x="3706" y="2075"/>
                    <a:pt x="3687" y="2087"/>
                  </a:cubicBezTo>
                  <a:cubicBezTo>
                    <a:pt x="3678" y="2092"/>
                    <a:pt x="3669" y="2098"/>
                    <a:pt x="3658" y="2103"/>
                  </a:cubicBezTo>
                  <a:cubicBezTo>
                    <a:pt x="3641" y="2114"/>
                    <a:pt x="3622" y="2125"/>
                    <a:pt x="3606" y="2137"/>
                  </a:cubicBezTo>
                  <a:cubicBezTo>
                    <a:pt x="3597" y="2142"/>
                    <a:pt x="3589" y="2148"/>
                    <a:pt x="3579" y="2154"/>
                  </a:cubicBezTo>
                  <a:cubicBezTo>
                    <a:pt x="3561" y="2166"/>
                    <a:pt x="3543" y="2178"/>
                    <a:pt x="3527" y="2190"/>
                  </a:cubicBezTo>
                  <a:cubicBezTo>
                    <a:pt x="3518" y="2195"/>
                    <a:pt x="3509" y="2202"/>
                    <a:pt x="3501" y="2209"/>
                  </a:cubicBezTo>
                  <a:cubicBezTo>
                    <a:pt x="3483" y="2221"/>
                    <a:pt x="3465" y="2232"/>
                    <a:pt x="3448" y="2246"/>
                  </a:cubicBezTo>
                  <a:cubicBezTo>
                    <a:pt x="3441" y="2252"/>
                    <a:pt x="3432" y="2257"/>
                    <a:pt x="3424" y="2263"/>
                  </a:cubicBezTo>
                  <a:cubicBezTo>
                    <a:pt x="3406" y="2277"/>
                    <a:pt x="3388" y="2289"/>
                    <a:pt x="3371" y="2302"/>
                  </a:cubicBezTo>
                  <a:cubicBezTo>
                    <a:pt x="3364" y="2308"/>
                    <a:pt x="3355" y="2314"/>
                    <a:pt x="3348" y="2320"/>
                  </a:cubicBezTo>
                  <a:cubicBezTo>
                    <a:pt x="3330" y="2333"/>
                    <a:pt x="3313" y="2347"/>
                    <a:pt x="3296" y="2361"/>
                  </a:cubicBezTo>
                  <a:cubicBezTo>
                    <a:pt x="3288" y="2368"/>
                    <a:pt x="3281" y="2373"/>
                    <a:pt x="3273" y="2379"/>
                  </a:cubicBezTo>
                  <a:cubicBezTo>
                    <a:pt x="3256" y="2394"/>
                    <a:pt x="3239" y="2407"/>
                    <a:pt x="3222" y="2421"/>
                  </a:cubicBezTo>
                  <a:cubicBezTo>
                    <a:pt x="3216" y="2428"/>
                    <a:pt x="3208" y="2433"/>
                    <a:pt x="3201" y="2439"/>
                  </a:cubicBezTo>
                  <a:cubicBezTo>
                    <a:pt x="3185" y="2453"/>
                    <a:pt x="3167" y="2469"/>
                    <a:pt x="3150" y="2483"/>
                  </a:cubicBezTo>
                  <a:cubicBezTo>
                    <a:pt x="3144" y="2489"/>
                    <a:pt x="3138" y="2494"/>
                    <a:pt x="3129" y="2500"/>
                  </a:cubicBezTo>
                  <a:cubicBezTo>
                    <a:pt x="3113" y="2516"/>
                    <a:pt x="3097" y="2531"/>
                    <a:pt x="3078" y="2547"/>
                  </a:cubicBezTo>
                  <a:cubicBezTo>
                    <a:pt x="3072" y="2554"/>
                    <a:pt x="3066" y="2559"/>
                    <a:pt x="3060" y="2565"/>
                  </a:cubicBezTo>
                  <a:cubicBezTo>
                    <a:pt x="3042" y="2581"/>
                    <a:pt x="3026" y="2596"/>
                    <a:pt x="3009" y="2612"/>
                  </a:cubicBezTo>
                  <a:cubicBezTo>
                    <a:pt x="3003" y="2619"/>
                    <a:pt x="2996" y="2624"/>
                    <a:pt x="2991" y="2631"/>
                  </a:cubicBezTo>
                  <a:cubicBezTo>
                    <a:pt x="2974" y="2647"/>
                    <a:pt x="2958" y="2663"/>
                    <a:pt x="2942" y="2679"/>
                  </a:cubicBezTo>
                  <a:lnTo>
                    <a:pt x="2924" y="2698"/>
                  </a:lnTo>
                  <a:cubicBezTo>
                    <a:pt x="2908" y="2714"/>
                    <a:pt x="2892" y="2731"/>
                    <a:pt x="2876" y="2747"/>
                  </a:cubicBezTo>
                  <a:cubicBezTo>
                    <a:pt x="2871" y="2754"/>
                    <a:pt x="2864" y="2759"/>
                    <a:pt x="2859" y="2766"/>
                  </a:cubicBezTo>
                  <a:cubicBezTo>
                    <a:pt x="2844" y="2782"/>
                    <a:pt x="2826" y="2800"/>
                    <a:pt x="2811" y="2817"/>
                  </a:cubicBezTo>
                  <a:cubicBezTo>
                    <a:pt x="2806" y="2823"/>
                    <a:pt x="2801" y="2829"/>
                    <a:pt x="2795" y="2834"/>
                  </a:cubicBezTo>
                  <a:cubicBezTo>
                    <a:pt x="2779" y="2853"/>
                    <a:pt x="2764" y="2870"/>
                    <a:pt x="2748" y="2888"/>
                  </a:cubicBezTo>
                  <a:lnTo>
                    <a:pt x="2733" y="2906"/>
                  </a:lnTo>
                  <a:cubicBezTo>
                    <a:pt x="2717" y="2925"/>
                    <a:pt x="2702" y="2942"/>
                    <a:pt x="2688" y="2961"/>
                  </a:cubicBezTo>
                  <a:lnTo>
                    <a:pt x="2672" y="2980"/>
                  </a:lnTo>
                  <a:cubicBezTo>
                    <a:pt x="2657" y="2998"/>
                    <a:pt x="2644" y="3017"/>
                    <a:pt x="2629" y="3035"/>
                  </a:cubicBezTo>
                  <a:cubicBezTo>
                    <a:pt x="2624" y="3042"/>
                    <a:pt x="2619" y="3048"/>
                    <a:pt x="2615" y="3054"/>
                  </a:cubicBezTo>
                  <a:cubicBezTo>
                    <a:pt x="2600" y="3074"/>
                    <a:pt x="2587" y="3091"/>
                    <a:pt x="2573" y="3111"/>
                  </a:cubicBezTo>
                  <a:cubicBezTo>
                    <a:pt x="2568" y="3117"/>
                    <a:pt x="2563" y="3124"/>
                    <a:pt x="2558" y="3130"/>
                  </a:cubicBezTo>
                  <a:cubicBezTo>
                    <a:pt x="2544" y="3150"/>
                    <a:pt x="2531" y="3168"/>
                    <a:pt x="2517" y="3188"/>
                  </a:cubicBezTo>
                  <a:cubicBezTo>
                    <a:pt x="2512" y="3194"/>
                    <a:pt x="2508" y="3201"/>
                    <a:pt x="2503" y="3207"/>
                  </a:cubicBezTo>
                  <a:cubicBezTo>
                    <a:pt x="2489" y="3227"/>
                    <a:pt x="2476" y="3247"/>
                    <a:pt x="2464" y="3266"/>
                  </a:cubicBezTo>
                  <a:cubicBezTo>
                    <a:pt x="2460" y="3273"/>
                    <a:pt x="2455" y="3279"/>
                    <a:pt x="2450" y="3286"/>
                  </a:cubicBezTo>
                  <a:cubicBezTo>
                    <a:pt x="2438" y="3307"/>
                    <a:pt x="2425" y="3326"/>
                    <a:pt x="2412" y="3347"/>
                  </a:cubicBezTo>
                  <a:cubicBezTo>
                    <a:pt x="2408" y="3353"/>
                    <a:pt x="2403" y="3361"/>
                    <a:pt x="2399" y="3367"/>
                  </a:cubicBezTo>
                  <a:cubicBezTo>
                    <a:pt x="2387" y="3388"/>
                    <a:pt x="2374" y="3409"/>
                    <a:pt x="2362" y="3428"/>
                  </a:cubicBezTo>
                  <a:cubicBezTo>
                    <a:pt x="2358" y="3434"/>
                    <a:pt x="2354" y="3442"/>
                    <a:pt x="2349" y="3449"/>
                  </a:cubicBezTo>
                  <a:cubicBezTo>
                    <a:pt x="2337" y="3469"/>
                    <a:pt x="2325" y="3490"/>
                    <a:pt x="2313" y="3510"/>
                  </a:cubicBezTo>
                  <a:cubicBezTo>
                    <a:pt x="2310" y="3517"/>
                    <a:pt x="2306" y="3525"/>
                    <a:pt x="2301" y="3532"/>
                  </a:cubicBezTo>
                  <a:cubicBezTo>
                    <a:pt x="2290" y="3552"/>
                    <a:pt x="2279" y="3573"/>
                    <a:pt x="2269" y="3594"/>
                  </a:cubicBezTo>
                  <a:cubicBezTo>
                    <a:pt x="2264" y="3603"/>
                    <a:pt x="2260" y="3609"/>
                    <a:pt x="2256" y="3617"/>
                  </a:cubicBezTo>
                  <a:cubicBezTo>
                    <a:pt x="2245" y="3638"/>
                    <a:pt x="2235" y="3659"/>
                    <a:pt x="2224" y="3680"/>
                  </a:cubicBezTo>
                  <a:lnTo>
                    <a:pt x="2213" y="3702"/>
                  </a:lnTo>
                  <a:cubicBezTo>
                    <a:pt x="2203" y="3723"/>
                    <a:pt x="2193" y="3745"/>
                    <a:pt x="2182" y="3767"/>
                  </a:cubicBezTo>
                  <a:cubicBezTo>
                    <a:pt x="2178" y="3774"/>
                    <a:pt x="2174" y="3782"/>
                    <a:pt x="2172" y="3790"/>
                  </a:cubicBezTo>
                  <a:cubicBezTo>
                    <a:pt x="2162" y="3812"/>
                    <a:pt x="2153" y="3833"/>
                    <a:pt x="2142" y="3854"/>
                  </a:cubicBezTo>
                  <a:cubicBezTo>
                    <a:pt x="2139" y="3862"/>
                    <a:pt x="2136" y="3870"/>
                    <a:pt x="2132" y="3879"/>
                  </a:cubicBezTo>
                  <a:cubicBezTo>
                    <a:pt x="2124" y="3901"/>
                    <a:pt x="2114" y="3921"/>
                    <a:pt x="2105" y="3943"/>
                  </a:cubicBezTo>
                  <a:cubicBezTo>
                    <a:pt x="2101" y="3951"/>
                    <a:pt x="2099" y="3959"/>
                    <a:pt x="2095" y="3967"/>
                  </a:cubicBezTo>
                  <a:cubicBezTo>
                    <a:pt x="2086" y="3989"/>
                    <a:pt x="2079" y="4011"/>
                    <a:pt x="2069" y="4033"/>
                  </a:cubicBezTo>
                  <a:cubicBezTo>
                    <a:pt x="2065" y="4041"/>
                    <a:pt x="2063" y="4050"/>
                    <a:pt x="2060" y="4059"/>
                  </a:cubicBezTo>
                  <a:cubicBezTo>
                    <a:pt x="2053" y="4080"/>
                    <a:pt x="2044" y="4102"/>
                    <a:pt x="2036" y="4124"/>
                  </a:cubicBezTo>
                  <a:cubicBezTo>
                    <a:pt x="2033" y="4133"/>
                    <a:pt x="2029" y="4141"/>
                    <a:pt x="2027" y="4149"/>
                  </a:cubicBezTo>
                  <a:cubicBezTo>
                    <a:pt x="2019" y="4172"/>
                    <a:pt x="2012" y="4193"/>
                    <a:pt x="2005" y="4215"/>
                  </a:cubicBezTo>
                  <a:cubicBezTo>
                    <a:pt x="2003" y="4224"/>
                    <a:pt x="1998" y="4233"/>
                    <a:pt x="1996" y="4242"/>
                  </a:cubicBezTo>
                  <a:cubicBezTo>
                    <a:pt x="1989" y="4264"/>
                    <a:pt x="1982" y="4286"/>
                    <a:pt x="1976" y="4307"/>
                  </a:cubicBezTo>
                  <a:lnTo>
                    <a:pt x="1968" y="4334"/>
                  </a:lnTo>
                  <a:cubicBezTo>
                    <a:pt x="1961" y="4357"/>
                    <a:pt x="1955" y="4378"/>
                    <a:pt x="1950" y="4400"/>
                  </a:cubicBezTo>
                  <a:cubicBezTo>
                    <a:pt x="1947" y="4409"/>
                    <a:pt x="1945" y="4419"/>
                    <a:pt x="1942" y="4429"/>
                  </a:cubicBezTo>
                  <a:cubicBezTo>
                    <a:pt x="1936" y="4450"/>
                    <a:pt x="1931" y="4472"/>
                    <a:pt x="1925" y="4494"/>
                  </a:cubicBezTo>
                  <a:cubicBezTo>
                    <a:pt x="1922" y="4505"/>
                    <a:pt x="1920" y="4513"/>
                    <a:pt x="1917" y="4523"/>
                  </a:cubicBezTo>
                  <a:lnTo>
                    <a:pt x="1902" y="4589"/>
                  </a:lnTo>
                  <a:cubicBezTo>
                    <a:pt x="1900" y="4599"/>
                    <a:pt x="1899" y="4609"/>
                    <a:pt x="1896" y="4619"/>
                  </a:cubicBezTo>
                  <a:cubicBezTo>
                    <a:pt x="1891" y="4640"/>
                    <a:pt x="1886" y="4662"/>
                    <a:pt x="1883" y="4684"/>
                  </a:cubicBezTo>
                  <a:cubicBezTo>
                    <a:pt x="1880" y="4694"/>
                    <a:pt x="1879" y="4705"/>
                    <a:pt x="1876" y="4715"/>
                  </a:cubicBezTo>
                  <a:lnTo>
                    <a:pt x="1865" y="4780"/>
                  </a:lnTo>
                  <a:cubicBezTo>
                    <a:pt x="1864" y="4790"/>
                    <a:pt x="1861" y="4802"/>
                    <a:pt x="1860" y="4813"/>
                  </a:cubicBezTo>
                  <a:cubicBezTo>
                    <a:pt x="1856" y="4834"/>
                    <a:pt x="1854" y="4856"/>
                    <a:pt x="1849" y="4877"/>
                  </a:cubicBezTo>
                  <a:cubicBezTo>
                    <a:pt x="1848" y="4888"/>
                    <a:pt x="1847" y="4900"/>
                    <a:pt x="1844" y="4911"/>
                  </a:cubicBezTo>
                  <a:lnTo>
                    <a:pt x="1837" y="4977"/>
                  </a:lnTo>
                  <a:cubicBezTo>
                    <a:pt x="1835" y="4988"/>
                    <a:pt x="1834" y="4999"/>
                    <a:pt x="1833" y="5010"/>
                  </a:cubicBezTo>
                  <a:cubicBezTo>
                    <a:pt x="1830" y="5032"/>
                    <a:pt x="1829" y="5054"/>
                    <a:pt x="1827" y="5076"/>
                  </a:cubicBezTo>
                  <a:cubicBezTo>
                    <a:pt x="1825" y="5087"/>
                    <a:pt x="1824" y="5098"/>
                    <a:pt x="1824" y="5111"/>
                  </a:cubicBezTo>
                  <a:cubicBezTo>
                    <a:pt x="1823" y="5132"/>
                    <a:pt x="1820" y="5154"/>
                    <a:pt x="1819" y="5175"/>
                  </a:cubicBezTo>
                  <a:cubicBezTo>
                    <a:pt x="1818" y="5188"/>
                    <a:pt x="1818" y="5199"/>
                    <a:pt x="1817" y="5210"/>
                  </a:cubicBezTo>
                  <a:cubicBezTo>
                    <a:pt x="1815" y="5232"/>
                    <a:pt x="1814" y="5254"/>
                    <a:pt x="1814" y="5276"/>
                  </a:cubicBezTo>
                  <a:cubicBezTo>
                    <a:pt x="1814" y="5287"/>
                    <a:pt x="1812" y="5301"/>
                    <a:pt x="1812" y="5312"/>
                  </a:cubicBezTo>
                  <a:cubicBezTo>
                    <a:pt x="1811" y="5334"/>
                    <a:pt x="1811" y="5355"/>
                    <a:pt x="1811" y="5378"/>
                  </a:cubicBezTo>
                  <a:lnTo>
                    <a:pt x="1811" y="5414"/>
                  </a:lnTo>
                  <a:lnTo>
                    <a:pt x="1811" y="5430"/>
                  </a:lnTo>
                  <a:lnTo>
                    <a:pt x="1811" y="5478"/>
                  </a:lnTo>
                  <a:lnTo>
                    <a:pt x="1811" y="5506"/>
                  </a:lnTo>
                  <a:cubicBezTo>
                    <a:pt x="1830" y="6493"/>
                    <a:pt x="2213" y="7392"/>
                    <a:pt x="2831" y="8071"/>
                  </a:cubicBezTo>
                  <a:cubicBezTo>
                    <a:pt x="3049" y="8831"/>
                    <a:pt x="3556" y="9469"/>
                    <a:pt x="4226" y="9857"/>
                  </a:cubicBezTo>
                  <a:lnTo>
                    <a:pt x="4226" y="10531"/>
                  </a:lnTo>
                  <a:lnTo>
                    <a:pt x="4226" y="10782"/>
                  </a:lnTo>
                  <a:cubicBezTo>
                    <a:pt x="4226" y="11144"/>
                    <a:pt x="4011" y="11471"/>
                    <a:pt x="3677" y="11615"/>
                  </a:cubicBezTo>
                  <a:lnTo>
                    <a:pt x="2855" y="11967"/>
                  </a:lnTo>
                  <a:lnTo>
                    <a:pt x="914" y="12799"/>
                  </a:lnTo>
                  <a:cubicBezTo>
                    <a:pt x="827" y="12836"/>
                    <a:pt x="745" y="12882"/>
                    <a:pt x="669" y="12931"/>
                  </a:cubicBezTo>
                  <a:cubicBezTo>
                    <a:pt x="664" y="12935"/>
                    <a:pt x="661" y="12937"/>
                    <a:pt x="656" y="12941"/>
                  </a:cubicBezTo>
                  <a:cubicBezTo>
                    <a:pt x="646" y="12947"/>
                    <a:pt x="635" y="12956"/>
                    <a:pt x="626" y="12962"/>
                  </a:cubicBezTo>
                  <a:cubicBezTo>
                    <a:pt x="616" y="12968"/>
                    <a:pt x="607" y="12976"/>
                    <a:pt x="597" y="12984"/>
                  </a:cubicBezTo>
                  <a:cubicBezTo>
                    <a:pt x="592" y="12987"/>
                    <a:pt x="589" y="12990"/>
                    <a:pt x="584" y="12994"/>
                  </a:cubicBezTo>
                  <a:cubicBezTo>
                    <a:pt x="570" y="13004"/>
                    <a:pt x="556" y="13016"/>
                    <a:pt x="543" y="13027"/>
                  </a:cubicBezTo>
                  <a:cubicBezTo>
                    <a:pt x="205" y="13310"/>
                    <a:pt x="0" y="13731"/>
                    <a:pt x="0" y="14186"/>
                  </a:cubicBezTo>
                  <a:lnTo>
                    <a:pt x="0" y="17507"/>
                  </a:lnTo>
                  <a:cubicBezTo>
                    <a:pt x="0" y="18175"/>
                    <a:pt x="541" y="18716"/>
                    <a:pt x="1208" y="18716"/>
                  </a:cubicBezTo>
                  <a:lnTo>
                    <a:pt x="4531" y="18716"/>
                  </a:lnTo>
                  <a:cubicBezTo>
                    <a:pt x="4849" y="18716"/>
                    <a:pt x="5120" y="18470"/>
                    <a:pt x="5135" y="18151"/>
                  </a:cubicBezTo>
                  <a:cubicBezTo>
                    <a:pt x="5140" y="18030"/>
                    <a:pt x="5121" y="17916"/>
                    <a:pt x="5083" y="17809"/>
                  </a:cubicBezTo>
                  <a:lnTo>
                    <a:pt x="6416" y="17809"/>
                  </a:lnTo>
                  <a:cubicBezTo>
                    <a:pt x="6191" y="18265"/>
                    <a:pt x="6517" y="18714"/>
                    <a:pt x="6948" y="18714"/>
                  </a:cubicBezTo>
                  <a:lnTo>
                    <a:pt x="10269" y="18714"/>
                  </a:lnTo>
                  <a:cubicBezTo>
                    <a:pt x="10936" y="18714"/>
                    <a:pt x="11478" y="18174"/>
                    <a:pt x="11478" y="17506"/>
                  </a:cubicBezTo>
                  <a:lnTo>
                    <a:pt x="11478" y="14184"/>
                  </a:lnTo>
                  <a:cubicBezTo>
                    <a:pt x="11477" y="13684"/>
                    <a:pt x="11218" y="13215"/>
                    <a:pt x="10804" y="12939"/>
                  </a:cubicBezTo>
                  <a:cubicBezTo>
                    <a:pt x="10801" y="12937"/>
                    <a:pt x="10799" y="12935"/>
                    <a:pt x="10796" y="12934"/>
                  </a:cubicBezTo>
                  <a:cubicBezTo>
                    <a:pt x="10783" y="12926"/>
                    <a:pt x="10771" y="12918"/>
                    <a:pt x="10759" y="12909"/>
                  </a:cubicBezTo>
                  <a:cubicBezTo>
                    <a:pt x="10752" y="12905"/>
                    <a:pt x="10747" y="12903"/>
                    <a:pt x="10740" y="12899"/>
                  </a:cubicBezTo>
                  <a:cubicBezTo>
                    <a:pt x="10730" y="12893"/>
                    <a:pt x="10722" y="12888"/>
                    <a:pt x="10711" y="12882"/>
                  </a:cubicBezTo>
                  <a:lnTo>
                    <a:pt x="10684" y="12866"/>
                  </a:lnTo>
                  <a:cubicBezTo>
                    <a:pt x="10676" y="12862"/>
                    <a:pt x="10670" y="12858"/>
                    <a:pt x="10662" y="12854"/>
                  </a:cubicBezTo>
                  <a:cubicBezTo>
                    <a:pt x="10650" y="12848"/>
                    <a:pt x="10637" y="12842"/>
                    <a:pt x="10625" y="12836"/>
                  </a:cubicBezTo>
                  <a:cubicBezTo>
                    <a:pt x="10621" y="12833"/>
                    <a:pt x="10616" y="12832"/>
                    <a:pt x="10612" y="12830"/>
                  </a:cubicBezTo>
                  <a:cubicBezTo>
                    <a:pt x="10595" y="12822"/>
                    <a:pt x="10579" y="12815"/>
                    <a:pt x="10560" y="12807"/>
                  </a:cubicBezTo>
                  <a:lnTo>
                    <a:pt x="7797" y="11621"/>
                  </a:lnTo>
                  <a:cubicBezTo>
                    <a:pt x="7465" y="11479"/>
                    <a:pt x="7248" y="11152"/>
                    <a:pt x="7248" y="10788"/>
                  </a:cubicBezTo>
                  <a:lnTo>
                    <a:pt x="7248" y="10537"/>
                  </a:lnTo>
                  <a:lnTo>
                    <a:pt x="7248" y="9864"/>
                  </a:lnTo>
                  <a:cubicBezTo>
                    <a:pt x="7918" y="9476"/>
                    <a:pt x="8426" y="8837"/>
                    <a:pt x="8642" y="8077"/>
                  </a:cubicBezTo>
                  <a:cubicBezTo>
                    <a:pt x="9266" y="7392"/>
                    <a:pt x="9650" y="6484"/>
                    <a:pt x="9664" y="5488"/>
                  </a:cubicBezTo>
                  <a:lnTo>
                    <a:pt x="9664" y="5471"/>
                  </a:lnTo>
                  <a:lnTo>
                    <a:pt x="9664" y="5435"/>
                  </a:lnTo>
                  <a:cubicBezTo>
                    <a:pt x="9664" y="4394"/>
                    <a:pt x="9250" y="3395"/>
                    <a:pt x="8513" y="2659"/>
                  </a:cubicBezTo>
                  <a:cubicBezTo>
                    <a:pt x="8225" y="2371"/>
                    <a:pt x="7898" y="2134"/>
                    <a:pt x="7543" y="1950"/>
                  </a:cubicBezTo>
                  <a:cubicBezTo>
                    <a:pt x="7547" y="1904"/>
                    <a:pt x="7548" y="1857"/>
                    <a:pt x="7548" y="1811"/>
                  </a:cubicBezTo>
                  <a:cubicBezTo>
                    <a:pt x="7548" y="812"/>
                    <a:pt x="6737" y="0"/>
                    <a:pt x="5736"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6" name="Google Shape;3886;p71"/>
            <p:cNvGrpSpPr/>
            <p:nvPr/>
          </p:nvGrpSpPr>
          <p:grpSpPr>
            <a:xfrm>
              <a:off x="6050947" y="4113336"/>
              <a:ext cx="286950" cy="468100"/>
              <a:chOff x="4995875" y="3256325"/>
              <a:chExt cx="286950" cy="468100"/>
            </a:xfrm>
          </p:grpSpPr>
          <p:sp>
            <p:nvSpPr>
              <p:cNvPr id="3887" name="Google Shape;3887;p71"/>
              <p:cNvSpPr/>
              <p:nvPr/>
            </p:nvSpPr>
            <p:spPr>
              <a:xfrm>
                <a:off x="5237475" y="3611150"/>
                <a:ext cx="25" cy="25"/>
              </a:xfrm>
              <a:custGeom>
                <a:rect b="b" l="l" r="r" t="t"/>
                <a:pathLst>
                  <a:path extrusionOk="0" h="1" w="1">
                    <a:moveTo>
                      <a:pt x="1" y="0"/>
                    </a:move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71"/>
              <p:cNvGrpSpPr/>
              <p:nvPr/>
            </p:nvGrpSpPr>
            <p:grpSpPr>
              <a:xfrm>
                <a:off x="4995875" y="3256325"/>
                <a:ext cx="286950" cy="468100"/>
                <a:chOff x="4995875" y="3256325"/>
                <a:chExt cx="286950" cy="468100"/>
              </a:xfrm>
            </p:grpSpPr>
            <p:sp>
              <p:nvSpPr>
                <p:cNvPr id="3889" name="Google Shape;3889;p71"/>
                <p:cNvSpPr/>
                <p:nvPr/>
              </p:nvSpPr>
              <p:spPr>
                <a:xfrm>
                  <a:off x="4995875" y="3490325"/>
                  <a:ext cx="286950" cy="234100"/>
                </a:xfrm>
                <a:custGeom>
                  <a:rect b="b" l="l" r="r" t="t"/>
                  <a:pathLst>
                    <a:path extrusionOk="0" h="9364" w="11478">
                      <a:moveTo>
                        <a:pt x="4228" y="0"/>
                      </a:moveTo>
                      <a:lnTo>
                        <a:pt x="4228" y="1427"/>
                      </a:lnTo>
                      <a:cubicBezTo>
                        <a:pt x="4228" y="1790"/>
                        <a:pt x="4013" y="2116"/>
                        <a:pt x="3679" y="2260"/>
                      </a:cubicBezTo>
                      <a:lnTo>
                        <a:pt x="916" y="3446"/>
                      </a:lnTo>
                      <a:cubicBezTo>
                        <a:pt x="361" y="3683"/>
                        <a:pt x="0" y="4229"/>
                        <a:pt x="0" y="4833"/>
                      </a:cubicBezTo>
                      <a:lnTo>
                        <a:pt x="0" y="8155"/>
                      </a:lnTo>
                      <a:cubicBezTo>
                        <a:pt x="0" y="8823"/>
                        <a:pt x="541" y="9363"/>
                        <a:pt x="1208" y="9363"/>
                      </a:cubicBezTo>
                      <a:lnTo>
                        <a:pt x="4530" y="9363"/>
                      </a:lnTo>
                      <a:cubicBezTo>
                        <a:pt x="4849" y="9363"/>
                        <a:pt x="5120" y="9117"/>
                        <a:pt x="5134" y="8798"/>
                      </a:cubicBezTo>
                      <a:cubicBezTo>
                        <a:pt x="5156" y="8280"/>
                        <a:pt x="4742" y="7852"/>
                        <a:pt x="4228" y="7852"/>
                      </a:cubicBezTo>
                      <a:lnTo>
                        <a:pt x="2417" y="7852"/>
                      </a:lnTo>
                      <a:lnTo>
                        <a:pt x="2417" y="6342"/>
                      </a:lnTo>
                      <a:lnTo>
                        <a:pt x="9061" y="6342"/>
                      </a:lnTo>
                      <a:lnTo>
                        <a:pt x="9061" y="7852"/>
                      </a:lnTo>
                      <a:lnTo>
                        <a:pt x="7488" y="7852"/>
                      </a:lnTo>
                      <a:cubicBezTo>
                        <a:pt x="7197" y="7852"/>
                        <a:pt x="6909" y="7945"/>
                        <a:pt x="6686" y="8130"/>
                      </a:cubicBezTo>
                      <a:cubicBezTo>
                        <a:pt x="6039" y="8667"/>
                        <a:pt x="6411" y="9362"/>
                        <a:pt x="6948" y="9362"/>
                      </a:cubicBezTo>
                      <a:lnTo>
                        <a:pt x="10269" y="9362"/>
                      </a:lnTo>
                      <a:cubicBezTo>
                        <a:pt x="10936" y="9362"/>
                        <a:pt x="11478" y="8822"/>
                        <a:pt x="11478" y="8154"/>
                      </a:cubicBezTo>
                      <a:lnTo>
                        <a:pt x="11478" y="4832"/>
                      </a:lnTo>
                      <a:cubicBezTo>
                        <a:pt x="11478" y="4230"/>
                        <a:pt x="11116" y="3683"/>
                        <a:pt x="10561" y="3446"/>
                      </a:cubicBezTo>
                      <a:lnTo>
                        <a:pt x="7798" y="2260"/>
                      </a:lnTo>
                      <a:cubicBezTo>
                        <a:pt x="7466" y="2118"/>
                        <a:pt x="7249" y="1791"/>
                        <a:pt x="7249" y="1427"/>
                      </a:cubicBezTo>
                      <a:lnTo>
                        <a:pt x="724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1"/>
                <p:cNvSpPr/>
                <p:nvPr/>
              </p:nvSpPr>
              <p:spPr>
                <a:xfrm>
                  <a:off x="5018500" y="3611125"/>
                  <a:ext cx="45325" cy="75525"/>
                </a:xfrm>
                <a:custGeom>
                  <a:rect b="b" l="l" r="r" t="t"/>
                  <a:pathLst>
                    <a:path extrusionOk="0" h="3021" w="1813">
                      <a:moveTo>
                        <a:pt x="907" y="0"/>
                      </a:moveTo>
                      <a:lnTo>
                        <a:pt x="907" y="1"/>
                      </a:lnTo>
                      <a:cubicBezTo>
                        <a:pt x="406" y="1"/>
                        <a:pt x="0" y="407"/>
                        <a:pt x="0" y="907"/>
                      </a:cubicBezTo>
                      <a:lnTo>
                        <a:pt x="0" y="2115"/>
                      </a:lnTo>
                      <a:cubicBezTo>
                        <a:pt x="0" y="2616"/>
                        <a:pt x="406" y="3020"/>
                        <a:pt x="907" y="3020"/>
                      </a:cubicBezTo>
                      <a:lnTo>
                        <a:pt x="1812" y="3020"/>
                      </a:lnTo>
                      <a:lnTo>
                        <a:pt x="181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1"/>
                <p:cNvSpPr/>
                <p:nvPr/>
              </p:nvSpPr>
              <p:spPr>
                <a:xfrm>
                  <a:off x="4995900" y="3551225"/>
                  <a:ext cx="286825" cy="97675"/>
                </a:xfrm>
                <a:custGeom>
                  <a:rect b="b" l="l" r="r" t="t"/>
                  <a:pathLst>
                    <a:path extrusionOk="0" h="3907" w="11473">
                      <a:moveTo>
                        <a:pt x="3271" y="1"/>
                      </a:moveTo>
                      <a:lnTo>
                        <a:pt x="915" y="1010"/>
                      </a:lnTo>
                      <a:cubicBezTo>
                        <a:pt x="365" y="1245"/>
                        <a:pt x="10" y="1781"/>
                        <a:pt x="0" y="2377"/>
                      </a:cubicBezTo>
                      <a:lnTo>
                        <a:pt x="2414" y="3906"/>
                      </a:lnTo>
                      <a:lnTo>
                        <a:pt x="9058" y="3906"/>
                      </a:lnTo>
                      <a:lnTo>
                        <a:pt x="11472" y="2377"/>
                      </a:lnTo>
                      <a:cubicBezTo>
                        <a:pt x="11466" y="1781"/>
                        <a:pt x="11109" y="1245"/>
                        <a:pt x="10560" y="1010"/>
                      </a:cubicBezTo>
                      <a:lnTo>
                        <a:pt x="8205" y="1"/>
                      </a:lnTo>
                      <a:lnTo>
                        <a:pt x="6519" y="1432"/>
                      </a:lnTo>
                      <a:cubicBezTo>
                        <a:pt x="6294" y="1623"/>
                        <a:pt x="6016" y="1719"/>
                        <a:pt x="5738" y="1719"/>
                      </a:cubicBezTo>
                      <a:cubicBezTo>
                        <a:pt x="5460" y="1719"/>
                        <a:pt x="5181" y="1623"/>
                        <a:pt x="4956" y="1432"/>
                      </a:cubicBezTo>
                      <a:lnTo>
                        <a:pt x="3271"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1"/>
                <p:cNvSpPr/>
                <p:nvPr/>
              </p:nvSpPr>
              <p:spPr>
                <a:xfrm>
                  <a:off x="5033250" y="3603625"/>
                  <a:ext cx="212200" cy="98150"/>
                </a:xfrm>
                <a:custGeom>
                  <a:rect b="b" l="l" r="r" t="t"/>
                  <a:pathLst>
                    <a:path extrusionOk="0" h="3926" w="8488">
                      <a:moveTo>
                        <a:pt x="2063" y="0"/>
                      </a:moveTo>
                      <a:cubicBezTo>
                        <a:pt x="953" y="0"/>
                        <a:pt x="0" y="884"/>
                        <a:pt x="16" y="1993"/>
                      </a:cubicBezTo>
                      <a:cubicBezTo>
                        <a:pt x="24" y="2395"/>
                        <a:pt x="150" y="2767"/>
                        <a:pt x="364" y="3075"/>
                      </a:cubicBezTo>
                      <a:cubicBezTo>
                        <a:pt x="473" y="3233"/>
                        <a:pt x="661" y="3321"/>
                        <a:pt x="853" y="3321"/>
                      </a:cubicBezTo>
                      <a:lnTo>
                        <a:pt x="2736" y="3321"/>
                      </a:lnTo>
                      <a:cubicBezTo>
                        <a:pt x="3129" y="3321"/>
                        <a:pt x="3463" y="3575"/>
                        <a:pt x="3588" y="3925"/>
                      </a:cubicBezTo>
                      <a:lnTo>
                        <a:pt x="4925" y="3925"/>
                      </a:lnTo>
                      <a:cubicBezTo>
                        <a:pt x="4987" y="3797"/>
                        <a:pt x="5093" y="3670"/>
                        <a:pt x="5253" y="3550"/>
                      </a:cubicBezTo>
                      <a:cubicBezTo>
                        <a:pt x="5465" y="3393"/>
                        <a:pt x="5730" y="3320"/>
                        <a:pt x="5994" y="3320"/>
                      </a:cubicBezTo>
                      <a:lnTo>
                        <a:pt x="7637" y="3320"/>
                      </a:lnTo>
                      <a:cubicBezTo>
                        <a:pt x="7831" y="3320"/>
                        <a:pt x="8016" y="3232"/>
                        <a:pt x="8126" y="3074"/>
                      </a:cubicBezTo>
                      <a:cubicBezTo>
                        <a:pt x="8340" y="2766"/>
                        <a:pt x="8467" y="2394"/>
                        <a:pt x="8474" y="1991"/>
                      </a:cubicBezTo>
                      <a:cubicBezTo>
                        <a:pt x="8488" y="884"/>
                        <a:pt x="7535" y="0"/>
                        <a:pt x="6425"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1"/>
                <p:cNvSpPr/>
                <p:nvPr/>
              </p:nvSpPr>
              <p:spPr>
                <a:xfrm>
                  <a:off x="5146875" y="3603625"/>
                  <a:ext cx="75425" cy="45300"/>
                </a:xfrm>
                <a:custGeom>
                  <a:rect b="b" l="l" r="r" t="t"/>
                  <a:pathLst>
                    <a:path extrusionOk="0" h="1812" w="3017">
                      <a:moveTo>
                        <a:pt x="31" y="0"/>
                      </a:moveTo>
                      <a:cubicBezTo>
                        <a:pt x="12" y="98"/>
                        <a:pt x="1" y="199"/>
                        <a:pt x="1" y="301"/>
                      </a:cubicBezTo>
                      <a:cubicBezTo>
                        <a:pt x="1" y="1135"/>
                        <a:pt x="677" y="1811"/>
                        <a:pt x="1511" y="1811"/>
                      </a:cubicBezTo>
                      <a:cubicBezTo>
                        <a:pt x="2332" y="1811"/>
                        <a:pt x="2999" y="1154"/>
                        <a:pt x="3016" y="336"/>
                      </a:cubicBezTo>
                      <a:cubicBezTo>
                        <a:pt x="2688" y="124"/>
                        <a:pt x="2295" y="0"/>
                        <a:pt x="188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1"/>
                <p:cNvSpPr/>
                <p:nvPr/>
              </p:nvSpPr>
              <p:spPr>
                <a:xfrm>
                  <a:off x="5101575" y="3490375"/>
                  <a:ext cx="75525" cy="37775"/>
                </a:xfrm>
                <a:custGeom>
                  <a:rect b="b" l="l" r="r" t="t"/>
                  <a:pathLst>
                    <a:path extrusionOk="0" h="1511" w="3021">
                      <a:moveTo>
                        <a:pt x="0" y="0"/>
                      </a:moveTo>
                      <a:lnTo>
                        <a:pt x="0" y="1177"/>
                      </a:lnTo>
                      <a:cubicBezTo>
                        <a:pt x="462" y="1388"/>
                        <a:pt x="971" y="1510"/>
                        <a:pt x="1510" y="1510"/>
                      </a:cubicBezTo>
                      <a:cubicBezTo>
                        <a:pt x="2050" y="1510"/>
                        <a:pt x="2560" y="1388"/>
                        <a:pt x="3021" y="1177"/>
                      </a:cubicBezTo>
                      <a:lnTo>
                        <a:pt x="302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1"/>
                <p:cNvSpPr/>
                <p:nvPr/>
              </p:nvSpPr>
              <p:spPr>
                <a:xfrm>
                  <a:off x="5094025" y="3256325"/>
                  <a:ext cx="90625" cy="90600"/>
                </a:xfrm>
                <a:custGeom>
                  <a:rect b="b" l="l" r="r" t="t"/>
                  <a:pathLst>
                    <a:path extrusionOk="0" h="3624" w="3625">
                      <a:moveTo>
                        <a:pt x="1812" y="0"/>
                      </a:moveTo>
                      <a:cubicBezTo>
                        <a:pt x="813" y="0"/>
                        <a:pt x="0" y="812"/>
                        <a:pt x="0" y="1812"/>
                      </a:cubicBezTo>
                      <a:cubicBezTo>
                        <a:pt x="0" y="2812"/>
                        <a:pt x="813" y="3623"/>
                        <a:pt x="1812" y="3623"/>
                      </a:cubicBezTo>
                      <a:cubicBezTo>
                        <a:pt x="2813" y="3623"/>
                        <a:pt x="3625" y="2812"/>
                        <a:pt x="3625" y="1812"/>
                      </a:cubicBezTo>
                      <a:cubicBezTo>
                        <a:pt x="3625" y="811"/>
                        <a:pt x="2813" y="0"/>
                        <a:pt x="181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1"/>
                <p:cNvSpPr/>
                <p:nvPr/>
              </p:nvSpPr>
              <p:spPr>
                <a:xfrm>
                  <a:off x="5041175" y="3294050"/>
                  <a:ext cx="196350" cy="196350"/>
                </a:xfrm>
                <a:custGeom>
                  <a:rect b="b" l="l" r="r" t="t"/>
                  <a:pathLst>
                    <a:path extrusionOk="0" h="7854" w="7854">
                      <a:moveTo>
                        <a:pt x="3926" y="0"/>
                      </a:moveTo>
                      <a:cubicBezTo>
                        <a:pt x="1758" y="0"/>
                        <a:pt x="0" y="1758"/>
                        <a:pt x="0" y="3926"/>
                      </a:cubicBezTo>
                      <a:cubicBezTo>
                        <a:pt x="0" y="6095"/>
                        <a:pt x="1758" y="7853"/>
                        <a:pt x="3926" y="7853"/>
                      </a:cubicBezTo>
                      <a:cubicBezTo>
                        <a:pt x="6096" y="7853"/>
                        <a:pt x="7854" y="6095"/>
                        <a:pt x="7854" y="3926"/>
                      </a:cubicBezTo>
                      <a:cubicBezTo>
                        <a:pt x="7854" y="2885"/>
                        <a:pt x="7439" y="1887"/>
                        <a:pt x="6703" y="1151"/>
                      </a:cubicBezTo>
                      <a:cubicBezTo>
                        <a:pt x="5968" y="413"/>
                        <a:pt x="4968" y="0"/>
                        <a:pt x="3926"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1"/>
                <p:cNvSpPr/>
                <p:nvPr/>
              </p:nvSpPr>
              <p:spPr>
                <a:xfrm>
                  <a:off x="5063825" y="3346925"/>
                  <a:ext cx="151025" cy="166125"/>
                </a:xfrm>
                <a:custGeom>
                  <a:rect b="b" l="l" r="r" t="t"/>
                  <a:pathLst>
                    <a:path extrusionOk="0" h="6645" w="6041">
                      <a:moveTo>
                        <a:pt x="0" y="0"/>
                      </a:moveTo>
                      <a:lnTo>
                        <a:pt x="0" y="3624"/>
                      </a:lnTo>
                      <a:cubicBezTo>
                        <a:pt x="0" y="5293"/>
                        <a:pt x="1353" y="6644"/>
                        <a:pt x="3020" y="6644"/>
                      </a:cubicBezTo>
                      <a:cubicBezTo>
                        <a:pt x="4689" y="6644"/>
                        <a:pt x="6041" y="5292"/>
                        <a:pt x="6041" y="3624"/>
                      </a:cubicBezTo>
                      <a:lnTo>
                        <a:pt x="604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1"/>
                <p:cNvSpPr/>
                <p:nvPr/>
              </p:nvSpPr>
              <p:spPr>
                <a:xfrm>
                  <a:off x="5177125" y="3618725"/>
                  <a:ext cx="15125" cy="15125"/>
                </a:xfrm>
                <a:custGeom>
                  <a:rect b="b" l="l" r="r" t="t"/>
                  <a:pathLst>
                    <a:path extrusionOk="0" h="605" w="605">
                      <a:moveTo>
                        <a:pt x="301" y="0"/>
                      </a:moveTo>
                      <a:cubicBezTo>
                        <a:pt x="134" y="0"/>
                        <a:pt x="1" y="136"/>
                        <a:pt x="1" y="302"/>
                      </a:cubicBezTo>
                      <a:cubicBezTo>
                        <a:pt x="1" y="470"/>
                        <a:pt x="136" y="604"/>
                        <a:pt x="304" y="604"/>
                      </a:cubicBezTo>
                      <a:cubicBezTo>
                        <a:pt x="470" y="604"/>
                        <a:pt x="605" y="468"/>
                        <a:pt x="605" y="302"/>
                      </a:cubicBezTo>
                      <a:cubicBezTo>
                        <a:pt x="605" y="136"/>
                        <a:pt x="470" y="0"/>
                        <a:pt x="30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1"/>
                <p:cNvSpPr/>
                <p:nvPr/>
              </p:nvSpPr>
              <p:spPr>
                <a:xfrm>
                  <a:off x="5085450" y="3411075"/>
                  <a:ext cx="39825" cy="20450"/>
                </a:xfrm>
                <a:custGeom>
                  <a:rect b="b" l="l" r="r" t="t"/>
                  <a:pathLst>
                    <a:path extrusionOk="0" h="818" w="1593">
                      <a:moveTo>
                        <a:pt x="342" y="1"/>
                      </a:moveTo>
                      <a:cubicBezTo>
                        <a:pt x="281" y="1"/>
                        <a:pt x="220" y="19"/>
                        <a:pt x="167" y="58"/>
                      </a:cubicBezTo>
                      <a:cubicBezTo>
                        <a:pt x="31" y="155"/>
                        <a:pt x="0" y="343"/>
                        <a:pt x="98" y="479"/>
                      </a:cubicBezTo>
                      <a:cubicBezTo>
                        <a:pt x="250" y="692"/>
                        <a:pt x="511" y="818"/>
                        <a:pt x="796" y="818"/>
                      </a:cubicBezTo>
                      <a:cubicBezTo>
                        <a:pt x="1081" y="818"/>
                        <a:pt x="1343" y="692"/>
                        <a:pt x="1495" y="479"/>
                      </a:cubicBezTo>
                      <a:cubicBezTo>
                        <a:pt x="1593" y="344"/>
                        <a:pt x="1562" y="155"/>
                        <a:pt x="1425" y="58"/>
                      </a:cubicBezTo>
                      <a:cubicBezTo>
                        <a:pt x="1372" y="19"/>
                        <a:pt x="1310" y="1"/>
                        <a:pt x="1249" y="1"/>
                      </a:cubicBezTo>
                      <a:cubicBezTo>
                        <a:pt x="1155" y="1"/>
                        <a:pt x="1063" y="45"/>
                        <a:pt x="1004" y="128"/>
                      </a:cubicBezTo>
                      <a:cubicBezTo>
                        <a:pt x="974" y="168"/>
                        <a:pt x="902" y="215"/>
                        <a:pt x="796" y="215"/>
                      </a:cubicBezTo>
                      <a:cubicBezTo>
                        <a:pt x="688" y="215"/>
                        <a:pt x="618" y="168"/>
                        <a:pt x="588" y="128"/>
                      </a:cubicBezTo>
                      <a:cubicBezTo>
                        <a:pt x="529" y="45"/>
                        <a:pt x="436" y="1"/>
                        <a:pt x="34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1"/>
                <p:cNvSpPr/>
                <p:nvPr/>
              </p:nvSpPr>
              <p:spPr>
                <a:xfrm>
                  <a:off x="5108375" y="3452575"/>
                  <a:ext cx="61975" cy="22725"/>
                </a:xfrm>
                <a:custGeom>
                  <a:rect b="b" l="l" r="r" t="t"/>
                  <a:pathLst>
                    <a:path extrusionOk="0" h="909" w="2479">
                      <a:moveTo>
                        <a:pt x="2143" y="1"/>
                      </a:moveTo>
                      <a:cubicBezTo>
                        <a:pt x="2066" y="1"/>
                        <a:pt x="1990" y="29"/>
                        <a:pt x="1932" y="88"/>
                      </a:cubicBezTo>
                      <a:cubicBezTo>
                        <a:pt x="1832" y="188"/>
                        <a:pt x="1591" y="303"/>
                        <a:pt x="1238" y="303"/>
                      </a:cubicBezTo>
                      <a:cubicBezTo>
                        <a:pt x="888" y="303"/>
                        <a:pt x="646" y="187"/>
                        <a:pt x="545" y="88"/>
                      </a:cubicBezTo>
                      <a:cubicBezTo>
                        <a:pt x="486" y="30"/>
                        <a:pt x="409" y="1"/>
                        <a:pt x="333" y="1"/>
                      </a:cubicBezTo>
                      <a:cubicBezTo>
                        <a:pt x="255" y="1"/>
                        <a:pt x="177" y="31"/>
                        <a:pt x="118" y="91"/>
                      </a:cubicBezTo>
                      <a:cubicBezTo>
                        <a:pt x="1" y="210"/>
                        <a:pt x="3" y="401"/>
                        <a:pt x="121" y="518"/>
                      </a:cubicBezTo>
                      <a:cubicBezTo>
                        <a:pt x="367" y="762"/>
                        <a:pt x="785" y="908"/>
                        <a:pt x="1238" y="908"/>
                      </a:cubicBezTo>
                      <a:cubicBezTo>
                        <a:pt x="1693" y="908"/>
                        <a:pt x="2111" y="764"/>
                        <a:pt x="2357" y="518"/>
                      </a:cubicBezTo>
                      <a:cubicBezTo>
                        <a:pt x="2475" y="400"/>
                        <a:pt x="2478" y="209"/>
                        <a:pt x="2359" y="91"/>
                      </a:cubicBezTo>
                      <a:cubicBezTo>
                        <a:pt x="2300" y="31"/>
                        <a:pt x="2221" y="1"/>
                        <a:pt x="21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1"/>
                <p:cNvSpPr/>
                <p:nvPr/>
              </p:nvSpPr>
              <p:spPr>
                <a:xfrm>
                  <a:off x="5153400" y="3411075"/>
                  <a:ext cx="39825" cy="20450"/>
                </a:xfrm>
                <a:custGeom>
                  <a:rect b="b" l="l" r="r" t="t"/>
                  <a:pathLst>
                    <a:path extrusionOk="0" h="818" w="1593">
                      <a:moveTo>
                        <a:pt x="343" y="1"/>
                      </a:moveTo>
                      <a:cubicBezTo>
                        <a:pt x="282" y="1"/>
                        <a:pt x="221" y="19"/>
                        <a:pt x="167" y="58"/>
                      </a:cubicBezTo>
                      <a:cubicBezTo>
                        <a:pt x="31" y="155"/>
                        <a:pt x="0" y="343"/>
                        <a:pt x="98" y="479"/>
                      </a:cubicBezTo>
                      <a:cubicBezTo>
                        <a:pt x="251" y="692"/>
                        <a:pt x="511" y="818"/>
                        <a:pt x="797" y="818"/>
                      </a:cubicBezTo>
                      <a:cubicBezTo>
                        <a:pt x="1081" y="818"/>
                        <a:pt x="1342" y="692"/>
                        <a:pt x="1495" y="479"/>
                      </a:cubicBezTo>
                      <a:cubicBezTo>
                        <a:pt x="1593" y="344"/>
                        <a:pt x="1562" y="155"/>
                        <a:pt x="1425" y="58"/>
                      </a:cubicBezTo>
                      <a:cubicBezTo>
                        <a:pt x="1372" y="19"/>
                        <a:pt x="1310" y="1"/>
                        <a:pt x="1249" y="1"/>
                      </a:cubicBezTo>
                      <a:cubicBezTo>
                        <a:pt x="1155" y="1"/>
                        <a:pt x="1063" y="45"/>
                        <a:pt x="1004" y="128"/>
                      </a:cubicBezTo>
                      <a:cubicBezTo>
                        <a:pt x="975" y="168"/>
                        <a:pt x="904" y="215"/>
                        <a:pt x="797" y="215"/>
                      </a:cubicBezTo>
                      <a:cubicBezTo>
                        <a:pt x="689" y="215"/>
                        <a:pt x="617" y="168"/>
                        <a:pt x="588" y="128"/>
                      </a:cubicBezTo>
                      <a:cubicBezTo>
                        <a:pt x="529" y="45"/>
                        <a:pt x="437" y="1"/>
                        <a:pt x="3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1"/>
                <p:cNvSpPr/>
                <p:nvPr/>
              </p:nvSpPr>
              <p:spPr>
                <a:xfrm>
                  <a:off x="5063800" y="3346950"/>
                  <a:ext cx="151025" cy="166100"/>
                </a:xfrm>
                <a:custGeom>
                  <a:rect b="b" l="l" r="r" t="t"/>
                  <a:pathLst>
                    <a:path extrusionOk="0" h="6644" w="6041">
                      <a:moveTo>
                        <a:pt x="0" y="0"/>
                      </a:moveTo>
                      <a:lnTo>
                        <a:pt x="0" y="3623"/>
                      </a:lnTo>
                      <a:cubicBezTo>
                        <a:pt x="0" y="5292"/>
                        <a:pt x="1352" y="6643"/>
                        <a:pt x="3020" y="6643"/>
                      </a:cubicBezTo>
                      <a:cubicBezTo>
                        <a:pt x="3175" y="6643"/>
                        <a:pt x="3325" y="6628"/>
                        <a:pt x="3473" y="6606"/>
                      </a:cubicBezTo>
                      <a:cubicBezTo>
                        <a:pt x="2022" y="6387"/>
                        <a:pt x="907" y="5137"/>
                        <a:pt x="907" y="3623"/>
                      </a:cubicBezTo>
                      <a:lnTo>
                        <a:pt x="907" y="603"/>
                      </a:lnTo>
                      <a:cubicBezTo>
                        <a:pt x="907" y="603"/>
                        <a:pt x="3748" y="1123"/>
                        <a:pt x="6040" y="3206"/>
                      </a:cubicBezTo>
                      <a:lnTo>
                        <a:pt x="604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1"/>
                <p:cNvSpPr/>
                <p:nvPr/>
              </p:nvSpPr>
              <p:spPr>
                <a:xfrm>
                  <a:off x="5040175" y="3294075"/>
                  <a:ext cx="198600" cy="128800"/>
                </a:xfrm>
                <a:custGeom>
                  <a:rect b="b" l="l" r="r" t="t"/>
                  <a:pathLst>
                    <a:path extrusionOk="0" h="5152" w="7944">
                      <a:moveTo>
                        <a:pt x="3966" y="0"/>
                      </a:moveTo>
                      <a:cubicBezTo>
                        <a:pt x="1773" y="0"/>
                        <a:pt x="0" y="1799"/>
                        <a:pt x="41" y="4002"/>
                      </a:cubicBezTo>
                      <a:cubicBezTo>
                        <a:pt x="46" y="4006"/>
                        <a:pt x="70" y="4009"/>
                        <a:pt x="109" y="4009"/>
                      </a:cubicBezTo>
                      <a:cubicBezTo>
                        <a:pt x="457" y="4009"/>
                        <a:pt x="2051" y="3797"/>
                        <a:pt x="2674" y="2538"/>
                      </a:cubicBezTo>
                      <a:cubicBezTo>
                        <a:pt x="2724" y="2437"/>
                        <a:pt x="2827" y="2379"/>
                        <a:pt x="2937" y="2379"/>
                      </a:cubicBezTo>
                      <a:cubicBezTo>
                        <a:pt x="2959" y="2379"/>
                        <a:pt x="2982" y="2382"/>
                        <a:pt x="3004" y="2387"/>
                      </a:cubicBezTo>
                      <a:cubicBezTo>
                        <a:pt x="3667" y="2536"/>
                        <a:pt x="5587" y="3118"/>
                        <a:pt x="7694" y="5152"/>
                      </a:cubicBezTo>
                      <a:cubicBezTo>
                        <a:pt x="7873" y="4608"/>
                        <a:pt x="7944" y="4017"/>
                        <a:pt x="7857" y="3395"/>
                      </a:cubicBezTo>
                      <a:cubicBezTo>
                        <a:pt x="7587" y="1476"/>
                        <a:pt x="5906" y="0"/>
                        <a:pt x="3970" y="0"/>
                      </a:cubicBezTo>
                      <a:cubicBezTo>
                        <a:pt x="3968" y="0"/>
                        <a:pt x="3967" y="0"/>
                        <a:pt x="396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1"/>
                <p:cNvSpPr/>
                <p:nvPr/>
              </p:nvSpPr>
              <p:spPr>
                <a:xfrm>
                  <a:off x="5033375" y="3603600"/>
                  <a:ext cx="210050" cy="98175"/>
                </a:xfrm>
                <a:custGeom>
                  <a:rect b="b" l="l" r="r" t="t"/>
                  <a:pathLst>
                    <a:path extrusionOk="0" h="3927" w="8402">
                      <a:moveTo>
                        <a:pt x="2482" y="0"/>
                      </a:moveTo>
                      <a:cubicBezTo>
                        <a:pt x="2612" y="524"/>
                        <a:pt x="3047" y="1717"/>
                        <a:pt x="4372" y="2719"/>
                      </a:cubicBezTo>
                      <a:lnTo>
                        <a:pt x="2881" y="2719"/>
                      </a:lnTo>
                      <a:cubicBezTo>
                        <a:pt x="1797" y="2719"/>
                        <a:pt x="917" y="1841"/>
                        <a:pt x="917" y="756"/>
                      </a:cubicBezTo>
                      <a:cubicBezTo>
                        <a:pt x="917" y="602"/>
                        <a:pt x="936" y="453"/>
                        <a:pt x="970" y="310"/>
                      </a:cubicBezTo>
                      <a:lnTo>
                        <a:pt x="970" y="310"/>
                      </a:lnTo>
                      <a:cubicBezTo>
                        <a:pt x="394" y="661"/>
                        <a:pt x="0" y="1280"/>
                        <a:pt x="10" y="1994"/>
                      </a:cubicBezTo>
                      <a:cubicBezTo>
                        <a:pt x="17" y="2396"/>
                        <a:pt x="144" y="2768"/>
                        <a:pt x="358" y="3076"/>
                      </a:cubicBezTo>
                      <a:cubicBezTo>
                        <a:pt x="467" y="3235"/>
                        <a:pt x="654" y="3322"/>
                        <a:pt x="847" y="3322"/>
                      </a:cubicBezTo>
                      <a:lnTo>
                        <a:pt x="2728" y="3322"/>
                      </a:lnTo>
                      <a:cubicBezTo>
                        <a:pt x="3123" y="3322"/>
                        <a:pt x="3457" y="3576"/>
                        <a:pt x="3581" y="3926"/>
                      </a:cubicBezTo>
                      <a:lnTo>
                        <a:pt x="4919" y="3926"/>
                      </a:lnTo>
                      <a:cubicBezTo>
                        <a:pt x="4981" y="3798"/>
                        <a:pt x="5086" y="3670"/>
                        <a:pt x="5247" y="3551"/>
                      </a:cubicBezTo>
                      <a:cubicBezTo>
                        <a:pt x="5459" y="3394"/>
                        <a:pt x="5723" y="3321"/>
                        <a:pt x="5988" y="3321"/>
                      </a:cubicBezTo>
                      <a:lnTo>
                        <a:pt x="7631" y="3321"/>
                      </a:lnTo>
                      <a:cubicBezTo>
                        <a:pt x="7823" y="3321"/>
                        <a:pt x="8010" y="3233"/>
                        <a:pt x="8120" y="3075"/>
                      </a:cubicBezTo>
                      <a:cubicBezTo>
                        <a:pt x="8250" y="2888"/>
                        <a:pt x="8342" y="2674"/>
                        <a:pt x="8402" y="2447"/>
                      </a:cubicBezTo>
                      <a:lnTo>
                        <a:pt x="8402" y="2447"/>
                      </a:lnTo>
                      <a:cubicBezTo>
                        <a:pt x="8109" y="2619"/>
                        <a:pt x="7771" y="2719"/>
                        <a:pt x="7410" y="2719"/>
                      </a:cubicBezTo>
                      <a:lnTo>
                        <a:pt x="5489" y="2719"/>
                      </a:lnTo>
                      <a:cubicBezTo>
                        <a:pt x="3842" y="1833"/>
                        <a:pt x="3285" y="594"/>
                        <a:pt x="3108"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1"/>
                <p:cNvSpPr/>
                <p:nvPr/>
              </p:nvSpPr>
              <p:spPr>
                <a:xfrm>
                  <a:off x="5142450" y="3671550"/>
                  <a:ext cx="65925" cy="17375"/>
                </a:xfrm>
                <a:custGeom>
                  <a:rect b="b" l="l" r="r" t="t"/>
                  <a:pathLst>
                    <a:path extrusionOk="0" h="695" w="2637">
                      <a:moveTo>
                        <a:pt x="1" y="0"/>
                      </a:moveTo>
                      <a:lnTo>
                        <a:pt x="1" y="1"/>
                      </a:lnTo>
                      <a:cubicBezTo>
                        <a:pt x="326" y="248"/>
                        <a:pt x="704" y="484"/>
                        <a:pt x="1147" y="695"/>
                      </a:cubicBezTo>
                      <a:cubicBezTo>
                        <a:pt x="1219" y="666"/>
                        <a:pt x="1293" y="644"/>
                        <a:pt x="1370" y="630"/>
                      </a:cubicBezTo>
                      <a:lnTo>
                        <a:pt x="1386" y="627"/>
                      </a:lnTo>
                      <a:cubicBezTo>
                        <a:pt x="1465" y="613"/>
                        <a:pt x="1544" y="603"/>
                        <a:pt x="1624" y="603"/>
                      </a:cubicBezTo>
                      <a:lnTo>
                        <a:pt x="2637" y="603"/>
                      </a:lnTo>
                      <a:cubicBezTo>
                        <a:pt x="2048" y="438"/>
                        <a:pt x="1550" y="229"/>
                        <a:pt x="1123" y="0"/>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06" name="Google Shape;3906;p71"/>
          <p:cNvGrpSpPr/>
          <p:nvPr/>
        </p:nvGrpSpPr>
        <p:grpSpPr>
          <a:xfrm>
            <a:off x="6641289" y="4004295"/>
            <a:ext cx="438554" cy="513007"/>
            <a:chOff x="6733462" y="4090883"/>
            <a:chExt cx="438554" cy="513007"/>
          </a:xfrm>
        </p:grpSpPr>
        <p:sp>
          <p:nvSpPr>
            <p:cNvPr id="3907" name="Google Shape;3907;p71"/>
            <p:cNvSpPr/>
            <p:nvPr/>
          </p:nvSpPr>
          <p:spPr>
            <a:xfrm>
              <a:off x="6733462" y="4090883"/>
              <a:ext cx="438554" cy="513007"/>
            </a:xfrm>
            <a:custGeom>
              <a:rect b="b" l="l" r="r" t="t"/>
              <a:pathLst>
                <a:path extrusionOk="0" h="18728" w="16010">
                  <a:moveTo>
                    <a:pt x="11630" y="9433"/>
                  </a:moveTo>
                  <a:lnTo>
                    <a:pt x="11630" y="9854"/>
                  </a:lnTo>
                  <a:cubicBezTo>
                    <a:pt x="11631" y="9879"/>
                    <a:pt x="11634" y="9904"/>
                    <a:pt x="11639" y="9926"/>
                  </a:cubicBezTo>
                  <a:cubicBezTo>
                    <a:pt x="11489" y="10042"/>
                    <a:pt x="11350" y="10173"/>
                    <a:pt x="11227" y="10317"/>
                  </a:cubicBezTo>
                  <a:cubicBezTo>
                    <a:pt x="10820" y="10792"/>
                    <a:pt x="10574" y="11406"/>
                    <a:pt x="10574" y="12081"/>
                  </a:cubicBezTo>
                  <a:lnTo>
                    <a:pt x="10574" y="12084"/>
                  </a:lnTo>
                  <a:cubicBezTo>
                    <a:pt x="10574" y="12427"/>
                    <a:pt x="10853" y="12650"/>
                    <a:pt x="11142" y="12650"/>
                  </a:cubicBezTo>
                  <a:cubicBezTo>
                    <a:pt x="11154" y="12650"/>
                    <a:pt x="11165" y="12650"/>
                    <a:pt x="11177" y="12649"/>
                  </a:cubicBezTo>
                  <a:lnTo>
                    <a:pt x="11177" y="13520"/>
                  </a:lnTo>
                  <a:lnTo>
                    <a:pt x="9109" y="12547"/>
                  </a:lnTo>
                  <a:cubicBezTo>
                    <a:pt x="8896" y="12447"/>
                    <a:pt x="8762" y="12235"/>
                    <a:pt x="8762" y="12000"/>
                  </a:cubicBezTo>
                  <a:lnTo>
                    <a:pt x="8762" y="11063"/>
                  </a:lnTo>
                  <a:lnTo>
                    <a:pt x="8762" y="10675"/>
                  </a:lnTo>
                  <a:cubicBezTo>
                    <a:pt x="9994" y="10400"/>
                    <a:pt x="10964" y="9885"/>
                    <a:pt x="11630" y="9433"/>
                  </a:cubicBezTo>
                  <a:close/>
                  <a:moveTo>
                    <a:pt x="6950" y="0"/>
                  </a:moveTo>
                  <a:cubicBezTo>
                    <a:pt x="4459" y="0"/>
                    <a:pt x="2408" y="1885"/>
                    <a:pt x="2146" y="4308"/>
                  </a:cubicBezTo>
                  <a:cubicBezTo>
                    <a:pt x="2146" y="4311"/>
                    <a:pt x="2146" y="4314"/>
                    <a:pt x="2145" y="4317"/>
                  </a:cubicBezTo>
                  <a:cubicBezTo>
                    <a:pt x="2141" y="4348"/>
                    <a:pt x="2138" y="4380"/>
                    <a:pt x="2136" y="4412"/>
                  </a:cubicBezTo>
                  <a:cubicBezTo>
                    <a:pt x="2136" y="4415"/>
                    <a:pt x="2136" y="4417"/>
                    <a:pt x="2135" y="4421"/>
                  </a:cubicBezTo>
                  <a:cubicBezTo>
                    <a:pt x="2132" y="4453"/>
                    <a:pt x="2130" y="4486"/>
                    <a:pt x="2127" y="4519"/>
                  </a:cubicBezTo>
                  <a:lnTo>
                    <a:pt x="2127" y="4520"/>
                  </a:lnTo>
                  <a:cubicBezTo>
                    <a:pt x="2125" y="4553"/>
                    <a:pt x="2123" y="4584"/>
                    <a:pt x="2122" y="4616"/>
                  </a:cubicBezTo>
                  <a:cubicBezTo>
                    <a:pt x="2122" y="4621"/>
                    <a:pt x="2122" y="4626"/>
                    <a:pt x="2121" y="4632"/>
                  </a:cubicBezTo>
                  <a:cubicBezTo>
                    <a:pt x="2120" y="4663"/>
                    <a:pt x="2118" y="4693"/>
                    <a:pt x="2118" y="4723"/>
                  </a:cubicBezTo>
                  <a:lnTo>
                    <a:pt x="2118" y="4740"/>
                  </a:lnTo>
                  <a:cubicBezTo>
                    <a:pt x="2118" y="4772"/>
                    <a:pt x="2117" y="4802"/>
                    <a:pt x="2117" y="4835"/>
                  </a:cubicBezTo>
                  <a:cubicBezTo>
                    <a:pt x="2117" y="5033"/>
                    <a:pt x="2109" y="5227"/>
                    <a:pt x="2099" y="5417"/>
                  </a:cubicBezTo>
                  <a:lnTo>
                    <a:pt x="2100" y="5417"/>
                  </a:lnTo>
                  <a:cubicBezTo>
                    <a:pt x="2043" y="6484"/>
                    <a:pt x="1822" y="7430"/>
                    <a:pt x="1439" y="8174"/>
                  </a:cubicBezTo>
                  <a:cubicBezTo>
                    <a:pt x="1310" y="8422"/>
                    <a:pt x="1362" y="8725"/>
                    <a:pt x="1575" y="8908"/>
                  </a:cubicBezTo>
                  <a:cubicBezTo>
                    <a:pt x="2146" y="9397"/>
                    <a:pt x="3371" y="10282"/>
                    <a:pt x="5135" y="10676"/>
                  </a:cubicBezTo>
                  <a:lnTo>
                    <a:pt x="5135" y="11065"/>
                  </a:lnTo>
                  <a:lnTo>
                    <a:pt x="5135" y="12001"/>
                  </a:lnTo>
                  <a:cubicBezTo>
                    <a:pt x="5135" y="12234"/>
                    <a:pt x="4999" y="12448"/>
                    <a:pt x="4787" y="12548"/>
                  </a:cubicBezTo>
                  <a:lnTo>
                    <a:pt x="3595" y="13110"/>
                  </a:lnTo>
                  <a:lnTo>
                    <a:pt x="1041" y="14311"/>
                  </a:lnTo>
                  <a:cubicBezTo>
                    <a:pt x="405" y="14610"/>
                    <a:pt x="1" y="15248"/>
                    <a:pt x="1" y="15951"/>
                  </a:cubicBezTo>
                  <a:lnTo>
                    <a:pt x="1" y="17820"/>
                  </a:lnTo>
                  <a:cubicBezTo>
                    <a:pt x="1" y="18322"/>
                    <a:pt x="406" y="18727"/>
                    <a:pt x="908" y="18727"/>
                  </a:cubicBezTo>
                  <a:lnTo>
                    <a:pt x="15705" y="18727"/>
                  </a:lnTo>
                  <a:cubicBezTo>
                    <a:pt x="15861" y="18727"/>
                    <a:pt x="15989" y="18607"/>
                    <a:pt x="16005" y="18456"/>
                  </a:cubicBezTo>
                  <a:cubicBezTo>
                    <a:pt x="16006" y="18446"/>
                    <a:pt x="16006" y="18436"/>
                    <a:pt x="16006" y="18425"/>
                  </a:cubicBezTo>
                  <a:lnTo>
                    <a:pt x="16006" y="18080"/>
                  </a:lnTo>
                  <a:cubicBezTo>
                    <a:pt x="16006" y="17737"/>
                    <a:pt x="15813" y="17423"/>
                    <a:pt x="15505" y="17270"/>
                  </a:cubicBezTo>
                  <a:lnTo>
                    <a:pt x="14529" y="16781"/>
                  </a:lnTo>
                  <a:cubicBezTo>
                    <a:pt x="14386" y="16710"/>
                    <a:pt x="14280" y="16587"/>
                    <a:pt x="14229" y="16443"/>
                  </a:cubicBezTo>
                  <a:cubicBezTo>
                    <a:pt x="14231" y="16443"/>
                    <a:pt x="14232" y="16442"/>
                    <a:pt x="14233" y="16442"/>
                  </a:cubicBezTo>
                  <a:cubicBezTo>
                    <a:pt x="14210" y="16377"/>
                    <a:pt x="14195" y="16310"/>
                    <a:pt x="14195" y="16242"/>
                  </a:cubicBezTo>
                  <a:lnTo>
                    <a:pt x="14195" y="15807"/>
                  </a:lnTo>
                  <a:cubicBezTo>
                    <a:pt x="14909" y="15468"/>
                    <a:pt x="15403" y="14740"/>
                    <a:pt x="15403" y="13896"/>
                  </a:cubicBezTo>
                  <a:lnTo>
                    <a:pt x="15403" y="13293"/>
                  </a:lnTo>
                  <a:cubicBezTo>
                    <a:pt x="15403" y="13460"/>
                    <a:pt x="15537" y="13594"/>
                    <a:pt x="15705" y="13594"/>
                  </a:cubicBezTo>
                  <a:cubicBezTo>
                    <a:pt x="15871" y="13594"/>
                    <a:pt x="16006" y="13460"/>
                    <a:pt x="16006" y="13293"/>
                  </a:cubicBezTo>
                  <a:lnTo>
                    <a:pt x="16006" y="12182"/>
                  </a:lnTo>
                  <a:cubicBezTo>
                    <a:pt x="16010" y="11285"/>
                    <a:pt x="15594" y="10466"/>
                    <a:pt x="14939" y="9945"/>
                  </a:cubicBezTo>
                  <a:cubicBezTo>
                    <a:pt x="14949" y="9916"/>
                    <a:pt x="14952" y="9886"/>
                    <a:pt x="14952" y="9854"/>
                  </a:cubicBezTo>
                  <a:lnTo>
                    <a:pt x="14952" y="9195"/>
                  </a:lnTo>
                  <a:cubicBezTo>
                    <a:pt x="14952" y="9021"/>
                    <a:pt x="14810" y="8892"/>
                    <a:pt x="14650" y="8892"/>
                  </a:cubicBezTo>
                  <a:cubicBezTo>
                    <a:pt x="14613" y="8892"/>
                    <a:pt x="14576" y="8899"/>
                    <a:pt x="14539" y="8913"/>
                  </a:cubicBezTo>
                  <a:lnTo>
                    <a:pt x="13512" y="9318"/>
                  </a:lnTo>
                  <a:cubicBezTo>
                    <a:pt x="13440" y="9346"/>
                    <a:pt x="13365" y="9361"/>
                    <a:pt x="13290" y="9361"/>
                  </a:cubicBezTo>
                  <a:cubicBezTo>
                    <a:pt x="13214" y="9361"/>
                    <a:pt x="13139" y="9346"/>
                    <a:pt x="13068" y="9318"/>
                  </a:cubicBezTo>
                  <a:lnTo>
                    <a:pt x="12226" y="8985"/>
                  </a:lnTo>
                  <a:cubicBezTo>
                    <a:pt x="12259" y="8959"/>
                    <a:pt x="12290" y="8931"/>
                    <a:pt x="12320" y="8907"/>
                  </a:cubicBezTo>
                  <a:cubicBezTo>
                    <a:pt x="12533" y="8724"/>
                    <a:pt x="12584" y="8421"/>
                    <a:pt x="12456" y="8173"/>
                  </a:cubicBezTo>
                  <a:cubicBezTo>
                    <a:pt x="12035" y="7356"/>
                    <a:pt x="11812" y="6293"/>
                    <a:pt x="11783" y="5094"/>
                  </a:cubicBezTo>
                  <a:cubicBezTo>
                    <a:pt x="11784" y="5094"/>
                    <a:pt x="11784" y="5094"/>
                    <a:pt x="11786" y="5093"/>
                  </a:cubicBezTo>
                  <a:cubicBezTo>
                    <a:pt x="11784" y="5007"/>
                    <a:pt x="11781" y="4922"/>
                    <a:pt x="11781" y="4833"/>
                  </a:cubicBezTo>
                  <a:cubicBezTo>
                    <a:pt x="11781" y="2317"/>
                    <a:pt x="9857" y="250"/>
                    <a:pt x="7400" y="23"/>
                  </a:cubicBezTo>
                  <a:cubicBezTo>
                    <a:pt x="7397" y="23"/>
                    <a:pt x="7395" y="23"/>
                    <a:pt x="7391" y="21"/>
                  </a:cubicBezTo>
                  <a:lnTo>
                    <a:pt x="7292" y="14"/>
                  </a:lnTo>
                  <a:cubicBezTo>
                    <a:pt x="7287" y="14"/>
                    <a:pt x="7283" y="13"/>
                    <a:pt x="7277" y="13"/>
                  </a:cubicBezTo>
                  <a:cubicBezTo>
                    <a:pt x="7246" y="9"/>
                    <a:pt x="7212" y="8"/>
                    <a:pt x="7180" y="7"/>
                  </a:cubicBezTo>
                  <a:cubicBezTo>
                    <a:pt x="7175" y="7"/>
                    <a:pt x="7170" y="7"/>
                    <a:pt x="7164" y="5"/>
                  </a:cubicBezTo>
                  <a:cubicBezTo>
                    <a:pt x="7131" y="4"/>
                    <a:pt x="7099" y="3"/>
                    <a:pt x="7066" y="2"/>
                  </a:cubicBezTo>
                  <a:lnTo>
                    <a:pt x="7053" y="2"/>
                  </a:lnTo>
                  <a:cubicBezTo>
                    <a:pt x="7020" y="0"/>
                    <a:pt x="6985" y="0"/>
                    <a:pt x="6950"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8" name="Google Shape;3908;p71"/>
            <p:cNvGrpSpPr/>
            <p:nvPr/>
          </p:nvGrpSpPr>
          <p:grpSpPr>
            <a:xfrm>
              <a:off x="6752664" y="4113311"/>
              <a:ext cx="400150" cy="468150"/>
              <a:chOff x="5465950" y="3256325"/>
              <a:chExt cx="400150" cy="468150"/>
            </a:xfrm>
          </p:grpSpPr>
          <p:sp>
            <p:nvSpPr>
              <p:cNvPr id="3909" name="Google Shape;3909;p71"/>
              <p:cNvSpPr/>
              <p:nvPr/>
            </p:nvSpPr>
            <p:spPr>
              <a:xfrm>
                <a:off x="5498675" y="3256325"/>
                <a:ext cx="281875" cy="271825"/>
              </a:xfrm>
              <a:custGeom>
                <a:rect b="b" l="l" r="r" t="t"/>
                <a:pathLst>
                  <a:path extrusionOk="0" h="10873" w="11275">
                    <a:moveTo>
                      <a:pt x="5637" y="0"/>
                    </a:moveTo>
                    <a:cubicBezTo>
                      <a:pt x="2969" y="0"/>
                      <a:pt x="806" y="2164"/>
                      <a:pt x="806" y="4831"/>
                    </a:cubicBezTo>
                    <a:cubicBezTo>
                      <a:pt x="806" y="6136"/>
                      <a:pt x="580" y="7295"/>
                      <a:pt x="129" y="8170"/>
                    </a:cubicBezTo>
                    <a:cubicBezTo>
                      <a:pt x="0" y="8419"/>
                      <a:pt x="52" y="8722"/>
                      <a:pt x="264" y="8904"/>
                    </a:cubicBezTo>
                    <a:cubicBezTo>
                      <a:pt x="1016" y="9548"/>
                      <a:pt x="2893" y="10872"/>
                      <a:pt x="5637" y="10872"/>
                    </a:cubicBezTo>
                    <a:cubicBezTo>
                      <a:pt x="8381" y="10872"/>
                      <a:pt x="10258" y="9548"/>
                      <a:pt x="11009" y="8904"/>
                    </a:cubicBezTo>
                    <a:cubicBezTo>
                      <a:pt x="11223" y="8722"/>
                      <a:pt x="11274" y="8419"/>
                      <a:pt x="11146" y="8170"/>
                    </a:cubicBezTo>
                    <a:cubicBezTo>
                      <a:pt x="10695" y="7295"/>
                      <a:pt x="10469" y="6136"/>
                      <a:pt x="10469" y="4831"/>
                    </a:cubicBezTo>
                    <a:cubicBezTo>
                      <a:pt x="10469" y="2164"/>
                      <a:pt x="8305" y="0"/>
                      <a:pt x="563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1"/>
              <p:cNvSpPr/>
              <p:nvPr/>
            </p:nvSpPr>
            <p:spPr>
              <a:xfrm>
                <a:off x="5465950" y="3505450"/>
                <a:ext cx="347325" cy="218975"/>
              </a:xfrm>
              <a:custGeom>
                <a:rect b="b" l="l" r="r" t="t"/>
                <a:pathLst>
                  <a:path extrusionOk="0" h="8759" w="13893">
                    <a:moveTo>
                      <a:pt x="5135" y="0"/>
                    </a:moveTo>
                    <a:lnTo>
                      <a:pt x="5135" y="2033"/>
                    </a:lnTo>
                    <a:cubicBezTo>
                      <a:pt x="5135" y="2266"/>
                      <a:pt x="4999" y="2480"/>
                      <a:pt x="4788" y="2580"/>
                    </a:cubicBezTo>
                    <a:lnTo>
                      <a:pt x="1041" y="4343"/>
                    </a:lnTo>
                    <a:cubicBezTo>
                      <a:pt x="405" y="4642"/>
                      <a:pt x="1" y="5280"/>
                      <a:pt x="1" y="5983"/>
                    </a:cubicBezTo>
                    <a:lnTo>
                      <a:pt x="1" y="7852"/>
                    </a:lnTo>
                    <a:cubicBezTo>
                      <a:pt x="1" y="8353"/>
                      <a:pt x="406" y="8758"/>
                      <a:pt x="908" y="8758"/>
                    </a:cubicBezTo>
                    <a:lnTo>
                      <a:pt x="12988" y="8758"/>
                    </a:lnTo>
                    <a:cubicBezTo>
                      <a:pt x="13488" y="8758"/>
                      <a:pt x="13893" y="8353"/>
                      <a:pt x="13893" y="7852"/>
                    </a:cubicBezTo>
                    <a:lnTo>
                      <a:pt x="13893" y="5983"/>
                    </a:lnTo>
                    <a:cubicBezTo>
                      <a:pt x="13892" y="5280"/>
                      <a:pt x="13487" y="4642"/>
                      <a:pt x="12851" y="4343"/>
                    </a:cubicBezTo>
                    <a:lnTo>
                      <a:pt x="9105" y="2580"/>
                    </a:lnTo>
                    <a:cubicBezTo>
                      <a:pt x="8892" y="2480"/>
                      <a:pt x="8758" y="2268"/>
                      <a:pt x="8758" y="2033"/>
                    </a:cubicBezTo>
                    <a:lnTo>
                      <a:pt x="875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1"/>
              <p:cNvSpPr/>
              <p:nvPr/>
            </p:nvSpPr>
            <p:spPr>
              <a:xfrm>
                <a:off x="5594300" y="3505450"/>
                <a:ext cx="90600" cy="37775"/>
              </a:xfrm>
              <a:custGeom>
                <a:rect b="b" l="l" r="r" t="t"/>
                <a:pathLst>
                  <a:path extrusionOk="0" h="1511" w="3624">
                    <a:moveTo>
                      <a:pt x="1" y="0"/>
                    </a:moveTo>
                    <a:lnTo>
                      <a:pt x="1" y="1096"/>
                    </a:lnTo>
                    <a:cubicBezTo>
                      <a:pt x="550" y="1358"/>
                      <a:pt x="1164" y="1510"/>
                      <a:pt x="1812" y="1510"/>
                    </a:cubicBezTo>
                    <a:cubicBezTo>
                      <a:pt x="2462" y="1510"/>
                      <a:pt x="3074" y="1359"/>
                      <a:pt x="3624" y="1096"/>
                    </a:cubicBezTo>
                    <a:lnTo>
                      <a:pt x="362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1"/>
              <p:cNvSpPr/>
              <p:nvPr/>
            </p:nvSpPr>
            <p:spPr>
              <a:xfrm>
                <a:off x="5549000" y="3339375"/>
                <a:ext cx="181225" cy="188775"/>
              </a:xfrm>
              <a:custGeom>
                <a:rect b="b" l="l" r="r" t="t"/>
                <a:pathLst>
                  <a:path extrusionOk="0" h="7551" w="7249">
                    <a:moveTo>
                      <a:pt x="1" y="0"/>
                    </a:moveTo>
                    <a:lnTo>
                      <a:pt x="1" y="3926"/>
                    </a:lnTo>
                    <a:cubicBezTo>
                      <a:pt x="1" y="5927"/>
                      <a:pt x="1623" y="7550"/>
                      <a:pt x="3624" y="7550"/>
                    </a:cubicBezTo>
                    <a:cubicBezTo>
                      <a:pt x="5626" y="7550"/>
                      <a:pt x="7248" y="5927"/>
                      <a:pt x="7249" y="3926"/>
                    </a:cubicBezTo>
                    <a:lnTo>
                      <a:pt x="724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1"/>
              <p:cNvSpPr/>
              <p:nvPr/>
            </p:nvSpPr>
            <p:spPr>
              <a:xfrm>
                <a:off x="5581525" y="3339375"/>
                <a:ext cx="148700" cy="67975"/>
              </a:xfrm>
              <a:custGeom>
                <a:rect b="b" l="l" r="r" t="t"/>
                <a:pathLst>
                  <a:path extrusionOk="0" h="2719" w="5948">
                    <a:moveTo>
                      <a:pt x="0" y="0"/>
                    </a:moveTo>
                    <a:cubicBezTo>
                      <a:pt x="1080" y="1637"/>
                      <a:pt x="2933" y="2718"/>
                      <a:pt x="5042" y="2718"/>
                    </a:cubicBezTo>
                    <a:cubicBezTo>
                      <a:pt x="5351" y="2718"/>
                      <a:pt x="5651" y="2688"/>
                      <a:pt x="5948" y="2642"/>
                    </a:cubicBezTo>
                    <a:lnTo>
                      <a:pt x="59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1"/>
              <p:cNvSpPr/>
              <p:nvPr/>
            </p:nvSpPr>
            <p:spPr>
              <a:xfrm>
                <a:off x="5549000" y="3339375"/>
                <a:ext cx="104000" cy="188775"/>
              </a:xfrm>
              <a:custGeom>
                <a:rect b="b" l="l" r="r" t="t"/>
                <a:pathLst>
                  <a:path extrusionOk="0" h="7551" w="4160">
                    <a:moveTo>
                      <a:pt x="1" y="0"/>
                    </a:moveTo>
                    <a:lnTo>
                      <a:pt x="1" y="3926"/>
                    </a:lnTo>
                    <a:cubicBezTo>
                      <a:pt x="1" y="5928"/>
                      <a:pt x="1624" y="7550"/>
                      <a:pt x="3624" y="7550"/>
                    </a:cubicBezTo>
                    <a:cubicBezTo>
                      <a:pt x="3807" y="7550"/>
                      <a:pt x="3983" y="7532"/>
                      <a:pt x="4160" y="7506"/>
                    </a:cubicBezTo>
                    <a:cubicBezTo>
                      <a:pt x="2412" y="7247"/>
                      <a:pt x="1070" y="5745"/>
                      <a:pt x="1070" y="3925"/>
                    </a:cubicBezTo>
                    <a:lnTo>
                      <a:pt x="107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1"/>
              <p:cNvSpPr/>
              <p:nvPr/>
            </p:nvSpPr>
            <p:spPr>
              <a:xfrm>
                <a:off x="5607325" y="3458450"/>
                <a:ext cx="64550" cy="22650"/>
              </a:xfrm>
              <a:custGeom>
                <a:rect b="b" l="l" r="r" t="t"/>
                <a:pathLst>
                  <a:path extrusionOk="0" h="906" w="2582">
                    <a:moveTo>
                      <a:pt x="336" y="0"/>
                    </a:moveTo>
                    <a:cubicBezTo>
                      <a:pt x="255" y="0"/>
                      <a:pt x="175" y="32"/>
                      <a:pt x="115" y="96"/>
                    </a:cubicBezTo>
                    <a:cubicBezTo>
                      <a:pt x="1" y="217"/>
                      <a:pt x="7" y="407"/>
                      <a:pt x="129" y="522"/>
                    </a:cubicBezTo>
                    <a:cubicBezTo>
                      <a:pt x="386" y="762"/>
                      <a:pt x="820" y="906"/>
                      <a:pt x="1291" y="906"/>
                    </a:cubicBezTo>
                    <a:cubicBezTo>
                      <a:pt x="1762" y="906"/>
                      <a:pt x="2198" y="762"/>
                      <a:pt x="2454" y="522"/>
                    </a:cubicBezTo>
                    <a:cubicBezTo>
                      <a:pt x="2575" y="408"/>
                      <a:pt x="2582" y="217"/>
                      <a:pt x="2467" y="96"/>
                    </a:cubicBezTo>
                    <a:cubicBezTo>
                      <a:pt x="2408" y="32"/>
                      <a:pt x="2328" y="0"/>
                      <a:pt x="2247" y="0"/>
                    </a:cubicBezTo>
                    <a:cubicBezTo>
                      <a:pt x="2173" y="0"/>
                      <a:pt x="2099" y="28"/>
                      <a:pt x="2041" y="82"/>
                    </a:cubicBezTo>
                    <a:cubicBezTo>
                      <a:pt x="1933" y="183"/>
                      <a:pt x="1671" y="303"/>
                      <a:pt x="1291" y="303"/>
                    </a:cubicBezTo>
                    <a:cubicBezTo>
                      <a:pt x="913" y="303"/>
                      <a:pt x="651" y="182"/>
                      <a:pt x="541" y="82"/>
                    </a:cubicBezTo>
                    <a:cubicBezTo>
                      <a:pt x="483" y="27"/>
                      <a:pt x="410" y="0"/>
                      <a:pt x="33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1"/>
              <p:cNvSpPr/>
              <p:nvPr/>
            </p:nvSpPr>
            <p:spPr>
              <a:xfrm>
                <a:off x="5590850" y="3403575"/>
                <a:ext cx="15100" cy="22650"/>
              </a:xfrm>
              <a:custGeom>
                <a:rect b="b" l="l" r="r" t="t"/>
                <a:pathLst>
                  <a:path extrusionOk="0" h="906" w="604">
                    <a:moveTo>
                      <a:pt x="301" y="0"/>
                    </a:moveTo>
                    <a:cubicBezTo>
                      <a:pt x="135" y="0"/>
                      <a:pt x="0" y="135"/>
                      <a:pt x="0" y="301"/>
                    </a:cubicBezTo>
                    <a:lnTo>
                      <a:pt x="0" y="603"/>
                    </a:lnTo>
                    <a:cubicBezTo>
                      <a:pt x="0" y="771"/>
                      <a:pt x="135" y="905"/>
                      <a:pt x="301" y="905"/>
                    </a:cubicBezTo>
                    <a:cubicBezTo>
                      <a:pt x="468" y="905"/>
                      <a:pt x="603" y="769"/>
                      <a:pt x="603" y="603"/>
                    </a:cubicBezTo>
                    <a:lnTo>
                      <a:pt x="603" y="301"/>
                    </a:lnTo>
                    <a:cubicBezTo>
                      <a:pt x="603" y="135"/>
                      <a:pt x="468"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1"/>
              <p:cNvSpPr/>
              <p:nvPr/>
            </p:nvSpPr>
            <p:spPr>
              <a:xfrm>
                <a:off x="5673275" y="3403575"/>
                <a:ext cx="15100" cy="22650"/>
              </a:xfrm>
              <a:custGeom>
                <a:rect b="b" l="l" r="r" t="t"/>
                <a:pathLst>
                  <a:path extrusionOk="0" h="906" w="604">
                    <a:moveTo>
                      <a:pt x="301" y="0"/>
                    </a:moveTo>
                    <a:cubicBezTo>
                      <a:pt x="135" y="0"/>
                      <a:pt x="0" y="135"/>
                      <a:pt x="0" y="301"/>
                    </a:cubicBezTo>
                    <a:lnTo>
                      <a:pt x="0" y="603"/>
                    </a:lnTo>
                    <a:cubicBezTo>
                      <a:pt x="0" y="771"/>
                      <a:pt x="135" y="905"/>
                      <a:pt x="301" y="905"/>
                    </a:cubicBezTo>
                    <a:cubicBezTo>
                      <a:pt x="469" y="905"/>
                      <a:pt x="603" y="769"/>
                      <a:pt x="603" y="603"/>
                    </a:cubicBezTo>
                    <a:lnTo>
                      <a:pt x="603" y="301"/>
                    </a:lnTo>
                    <a:cubicBezTo>
                      <a:pt x="603" y="135"/>
                      <a:pt x="469" y="0"/>
                      <a:pt x="30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1"/>
              <p:cNvSpPr/>
              <p:nvPr/>
            </p:nvSpPr>
            <p:spPr>
              <a:xfrm>
                <a:off x="5518350" y="3256325"/>
                <a:ext cx="242175" cy="135925"/>
              </a:xfrm>
              <a:custGeom>
                <a:rect b="b" l="l" r="r" t="t"/>
                <a:pathLst>
                  <a:path extrusionOk="0" h="5437" w="9687">
                    <a:moveTo>
                      <a:pt x="4850" y="0"/>
                    </a:moveTo>
                    <a:cubicBezTo>
                      <a:pt x="4503" y="0"/>
                      <a:pt x="4165" y="38"/>
                      <a:pt x="3838" y="109"/>
                    </a:cubicBezTo>
                    <a:lnTo>
                      <a:pt x="3838" y="108"/>
                    </a:lnTo>
                    <a:lnTo>
                      <a:pt x="3642" y="154"/>
                    </a:lnTo>
                    <a:lnTo>
                      <a:pt x="3641" y="159"/>
                    </a:lnTo>
                    <a:cubicBezTo>
                      <a:pt x="1557" y="698"/>
                      <a:pt x="19" y="2583"/>
                      <a:pt x="19" y="4832"/>
                    </a:cubicBezTo>
                    <a:cubicBezTo>
                      <a:pt x="19" y="5030"/>
                      <a:pt x="11" y="5224"/>
                      <a:pt x="0" y="5414"/>
                    </a:cubicBezTo>
                    <a:cubicBezTo>
                      <a:pt x="1251" y="5290"/>
                      <a:pt x="2346" y="4640"/>
                      <a:pt x="3062" y="3689"/>
                    </a:cubicBezTo>
                    <a:cubicBezTo>
                      <a:pt x="3122" y="3611"/>
                      <a:pt x="3211" y="3571"/>
                      <a:pt x="3301" y="3571"/>
                    </a:cubicBezTo>
                    <a:cubicBezTo>
                      <a:pt x="3377" y="3571"/>
                      <a:pt x="3454" y="3600"/>
                      <a:pt x="3512" y="3659"/>
                    </a:cubicBezTo>
                    <a:cubicBezTo>
                      <a:pt x="4580" y="4755"/>
                      <a:pt x="6067" y="5436"/>
                      <a:pt x="7719" y="5436"/>
                    </a:cubicBezTo>
                    <a:cubicBezTo>
                      <a:pt x="8411" y="5436"/>
                      <a:pt x="9071" y="5311"/>
                      <a:pt x="9687" y="5092"/>
                    </a:cubicBezTo>
                    <a:cubicBezTo>
                      <a:pt x="9686" y="5005"/>
                      <a:pt x="9682" y="4920"/>
                      <a:pt x="9682" y="4832"/>
                    </a:cubicBezTo>
                    <a:cubicBezTo>
                      <a:pt x="9682" y="2164"/>
                      <a:pt x="7518" y="0"/>
                      <a:pt x="48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1"/>
              <p:cNvSpPr/>
              <p:nvPr/>
            </p:nvSpPr>
            <p:spPr>
              <a:xfrm>
                <a:off x="5588400" y="3256325"/>
                <a:ext cx="170325" cy="113275"/>
              </a:xfrm>
              <a:custGeom>
                <a:rect b="b" l="l" r="r" t="t"/>
                <a:pathLst>
                  <a:path extrusionOk="0" h="4531" w="6813">
                    <a:moveTo>
                      <a:pt x="2048" y="0"/>
                    </a:moveTo>
                    <a:cubicBezTo>
                      <a:pt x="1701" y="0"/>
                      <a:pt x="1363" y="38"/>
                      <a:pt x="1036" y="109"/>
                    </a:cubicBezTo>
                    <a:lnTo>
                      <a:pt x="1036" y="108"/>
                    </a:lnTo>
                    <a:lnTo>
                      <a:pt x="840" y="154"/>
                    </a:lnTo>
                    <a:lnTo>
                      <a:pt x="839" y="159"/>
                    </a:lnTo>
                    <a:cubicBezTo>
                      <a:pt x="547" y="234"/>
                      <a:pt x="268" y="339"/>
                      <a:pt x="0" y="464"/>
                    </a:cubicBezTo>
                    <a:cubicBezTo>
                      <a:pt x="367" y="2767"/>
                      <a:pt x="2359" y="4530"/>
                      <a:pt x="4765" y="4530"/>
                    </a:cubicBezTo>
                    <a:cubicBezTo>
                      <a:pt x="5498" y="4530"/>
                      <a:pt x="6191" y="4362"/>
                      <a:pt x="6813" y="4070"/>
                    </a:cubicBezTo>
                    <a:cubicBezTo>
                      <a:pt x="6448" y="1764"/>
                      <a:pt x="4457" y="0"/>
                      <a:pt x="204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1"/>
              <p:cNvSpPr/>
              <p:nvPr/>
            </p:nvSpPr>
            <p:spPr>
              <a:xfrm>
                <a:off x="5491625" y="3583975"/>
                <a:ext cx="295950" cy="140500"/>
              </a:xfrm>
              <a:custGeom>
                <a:rect b="b" l="l" r="r" t="t"/>
                <a:pathLst>
                  <a:path extrusionOk="0" h="5620" w="11838">
                    <a:moveTo>
                      <a:pt x="2568" y="1"/>
                    </a:moveTo>
                    <a:lnTo>
                      <a:pt x="14" y="1202"/>
                    </a:lnTo>
                    <a:cubicBezTo>
                      <a:pt x="9" y="1204"/>
                      <a:pt x="5" y="1208"/>
                      <a:pt x="1" y="1210"/>
                    </a:cubicBezTo>
                    <a:lnTo>
                      <a:pt x="646" y="1855"/>
                    </a:lnTo>
                    <a:cubicBezTo>
                      <a:pt x="928" y="2138"/>
                      <a:pt x="1088" y="2522"/>
                      <a:pt x="1088" y="2923"/>
                    </a:cubicBezTo>
                    <a:lnTo>
                      <a:pt x="1088" y="5619"/>
                    </a:lnTo>
                    <a:lnTo>
                      <a:pt x="10751" y="5619"/>
                    </a:lnTo>
                    <a:lnTo>
                      <a:pt x="10751" y="2923"/>
                    </a:lnTo>
                    <a:cubicBezTo>
                      <a:pt x="10751" y="2522"/>
                      <a:pt x="10910" y="2138"/>
                      <a:pt x="11192" y="1855"/>
                    </a:cubicBezTo>
                    <a:lnTo>
                      <a:pt x="11838" y="1210"/>
                    </a:lnTo>
                    <a:cubicBezTo>
                      <a:pt x="11833" y="1208"/>
                      <a:pt x="11829" y="1204"/>
                      <a:pt x="11824" y="1202"/>
                    </a:cubicBezTo>
                    <a:lnTo>
                      <a:pt x="9271" y="1"/>
                    </a:lnTo>
                    <a:lnTo>
                      <a:pt x="6575" y="2829"/>
                    </a:lnTo>
                    <a:cubicBezTo>
                      <a:pt x="6396" y="3016"/>
                      <a:pt x="6158" y="3110"/>
                      <a:pt x="5919" y="3110"/>
                    </a:cubicBezTo>
                    <a:cubicBezTo>
                      <a:pt x="5680" y="3110"/>
                      <a:pt x="5441" y="3016"/>
                      <a:pt x="5263" y="2829"/>
                    </a:cubicBezTo>
                    <a:lnTo>
                      <a:pt x="2568"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1"/>
              <p:cNvSpPr/>
              <p:nvPr/>
            </p:nvSpPr>
            <p:spPr>
              <a:xfrm>
                <a:off x="5730200" y="3641325"/>
                <a:ext cx="135900" cy="83075"/>
              </a:xfrm>
              <a:custGeom>
                <a:rect b="b" l="l" r="r" t="t"/>
                <a:pathLst>
                  <a:path extrusionOk="0" h="3323" w="5436">
                    <a:moveTo>
                      <a:pt x="1813" y="0"/>
                    </a:moveTo>
                    <a:lnTo>
                      <a:pt x="1813" y="835"/>
                    </a:lnTo>
                    <a:cubicBezTo>
                      <a:pt x="1813" y="1064"/>
                      <a:pt x="1683" y="1273"/>
                      <a:pt x="1479" y="1376"/>
                    </a:cubicBezTo>
                    <a:lnTo>
                      <a:pt x="502" y="1865"/>
                    </a:lnTo>
                    <a:cubicBezTo>
                      <a:pt x="195" y="2019"/>
                      <a:pt x="1" y="2332"/>
                      <a:pt x="1" y="2675"/>
                    </a:cubicBezTo>
                    <a:lnTo>
                      <a:pt x="1" y="3020"/>
                    </a:lnTo>
                    <a:cubicBezTo>
                      <a:pt x="1" y="3188"/>
                      <a:pt x="135" y="3322"/>
                      <a:pt x="303" y="3322"/>
                    </a:cubicBezTo>
                    <a:lnTo>
                      <a:pt x="5135" y="3322"/>
                    </a:lnTo>
                    <a:cubicBezTo>
                      <a:pt x="5301" y="3322"/>
                      <a:pt x="5436" y="3188"/>
                      <a:pt x="5436" y="3020"/>
                    </a:cubicBezTo>
                    <a:lnTo>
                      <a:pt x="5436" y="2675"/>
                    </a:lnTo>
                    <a:cubicBezTo>
                      <a:pt x="5436" y="2332"/>
                      <a:pt x="5243" y="2019"/>
                      <a:pt x="4936" y="1865"/>
                    </a:cubicBezTo>
                    <a:lnTo>
                      <a:pt x="3959" y="1376"/>
                    </a:lnTo>
                    <a:cubicBezTo>
                      <a:pt x="3754" y="1273"/>
                      <a:pt x="3625" y="1064"/>
                      <a:pt x="3625" y="835"/>
                    </a:cubicBezTo>
                    <a:lnTo>
                      <a:pt x="362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1"/>
              <p:cNvSpPr/>
              <p:nvPr/>
            </p:nvSpPr>
            <p:spPr>
              <a:xfrm>
                <a:off x="5730175" y="3682150"/>
                <a:ext cx="135925" cy="42250"/>
              </a:xfrm>
              <a:custGeom>
                <a:rect b="b" l="l" r="r" t="t"/>
                <a:pathLst>
                  <a:path extrusionOk="0" h="1690" w="5437">
                    <a:moveTo>
                      <a:pt x="965" y="1"/>
                    </a:moveTo>
                    <a:lnTo>
                      <a:pt x="501" y="232"/>
                    </a:lnTo>
                    <a:cubicBezTo>
                      <a:pt x="195" y="386"/>
                      <a:pt x="1" y="699"/>
                      <a:pt x="1" y="1042"/>
                    </a:cubicBezTo>
                    <a:lnTo>
                      <a:pt x="1" y="1387"/>
                    </a:lnTo>
                    <a:cubicBezTo>
                      <a:pt x="1" y="1555"/>
                      <a:pt x="135" y="1689"/>
                      <a:pt x="303" y="1689"/>
                    </a:cubicBezTo>
                    <a:lnTo>
                      <a:pt x="5134" y="1689"/>
                    </a:lnTo>
                    <a:cubicBezTo>
                      <a:pt x="5301" y="1689"/>
                      <a:pt x="5436" y="1555"/>
                      <a:pt x="5436" y="1387"/>
                    </a:cubicBezTo>
                    <a:lnTo>
                      <a:pt x="5436" y="1042"/>
                    </a:lnTo>
                    <a:cubicBezTo>
                      <a:pt x="5437" y="699"/>
                      <a:pt x="5244" y="386"/>
                      <a:pt x="4937" y="232"/>
                    </a:cubicBezTo>
                    <a:lnTo>
                      <a:pt x="4473" y="1"/>
                    </a:lnTo>
                    <a:cubicBezTo>
                      <a:pt x="4151" y="645"/>
                      <a:pt x="3487" y="1087"/>
                      <a:pt x="2719" y="1087"/>
                    </a:cubicBezTo>
                    <a:cubicBezTo>
                      <a:pt x="1951" y="1087"/>
                      <a:pt x="1287" y="645"/>
                      <a:pt x="965" y="1"/>
                    </a:cubicBezTo>
                    <a:close/>
                  </a:path>
                </a:pathLst>
              </a:custGeom>
              <a:solidFill>
                <a:srgbClr val="7D09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1"/>
              <p:cNvSpPr/>
              <p:nvPr/>
            </p:nvSpPr>
            <p:spPr>
              <a:xfrm>
                <a:off x="5774500" y="3641375"/>
                <a:ext cx="47275" cy="30200"/>
              </a:xfrm>
              <a:custGeom>
                <a:rect b="b" l="l" r="r" t="t"/>
                <a:pathLst>
                  <a:path extrusionOk="0" h="1208" w="1891">
                    <a:moveTo>
                      <a:pt x="40" y="0"/>
                    </a:moveTo>
                    <a:lnTo>
                      <a:pt x="40" y="835"/>
                    </a:lnTo>
                    <a:cubicBezTo>
                      <a:pt x="40" y="905"/>
                      <a:pt x="24" y="972"/>
                      <a:pt x="1" y="1035"/>
                    </a:cubicBezTo>
                    <a:cubicBezTo>
                      <a:pt x="297" y="1144"/>
                      <a:pt x="613" y="1207"/>
                      <a:pt x="946" y="1207"/>
                    </a:cubicBezTo>
                    <a:cubicBezTo>
                      <a:pt x="1279" y="1207"/>
                      <a:pt x="1596" y="1144"/>
                      <a:pt x="1891" y="1035"/>
                    </a:cubicBezTo>
                    <a:cubicBezTo>
                      <a:pt x="1868" y="971"/>
                      <a:pt x="1853" y="904"/>
                      <a:pt x="1853" y="835"/>
                    </a:cubicBezTo>
                    <a:lnTo>
                      <a:pt x="1853"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1"/>
              <p:cNvSpPr/>
              <p:nvPr/>
            </p:nvSpPr>
            <p:spPr>
              <a:xfrm>
                <a:off x="5745300" y="3543200"/>
                <a:ext cx="105725" cy="113275"/>
              </a:xfrm>
              <a:custGeom>
                <a:rect b="b" l="l" r="r" t="t"/>
                <a:pathLst>
                  <a:path extrusionOk="0" h="4531" w="4229">
                    <a:moveTo>
                      <a:pt x="1" y="0"/>
                    </a:moveTo>
                    <a:lnTo>
                      <a:pt x="1" y="2416"/>
                    </a:lnTo>
                    <a:cubicBezTo>
                      <a:pt x="1" y="3584"/>
                      <a:pt x="947" y="4530"/>
                      <a:pt x="2114" y="4530"/>
                    </a:cubicBezTo>
                    <a:cubicBezTo>
                      <a:pt x="3281" y="4530"/>
                      <a:pt x="4229" y="3584"/>
                      <a:pt x="4229" y="2417"/>
                    </a:cubicBezTo>
                    <a:lnTo>
                      <a:pt x="422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1"/>
              <p:cNvSpPr/>
              <p:nvPr/>
            </p:nvSpPr>
            <p:spPr>
              <a:xfrm>
                <a:off x="5745300" y="3543200"/>
                <a:ext cx="105725" cy="113375"/>
              </a:xfrm>
              <a:custGeom>
                <a:rect b="b" l="l" r="r" t="t"/>
                <a:pathLst>
                  <a:path extrusionOk="0" h="4535" w="4229">
                    <a:moveTo>
                      <a:pt x="1" y="0"/>
                    </a:moveTo>
                    <a:lnTo>
                      <a:pt x="1" y="2311"/>
                    </a:lnTo>
                    <a:cubicBezTo>
                      <a:pt x="1" y="3384"/>
                      <a:pt x="589" y="4161"/>
                      <a:pt x="1506" y="4444"/>
                    </a:cubicBezTo>
                    <a:cubicBezTo>
                      <a:pt x="1708" y="4507"/>
                      <a:pt x="1906" y="4534"/>
                      <a:pt x="2098" y="4534"/>
                    </a:cubicBezTo>
                    <a:cubicBezTo>
                      <a:pt x="2260" y="4534"/>
                      <a:pt x="2417" y="4515"/>
                      <a:pt x="2567" y="4482"/>
                    </a:cubicBezTo>
                    <a:cubicBezTo>
                      <a:pt x="1617" y="4274"/>
                      <a:pt x="906" y="3429"/>
                      <a:pt x="906" y="2417"/>
                    </a:cubicBezTo>
                    <a:lnTo>
                      <a:pt x="906" y="1306"/>
                    </a:lnTo>
                    <a:cubicBezTo>
                      <a:pt x="906" y="1061"/>
                      <a:pt x="1106" y="885"/>
                      <a:pt x="1328" y="885"/>
                    </a:cubicBezTo>
                    <a:cubicBezTo>
                      <a:pt x="1391" y="885"/>
                      <a:pt x="1456" y="899"/>
                      <a:pt x="1518" y="930"/>
                    </a:cubicBezTo>
                    <a:cubicBezTo>
                      <a:pt x="1986" y="1159"/>
                      <a:pt x="2444" y="1304"/>
                      <a:pt x="2843" y="1429"/>
                    </a:cubicBezTo>
                    <a:cubicBezTo>
                      <a:pt x="3094" y="1508"/>
                      <a:pt x="3330" y="1582"/>
                      <a:pt x="3532" y="1664"/>
                    </a:cubicBezTo>
                    <a:cubicBezTo>
                      <a:pt x="3593" y="1689"/>
                      <a:pt x="3624" y="1750"/>
                      <a:pt x="3624" y="1814"/>
                    </a:cubicBezTo>
                    <a:cubicBezTo>
                      <a:pt x="3624" y="2203"/>
                      <a:pt x="3870" y="2531"/>
                      <a:pt x="4213" y="2660"/>
                    </a:cubicBezTo>
                    <a:cubicBezTo>
                      <a:pt x="4223" y="2580"/>
                      <a:pt x="4229" y="2501"/>
                      <a:pt x="4229" y="2418"/>
                    </a:cubicBezTo>
                    <a:lnTo>
                      <a:pt x="422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1"/>
              <p:cNvSpPr/>
              <p:nvPr/>
            </p:nvSpPr>
            <p:spPr>
              <a:xfrm>
                <a:off x="5541875" y="3583975"/>
                <a:ext cx="195500" cy="92850"/>
              </a:xfrm>
              <a:custGeom>
                <a:rect b="b" l="l" r="r" t="t"/>
                <a:pathLst>
                  <a:path extrusionOk="0" h="3714" w="7820">
                    <a:moveTo>
                      <a:pt x="559" y="1"/>
                    </a:moveTo>
                    <a:lnTo>
                      <a:pt x="0" y="264"/>
                    </a:lnTo>
                    <a:lnTo>
                      <a:pt x="2817" y="3245"/>
                    </a:lnTo>
                    <a:cubicBezTo>
                      <a:pt x="3100" y="3542"/>
                      <a:pt x="3498" y="3714"/>
                      <a:pt x="3909" y="3714"/>
                    </a:cubicBezTo>
                    <a:cubicBezTo>
                      <a:pt x="4320" y="3714"/>
                      <a:pt x="4718" y="3542"/>
                      <a:pt x="5005" y="3244"/>
                    </a:cubicBezTo>
                    <a:lnTo>
                      <a:pt x="7819" y="264"/>
                    </a:lnTo>
                    <a:lnTo>
                      <a:pt x="7262" y="1"/>
                    </a:lnTo>
                    <a:lnTo>
                      <a:pt x="4566" y="2829"/>
                    </a:lnTo>
                    <a:cubicBezTo>
                      <a:pt x="4388" y="3016"/>
                      <a:pt x="4149" y="3110"/>
                      <a:pt x="3911" y="3110"/>
                    </a:cubicBezTo>
                    <a:cubicBezTo>
                      <a:pt x="3671" y="3110"/>
                      <a:pt x="3433" y="3016"/>
                      <a:pt x="3254" y="2829"/>
                    </a:cubicBezTo>
                    <a:lnTo>
                      <a:pt x="559" y="1"/>
                    </a:ln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1"/>
              <p:cNvSpPr/>
              <p:nvPr/>
            </p:nvSpPr>
            <p:spPr>
              <a:xfrm>
                <a:off x="5518800" y="3679125"/>
                <a:ext cx="15100" cy="45300"/>
              </a:xfrm>
              <a:custGeom>
                <a:rect b="b" l="l" r="r" t="t"/>
                <a:pathLst>
                  <a:path extrusionOk="0" h="1812" w="604">
                    <a:moveTo>
                      <a:pt x="1" y="0"/>
                    </a:moveTo>
                    <a:lnTo>
                      <a:pt x="1" y="1811"/>
                    </a:lnTo>
                    <a:lnTo>
                      <a:pt x="604" y="1811"/>
                    </a:lnTo>
                    <a:lnTo>
                      <a:pt x="604" y="603"/>
                    </a:lnTo>
                    <a:cubicBezTo>
                      <a:pt x="604" y="270"/>
                      <a:pt x="335" y="0"/>
                      <a:pt x="1"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1"/>
              <p:cNvSpPr/>
              <p:nvPr/>
            </p:nvSpPr>
            <p:spPr>
              <a:xfrm>
                <a:off x="5774525" y="3611175"/>
                <a:ext cx="47225" cy="22675"/>
              </a:xfrm>
              <a:custGeom>
                <a:rect b="b" l="l" r="r" t="t"/>
                <a:pathLst>
                  <a:path extrusionOk="0" h="907" w="1889">
                    <a:moveTo>
                      <a:pt x="340" y="0"/>
                    </a:moveTo>
                    <a:cubicBezTo>
                      <a:pt x="273" y="0"/>
                      <a:pt x="206" y="22"/>
                      <a:pt x="150" y="67"/>
                    </a:cubicBezTo>
                    <a:cubicBezTo>
                      <a:pt x="21" y="173"/>
                      <a:pt x="1" y="363"/>
                      <a:pt x="107" y="492"/>
                    </a:cubicBezTo>
                    <a:cubicBezTo>
                      <a:pt x="319" y="754"/>
                      <a:pt x="625" y="906"/>
                      <a:pt x="945" y="906"/>
                    </a:cubicBezTo>
                    <a:cubicBezTo>
                      <a:pt x="1264" y="906"/>
                      <a:pt x="1570" y="754"/>
                      <a:pt x="1783" y="492"/>
                    </a:cubicBezTo>
                    <a:cubicBezTo>
                      <a:pt x="1889" y="363"/>
                      <a:pt x="1869" y="173"/>
                      <a:pt x="1740" y="67"/>
                    </a:cubicBezTo>
                    <a:cubicBezTo>
                      <a:pt x="1683" y="22"/>
                      <a:pt x="1616" y="1"/>
                      <a:pt x="1550" y="1"/>
                    </a:cubicBezTo>
                    <a:cubicBezTo>
                      <a:pt x="1462" y="1"/>
                      <a:pt x="1375" y="39"/>
                      <a:pt x="1315" y="112"/>
                    </a:cubicBezTo>
                    <a:cubicBezTo>
                      <a:pt x="1214" y="235"/>
                      <a:pt x="1079" y="296"/>
                      <a:pt x="944" y="296"/>
                    </a:cubicBezTo>
                    <a:cubicBezTo>
                      <a:pt x="809" y="296"/>
                      <a:pt x="675" y="235"/>
                      <a:pt x="575" y="112"/>
                    </a:cubicBezTo>
                    <a:cubicBezTo>
                      <a:pt x="515" y="39"/>
                      <a:pt x="428"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1"/>
              <p:cNvSpPr/>
              <p:nvPr/>
            </p:nvSpPr>
            <p:spPr>
              <a:xfrm>
                <a:off x="5767925" y="3580975"/>
                <a:ext cx="15150" cy="22675"/>
              </a:xfrm>
              <a:custGeom>
                <a:rect b="b" l="l" r="r" t="t"/>
                <a:pathLst>
                  <a:path extrusionOk="0" h="907" w="606">
                    <a:moveTo>
                      <a:pt x="303" y="0"/>
                    </a:moveTo>
                    <a:cubicBezTo>
                      <a:pt x="135" y="0"/>
                      <a:pt x="1" y="136"/>
                      <a:pt x="1" y="302"/>
                    </a:cubicBezTo>
                    <a:lnTo>
                      <a:pt x="1" y="604"/>
                    </a:lnTo>
                    <a:cubicBezTo>
                      <a:pt x="1" y="771"/>
                      <a:pt x="135" y="906"/>
                      <a:pt x="303" y="906"/>
                    </a:cubicBezTo>
                    <a:cubicBezTo>
                      <a:pt x="470" y="906"/>
                      <a:pt x="606" y="770"/>
                      <a:pt x="604" y="604"/>
                    </a:cubicBezTo>
                    <a:lnTo>
                      <a:pt x="604" y="302"/>
                    </a:lnTo>
                    <a:cubicBezTo>
                      <a:pt x="604" y="136"/>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1"/>
              <p:cNvSpPr/>
              <p:nvPr/>
            </p:nvSpPr>
            <p:spPr>
              <a:xfrm>
                <a:off x="5813250" y="3580975"/>
                <a:ext cx="15100" cy="22675"/>
              </a:xfrm>
              <a:custGeom>
                <a:rect b="b" l="l" r="r" t="t"/>
                <a:pathLst>
                  <a:path extrusionOk="0" h="907" w="604">
                    <a:moveTo>
                      <a:pt x="303" y="0"/>
                    </a:moveTo>
                    <a:cubicBezTo>
                      <a:pt x="135" y="0"/>
                      <a:pt x="1" y="136"/>
                      <a:pt x="1" y="302"/>
                    </a:cubicBezTo>
                    <a:lnTo>
                      <a:pt x="1" y="604"/>
                    </a:lnTo>
                    <a:cubicBezTo>
                      <a:pt x="1" y="771"/>
                      <a:pt x="135" y="906"/>
                      <a:pt x="303" y="906"/>
                    </a:cubicBezTo>
                    <a:cubicBezTo>
                      <a:pt x="469" y="906"/>
                      <a:pt x="604" y="770"/>
                      <a:pt x="604" y="604"/>
                    </a:cubicBezTo>
                    <a:lnTo>
                      <a:pt x="604" y="302"/>
                    </a:lnTo>
                    <a:cubicBezTo>
                      <a:pt x="604" y="136"/>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1"/>
              <p:cNvSpPr/>
              <p:nvPr/>
            </p:nvSpPr>
            <p:spPr>
              <a:xfrm>
                <a:off x="5730175" y="3504875"/>
                <a:ext cx="67975" cy="67725"/>
              </a:xfrm>
              <a:custGeom>
                <a:rect b="b" l="l" r="r" t="t"/>
                <a:pathLst>
                  <a:path extrusionOk="0" h="2709" w="2719">
                    <a:moveTo>
                      <a:pt x="1044" y="1"/>
                    </a:moveTo>
                    <a:cubicBezTo>
                      <a:pt x="411" y="499"/>
                      <a:pt x="1" y="1270"/>
                      <a:pt x="1" y="2138"/>
                    </a:cubicBezTo>
                    <a:lnTo>
                      <a:pt x="1" y="2142"/>
                    </a:lnTo>
                    <a:cubicBezTo>
                      <a:pt x="1" y="2484"/>
                      <a:pt x="280" y="2708"/>
                      <a:pt x="570" y="2708"/>
                    </a:cubicBezTo>
                    <a:cubicBezTo>
                      <a:pt x="716" y="2708"/>
                      <a:pt x="865" y="2651"/>
                      <a:pt x="982" y="2524"/>
                    </a:cubicBezTo>
                    <a:lnTo>
                      <a:pt x="2719" y="628"/>
                    </a:lnTo>
                    <a:lnTo>
                      <a:pt x="1044"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1"/>
              <p:cNvSpPr/>
              <p:nvPr/>
            </p:nvSpPr>
            <p:spPr>
              <a:xfrm>
                <a:off x="5746525" y="3490375"/>
                <a:ext cx="119575" cy="105725"/>
              </a:xfrm>
              <a:custGeom>
                <a:rect b="b" l="l" r="r" t="t"/>
                <a:pathLst>
                  <a:path extrusionOk="0" h="4229" w="4783">
                    <a:moveTo>
                      <a:pt x="2063" y="0"/>
                    </a:moveTo>
                    <a:cubicBezTo>
                      <a:pt x="1236" y="0"/>
                      <a:pt x="498" y="372"/>
                      <a:pt x="0" y="954"/>
                    </a:cubicBezTo>
                    <a:cubicBezTo>
                      <a:pt x="1075" y="2657"/>
                      <a:pt x="2634" y="2784"/>
                      <a:pt x="3701" y="3214"/>
                    </a:cubicBezTo>
                    <a:cubicBezTo>
                      <a:pt x="3991" y="3331"/>
                      <a:pt x="4179" y="3614"/>
                      <a:pt x="4179" y="3926"/>
                    </a:cubicBezTo>
                    <a:cubicBezTo>
                      <a:pt x="4179" y="4094"/>
                      <a:pt x="4313" y="4228"/>
                      <a:pt x="4480" y="4228"/>
                    </a:cubicBezTo>
                    <a:cubicBezTo>
                      <a:pt x="4647" y="4228"/>
                      <a:pt x="4782" y="4094"/>
                      <a:pt x="4782" y="3926"/>
                    </a:cubicBezTo>
                    <a:lnTo>
                      <a:pt x="4782" y="2816"/>
                    </a:lnTo>
                    <a:cubicBezTo>
                      <a:pt x="4783" y="1323"/>
                      <a:pt x="3625" y="38"/>
                      <a:pt x="2136" y="1"/>
                    </a:cubicBezTo>
                    <a:cubicBezTo>
                      <a:pt x="2111" y="1"/>
                      <a:pt x="2087" y="0"/>
                      <a:pt x="206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1"/>
              <p:cNvSpPr/>
              <p:nvPr/>
            </p:nvSpPr>
            <p:spPr>
              <a:xfrm>
                <a:off x="5756550" y="3478550"/>
                <a:ext cx="83150" cy="31675"/>
              </a:xfrm>
              <a:custGeom>
                <a:rect b="b" l="l" r="r" t="t"/>
                <a:pathLst>
                  <a:path extrusionOk="0" h="1267" w="3326">
                    <a:moveTo>
                      <a:pt x="303" y="1"/>
                    </a:moveTo>
                    <a:cubicBezTo>
                      <a:pt x="143" y="1"/>
                      <a:pt x="1" y="130"/>
                      <a:pt x="1" y="303"/>
                    </a:cubicBezTo>
                    <a:lnTo>
                      <a:pt x="1" y="963"/>
                    </a:lnTo>
                    <a:cubicBezTo>
                      <a:pt x="1" y="1136"/>
                      <a:pt x="143" y="1266"/>
                      <a:pt x="304" y="1266"/>
                    </a:cubicBezTo>
                    <a:cubicBezTo>
                      <a:pt x="340" y="1266"/>
                      <a:pt x="378" y="1259"/>
                      <a:pt x="415" y="1245"/>
                    </a:cubicBezTo>
                    <a:lnTo>
                      <a:pt x="1442" y="840"/>
                    </a:lnTo>
                    <a:cubicBezTo>
                      <a:pt x="1513" y="812"/>
                      <a:pt x="1588" y="798"/>
                      <a:pt x="1663" y="798"/>
                    </a:cubicBezTo>
                    <a:cubicBezTo>
                      <a:pt x="1738" y="798"/>
                      <a:pt x="1813" y="812"/>
                      <a:pt x="1885" y="840"/>
                    </a:cubicBezTo>
                    <a:lnTo>
                      <a:pt x="2912" y="1245"/>
                    </a:lnTo>
                    <a:cubicBezTo>
                      <a:pt x="2949" y="1259"/>
                      <a:pt x="2986" y="1266"/>
                      <a:pt x="3023" y="1266"/>
                    </a:cubicBezTo>
                    <a:cubicBezTo>
                      <a:pt x="3183" y="1266"/>
                      <a:pt x="3326" y="1136"/>
                      <a:pt x="3326" y="963"/>
                    </a:cubicBezTo>
                    <a:lnTo>
                      <a:pt x="3326" y="303"/>
                    </a:lnTo>
                    <a:cubicBezTo>
                      <a:pt x="3326" y="130"/>
                      <a:pt x="3184" y="1"/>
                      <a:pt x="3023" y="1"/>
                    </a:cubicBezTo>
                    <a:cubicBezTo>
                      <a:pt x="2987" y="1"/>
                      <a:pt x="2949" y="8"/>
                      <a:pt x="2912" y="22"/>
                    </a:cubicBezTo>
                    <a:lnTo>
                      <a:pt x="1885" y="426"/>
                    </a:lnTo>
                    <a:cubicBezTo>
                      <a:pt x="1813" y="454"/>
                      <a:pt x="1738" y="468"/>
                      <a:pt x="1663" y="468"/>
                    </a:cubicBezTo>
                    <a:cubicBezTo>
                      <a:pt x="1588" y="468"/>
                      <a:pt x="1513" y="454"/>
                      <a:pt x="1442" y="426"/>
                    </a:cubicBezTo>
                    <a:lnTo>
                      <a:pt x="415" y="22"/>
                    </a:lnTo>
                    <a:cubicBezTo>
                      <a:pt x="378" y="8"/>
                      <a:pt x="340" y="1"/>
                      <a:pt x="303"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4" name="Google Shape;3934;p71"/>
          <p:cNvGrpSpPr/>
          <p:nvPr/>
        </p:nvGrpSpPr>
        <p:grpSpPr>
          <a:xfrm>
            <a:off x="7420632" y="4004295"/>
            <a:ext cx="421488" cy="513007"/>
            <a:chOff x="7420632" y="4090883"/>
            <a:chExt cx="421488" cy="513007"/>
          </a:xfrm>
        </p:grpSpPr>
        <p:sp>
          <p:nvSpPr>
            <p:cNvPr id="3935" name="Google Shape;3935;p71"/>
            <p:cNvSpPr/>
            <p:nvPr/>
          </p:nvSpPr>
          <p:spPr>
            <a:xfrm>
              <a:off x="7420632" y="4090883"/>
              <a:ext cx="421488" cy="513007"/>
            </a:xfrm>
            <a:custGeom>
              <a:rect b="b" l="l" r="r" t="t"/>
              <a:pathLst>
                <a:path extrusionOk="0" h="18728" w="15387">
                  <a:moveTo>
                    <a:pt x="6938" y="0"/>
                  </a:moveTo>
                  <a:cubicBezTo>
                    <a:pt x="6911" y="0"/>
                    <a:pt x="6886" y="0"/>
                    <a:pt x="6859" y="1"/>
                  </a:cubicBezTo>
                  <a:lnTo>
                    <a:pt x="6840" y="1"/>
                  </a:lnTo>
                  <a:cubicBezTo>
                    <a:pt x="6816" y="1"/>
                    <a:pt x="6790" y="3"/>
                    <a:pt x="6766" y="4"/>
                  </a:cubicBezTo>
                  <a:lnTo>
                    <a:pt x="6763" y="4"/>
                  </a:lnTo>
                  <a:cubicBezTo>
                    <a:pt x="4179" y="97"/>
                    <a:pt x="2113" y="2220"/>
                    <a:pt x="2113" y="4828"/>
                  </a:cubicBezTo>
                  <a:cubicBezTo>
                    <a:pt x="2113" y="7656"/>
                    <a:pt x="2113" y="10417"/>
                    <a:pt x="1635" y="12249"/>
                  </a:cubicBezTo>
                  <a:cubicBezTo>
                    <a:pt x="1566" y="12516"/>
                    <a:pt x="1684" y="12792"/>
                    <a:pt x="1924" y="12927"/>
                  </a:cubicBezTo>
                  <a:cubicBezTo>
                    <a:pt x="2168" y="13062"/>
                    <a:pt x="2515" y="13239"/>
                    <a:pt x="2952" y="13416"/>
                  </a:cubicBezTo>
                  <a:lnTo>
                    <a:pt x="1041" y="14316"/>
                  </a:lnTo>
                  <a:cubicBezTo>
                    <a:pt x="406" y="14616"/>
                    <a:pt x="0" y="15233"/>
                    <a:pt x="0" y="15934"/>
                  </a:cubicBezTo>
                  <a:lnTo>
                    <a:pt x="0" y="15954"/>
                  </a:lnTo>
                  <a:lnTo>
                    <a:pt x="0" y="17802"/>
                  </a:lnTo>
                  <a:lnTo>
                    <a:pt x="0" y="17823"/>
                  </a:lnTo>
                  <a:cubicBezTo>
                    <a:pt x="0" y="18322"/>
                    <a:pt x="406" y="18728"/>
                    <a:pt x="906" y="18728"/>
                  </a:cubicBezTo>
                  <a:lnTo>
                    <a:pt x="12974" y="18728"/>
                  </a:lnTo>
                  <a:cubicBezTo>
                    <a:pt x="13040" y="18728"/>
                    <a:pt x="13102" y="18721"/>
                    <a:pt x="13164" y="18707"/>
                  </a:cubicBezTo>
                  <a:lnTo>
                    <a:pt x="15085" y="18707"/>
                  </a:lnTo>
                  <a:cubicBezTo>
                    <a:pt x="15252" y="18707"/>
                    <a:pt x="15387" y="18572"/>
                    <a:pt x="15387" y="18406"/>
                  </a:cubicBezTo>
                  <a:lnTo>
                    <a:pt x="15387" y="17851"/>
                  </a:lnTo>
                  <a:cubicBezTo>
                    <a:pt x="15386" y="17457"/>
                    <a:pt x="15135" y="17112"/>
                    <a:pt x="14766" y="16988"/>
                  </a:cubicBezTo>
                  <a:lnTo>
                    <a:pt x="13877" y="16692"/>
                  </a:lnTo>
                  <a:lnTo>
                    <a:pt x="13877" y="15949"/>
                  </a:lnTo>
                  <a:lnTo>
                    <a:pt x="13877" y="15928"/>
                  </a:lnTo>
                  <a:cubicBezTo>
                    <a:pt x="13877" y="15826"/>
                    <a:pt x="13868" y="15725"/>
                    <a:pt x="13851" y="15625"/>
                  </a:cubicBezTo>
                  <a:cubicBezTo>
                    <a:pt x="14412" y="15245"/>
                    <a:pt x="14782" y="14603"/>
                    <a:pt x="14782" y="13876"/>
                  </a:cubicBezTo>
                  <a:cubicBezTo>
                    <a:pt x="15116" y="13876"/>
                    <a:pt x="15386" y="13606"/>
                    <a:pt x="15386" y="13272"/>
                  </a:cubicBezTo>
                  <a:cubicBezTo>
                    <a:pt x="15386" y="12938"/>
                    <a:pt x="15116" y="12669"/>
                    <a:pt x="14782" y="12669"/>
                  </a:cubicBezTo>
                  <a:lnTo>
                    <a:pt x="14782" y="12281"/>
                  </a:lnTo>
                  <a:lnTo>
                    <a:pt x="14782" y="11616"/>
                  </a:lnTo>
                  <a:cubicBezTo>
                    <a:pt x="15087" y="11420"/>
                    <a:pt x="15268" y="11056"/>
                    <a:pt x="15203" y="10668"/>
                  </a:cubicBezTo>
                  <a:lnTo>
                    <a:pt x="15126" y="10206"/>
                  </a:lnTo>
                  <a:cubicBezTo>
                    <a:pt x="15102" y="10061"/>
                    <a:pt x="14976" y="9954"/>
                    <a:pt x="14828" y="9954"/>
                  </a:cubicBezTo>
                  <a:lnTo>
                    <a:pt x="12340" y="9954"/>
                  </a:lnTo>
                  <a:cubicBezTo>
                    <a:pt x="12181" y="9954"/>
                    <a:pt x="12031" y="9995"/>
                    <a:pt x="11900" y="10068"/>
                  </a:cubicBezTo>
                  <a:cubicBezTo>
                    <a:pt x="11817" y="9108"/>
                    <a:pt x="11785" y="8043"/>
                    <a:pt x="11772" y="6932"/>
                  </a:cubicBezTo>
                  <a:cubicBezTo>
                    <a:pt x="11766" y="6329"/>
                    <a:pt x="11765" y="5715"/>
                    <a:pt x="11765" y="5095"/>
                  </a:cubicBezTo>
                  <a:lnTo>
                    <a:pt x="11765" y="5089"/>
                  </a:lnTo>
                  <a:lnTo>
                    <a:pt x="11765" y="4827"/>
                  </a:lnTo>
                  <a:cubicBezTo>
                    <a:pt x="11765" y="3496"/>
                    <a:pt x="11226" y="2291"/>
                    <a:pt x="10355" y="1418"/>
                  </a:cubicBezTo>
                  <a:lnTo>
                    <a:pt x="10351" y="1414"/>
                  </a:lnTo>
                  <a:lnTo>
                    <a:pt x="10347" y="1411"/>
                  </a:lnTo>
                  <a:cubicBezTo>
                    <a:pt x="9474" y="539"/>
                    <a:pt x="8268" y="0"/>
                    <a:pt x="693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336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6" name="Google Shape;3936;p71"/>
            <p:cNvGrpSpPr/>
            <p:nvPr/>
          </p:nvGrpSpPr>
          <p:grpSpPr>
            <a:xfrm>
              <a:off x="7439026" y="4113298"/>
              <a:ext cx="384700" cy="468175"/>
              <a:chOff x="6000375" y="3256300"/>
              <a:chExt cx="384700" cy="468175"/>
            </a:xfrm>
          </p:grpSpPr>
          <p:sp>
            <p:nvSpPr>
              <p:cNvPr id="3937" name="Google Shape;3937;p71"/>
              <p:cNvSpPr/>
              <p:nvPr/>
            </p:nvSpPr>
            <p:spPr>
              <a:xfrm>
                <a:off x="6039525" y="3256300"/>
                <a:ext cx="268725" cy="354475"/>
              </a:xfrm>
              <a:custGeom>
                <a:rect b="b" l="l" r="r" t="t"/>
                <a:pathLst>
                  <a:path extrusionOk="0" h="14179" w="10749">
                    <a:moveTo>
                      <a:pt x="5374" y="0"/>
                    </a:moveTo>
                    <a:cubicBezTo>
                      <a:pt x="2708" y="0"/>
                      <a:pt x="548" y="2160"/>
                      <a:pt x="548" y="4826"/>
                    </a:cubicBezTo>
                    <a:cubicBezTo>
                      <a:pt x="548" y="7654"/>
                      <a:pt x="548" y="10416"/>
                      <a:pt x="70" y="12247"/>
                    </a:cubicBezTo>
                    <a:cubicBezTo>
                      <a:pt x="1" y="12514"/>
                      <a:pt x="119" y="12790"/>
                      <a:pt x="359" y="12925"/>
                    </a:cubicBezTo>
                    <a:cubicBezTo>
                      <a:pt x="1125" y="13355"/>
                      <a:pt x="2919" y="14179"/>
                      <a:pt x="5373" y="14179"/>
                    </a:cubicBezTo>
                    <a:cubicBezTo>
                      <a:pt x="7827" y="14179"/>
                      <a:pt x="9621" y="13355"/>
                      <a:pt x="10390" y="12925"/>
                    </a:cubicBezTo>
                    <a:cubicBezTo>
                      <a:pt x="10631" y="12790"/>
                      <a:pt x="10748" y="12514"/>
                      <a:pt x="10679" y="12247"/>
                    </a:cubicBezTo>
                    <a:cubicBezTo>
                      <a:pt x="10201" y="10416"/>
                      <a:pt x="10201" y="7654"/>
                      <a:pt x="10201" y="4826"/>
                    </a:cubicBezTo>
                    <a:cubicBezTo>
                      <a:pt x="10201" y="2160"/>
                      <a:pt x="8040" y="0"/>
                      <a:pt x="537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1"/>
              <p:cNvSpPr/>
              <p:nvPr/>
            </p:nvSpPr>
            <p:spPr>
              <a:xfrm>
                <a:off x="6000375" y="3505200"/>
                <a:ext cx="346950" cy="218750"/>
              </a:xfrm>
              <a:custGeom>
                <a:rect b="b" l="l" r="r" t="t"/>
                <a:pathLst>
                  <a:path extrusionOk="0" h="8750" w="13878">
                    <a:moveTo>
                      <a:pt x="5129" y="0"/>
                    </a:moveTo>
                    <a:lnTo>
                      <a:pt x="5129" y="2030"/>
                    </a:lnTo>
                    <a:cubicBezTo>
                      <a:pt x="5129" y="2264"/>
                      <a:pt x="4993" y="2496"/>
                      <a:pt x="4782" y="2596"/>
                    </a:cubicBezTo>
                    <a:lnTo>
                      <a:pt x="1041" y="4359"/>
                    </a:lnTo>
                    <a:cubicBezTo>
                      <a:pt x="406" y="4657"/>
                      <a:pt x="0" y="5275"/>
                      <a:pt x="0" y="5976"/>
                    </a:cubicBezTo>
                    <a:lnTo>
                      <a:pt x="0" y="7844"/>
                    </a:lnTo>
                    <a:cubicBezTo>
                      <a:pt x="0" y="8344"/>
                      <a:pt x="406" y="8750"/>
                      <a:pt x="905" y="8750"/>
                    </a:cubicBezTo>
                    <a:lnTo>
                      <a:pt x="12973" y="8750"/>
                    </a:lnTo>
                    <a:cubicBezTo>
                      <a:pt x="13472" y="8750"/>
                      <a:pt x="13878" y="8344"/>
                      <a:pt x="13878" y="7844"/>
                    </a:cubicBezTo>
                    <a:lnTo>
                      <a:pt x="13878" y="5976"/>
                    </a:lnTo>
                    <a:cubicBezTo>
                      <a:pt x="13878" y="5275"/>
                      <a:pt x="13472" y="4637"/>
                      <a:pt x="12838" y="4338"/>
                    </a:cubicBezTo>
                    <a:lnTo>
                      <a:pt x="9095" y="2596"/>
                    </a:lnTo>
                    <a:cubicBezTo>
                      <a:pt x="8884" y="2497"/>
                      <a:pt x="8748" y="2264"/>
                      <a:pt x="8748" y="2030"/>
                    </a:cubicBezTo>
                    <a:lnTo>
                      <a:pt x="874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1"/>
              <p:cNvSpPr/>
              <p:nvPr/>
            </p:nvSpPr>
            <p:spPr>
              <a:xfrm>
                <a:off x="6000375" y="3581000"/>
                <a:ext cx="346950" cy="143475"/>
              </a:xfrm>
              <a:custGeom>
                <a:rect b="b" l="l" r="r" t="t"/>
                <a:pathLst>
                  <a:path extrusionOk="0" h="5739" w="13878">
                    <a:moveTo>
                      <a:pt x="3855" y="0"/>
                    </a:moveTo>
                    <a:lnTo>
                      <a:pt x="1041" y="1327"/>
                    </a:lnTo>
                    <a:cubicBezTo>
                      <a:pt x="406" y="1625"/>
                      <a:pt x="0" y="2263"/>
                      <a:pt x="0" y="2965"/>
                    </a:cubicBezTo>
                    <a:lnTo>
                      <a:pt x="0" y="4832"/>
                    </a:lnTo>
                    <a:cubicBezTo>
                      <a:pt x="0" y="5333"/>
                      <a:pt x="406" y="5738"/>
                      <a:pt x="905" y="5738"/>
                    </a:cubicBezTo>
                    <a:lnTo>
                      <a:pt x="12973" y="5738"/>
                    </a:lnTo>
                    <a:cubicBezTo>
                      <a:pt x="13472" y="5738"/>
                      <a:pt x="13878" y="5333"/>
                      <a:pt x="13878" y="4832"/>
                    </a:cubicBezTo>
                    <a:lnTo>
                      <a:pt x="13878" y="2965"/>
                    </a:lnTo>
                    <a:cubicBezTo>
                      <a:pt x="13878" y="2262"/>
                      <a:pt x="13472" y="1624"/>
                      <a:pt x="12838" y="1327"/>
                    </a:cubicBezTo>
                    <a:lnTo>
                      <a:pt x="10023" y="0"/>
                    </a:lnTo>
                    <a:lnTo>
                      <a:pt x="7844" y="1212"/>
                    </a:lnTo>
                    <a:lnTo>
                      <a:pt x="7160" y="3265"/>
                    </a:lnTo>
                    <a:cubicBezTo>
                      <a:pt x="7124" y="3371"/>
                      <a:pt x="7032" y="3424"/>
                      <a:pt x="6939" y="3424"/>
                    </a:cubicBezTo>
                    <a:cubicBezTo>
                      <a:pt x="6846" y="3424"/>
                      <a:pt x="6754" y="3371"/>
                      <a:pt x="6718" y="3265"/>
                    </a:cubicBezTo>
                    <a:lnTo>
                      <a:pt x="6034" y="1212"/>
                    </a:lnTo>
                    <a:lnTo>
                      <a:pt x="3855" y="0"/>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1"/>
              <p:cNvSpPr/>
              <p:nvPr/>
            </p:nvSpPr>
            <p:spPr>
              <a:xfrm>
                <a:off x="6091550" y="3562575"/>
                <a:ext cx="59725" cy="74050"/>
              </a:xfrm>
              <a:custGeom>
                <a:rect b="b" l="l" r="r" t="t"/>
                <a:pathLst>
                  <a:path extrusionOk="0" h="2962" w="2389">
                    <a:moveTo>
                      <a:pt x="839" y="1"/>
                    </a:moveTo>
                    <a:cubicBezTo>
                      <a:pt x="763" y="1"/>
                      <a:pt x="686" y="29"/>
                      <a:pt x="627" y="87"/>
                    </a:cubicBezTo>
                    <a:lnTo>
                      <a:pt x="112" y="603"/>
                    </a:lnTo>
                    <a:cubicBezTo>
                      <a:pt x="29" y="688"/>
                      <a:pt x="1" y="812"/>
                      <a:pt x="42" y="923"/>
                    </a:cubicBezTo>
                    <a:lnTo>
                      <a:pt x="733" y="2765"/>
                    </a:lnTo>
                    <a:cubicBezTo>
                      <a:pt x="780" y="2890"/>
                      <a:pt x="896" y="2962"/>
                      <a:pt x="1016" y="2962"/>
                    </a:cubicBezTo>
                    <a:cubicBezTo>
                      <a:pt x="1082" y="2962"/>
                      <a:pt x="1148" y="2941"/>
                      <a:pt x="1205" y="2896"/>
                    </a:cubicBezTo>
                    <a:lnTo>
                      <a:pt x="2388" y="1949"/>
                    </a:lnTo>
                    <a:lnTo>
                      <a:pt x="1087" y="127"/>
                    </a:lnTo>
                    <a:cubicBezTo>
                      <a:pt x="1026" y="43"/>
                      <a:pt x="933" y="1"/>
                      <a:pt x="839"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1"/>
              <p:cNvSpPr/>
              <p:nvPr/>
            </p:nvSpPr>
            <p:spPr>
              <a:xfrm>
                <a:off x="6196450" y="3562575"/>
                <a:ext cx="59725" cy="74050"/>
              </a:xfrm>
              <a:custGeom>
                <a:rect b="b" l="l" r="r" t="t"/>
                <a:pathLst>
                  <a:path extrusionOk="0" h="2962" w="2389">
                    <a:moveTo>
                      <a:pt x="1549" y="1"/>
                    </a:moveTo>
                    <a:cubicBezTo>
                      <a:pt x="1456" y="1"/>
                      <a:pt x="1362" y="43"/>
                      <a:pt x="1302" y="127"/>
                    </a:cubicBezTo>
                    <a:lnTo>
                      <a:pt x="1" y="1949"/>
                    </a:lnTo>
                    <a:lnTo>
                      <a:pt x="1185" y="2896"/>
                    </a:lnTo>
                    <a:cubicBezTo>
                      <a:pt x="1242" y="2941"/>
                      <a:pt x="1308" y="2962"/>
                      <a:pt x="1373" y="2962"/>
                    </a:cubicBezTo>
                    <a:cubicBezTo>
                      <a:pt x="1493" y="2962"/>
                      <a:pt x="1610" y="2890"/>
                      <a:pt x="1657" y="2765"/>
                    </a:cubicBezTo>
                    <a:lnTo>
                      <a:pt x="2347" y="923"/>
                    </a:lnTo>
                    <a:cubicBezTo>
                      <a:pt x="2388" y="812"/>
                      <a:pt x="2362" y="688"/>
                      <a:pt x="2278" y="603"/>
                    </a:cubicBezTo>
                    <a:lnTo>
                      <a:pt x="1762" y="87"/>
                    </a:lnTo>
                    <a:cubicBezTo>
                      <a:pt x="1702" y="29"/>
                      <a:pt x="1625" y="1"/>
                      <a:pt x="1549"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1"/>
              <p:cNvSpPr/>
              <p:nvPr/>
            </p:nvSpPr>
            <p:spPr>
              <a:xfrm>
                <a:off x="6166275" y="3656525"/>
                <a:ext cx="15125" cy="67900"/>
              </a:xfrm>
              <a:custGeom>
                <a:rect b="b" l="l" r="r" t="t"/>
                <a:pathLst>
                  <a:path extrusionOk="0" h="2716" w="605">
                    <a:moveTo>
                      <a:pt x="1" y="0"/>
                    </a:moveTo>
                    <a:lnTo>
                      <a:pt x="1" y="2715"/>
                    </a:lnTo>
                    <a:lnTo>
                      <a:pt x="605" y="2715"/>
                    </a:lnTo>
                    <a:lnTo>
                      <a:pt x="605" y="0"/>
                    </a:lnTo>
                    <a:lnTo>
                      <a:pt x="524" y="244"/>
                    </a:lnTo>
                    <a:cubicBezTo>
                      <a:pt x="488" y="350"/>
                      <a:pt x="396" y="403"/>
                      <a:pt x="303" y="403"/>
                    </a:cubicBezTo>
                    <a:cubicBezTo>
                      <a:pt x="210" y="403"/>
                      <a:pt x="118" y="350"/>
                      <a:pt x="82" y="2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1"/>
              <p:cNvSpPr/>
              <p:nvPr/>
            </p:nvSpPr>
            <p:spPr>
              <a:xfrm>
                <a:off x="6008225" y="3618900"/>
                <a:ext cx="60100" cy="105500"/>
              </a:xfrm>
              <a:custGeom>
                <a:rect b="b" l="l" r="r" t="t"/>
                <a:pathLst>
                  <a:path extrusionOk="0" h="4220" w="2404">
                    <a:moveTo>
                      <a:pt x="419" y="1"/>
                    </a:moveTo>
                    <a:cubicBezTo>
                      <a:pt x="254" y="122"/>
                      <a:pt x="113" y="269"/>
                      <a:pt x="0" y="435"/>
                    </a:cubicBezTo>
                    <a:lnTo>
                      <a:pt x="1534" y="1969"/>
                    </a:lnTo>
                    <a:cubicBezTo>
                      <a:pt x="1703" y="2137"/>
                      <a:pt x="1800" y="2370"/>
                      <a:pt x="1800" y="2608"/>
                    </a:cubicBezTo>
                    <a:lnTo>
                      <a:pt x="1800" y="4219"/>
                    </a:lnTo>
                    <a:lnTo>
                      <a:pt x="2403" y="4219"/>
                    </a:lnTo>
                    <a:lnTo>
                      <a:pt x="2403" y="2610"/>
                    </a:lnTo>
                    <a:cubicBezTo>
                      <a:pt x="2402" y="2206"/>
                      <a:pt x="2245" y="1827"/>
                      <a:pt x="1960" y="1542"/>
                    </a:cubicBezTo>
                    <a:lnTo>
                      <a:pt x="419" y="1"/>
                    </a:ln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1"/>
              <p:cNvSpPr/>
              <p:nvPr/>
            </p:nvSpPr>
            <p:spPr>
              <a:xfrm>
                <a:off x="6068275" y="3686700"/>
                <a:ext cx="15100" cy="37725"/>
              </a:xfrm>
              <a:custGeom>
                <a:rect b="b" l="l" r="r" t="t"/>
                <a:pathLst>
                  <a:path extrusionOk="0" h="1509" w="604">
                    <a:moveTo>
                      <a:pt x="0" y="0"/>
                    </a:moveTo>
                    <a:lnTo>
                      <a:pt x="0" y="1508"/>
                    </a:lnTo>
                    <a:lnTo>
                      <a:pt x="603" y="1508"/>
                    </a:lnTo>
                    <a:lnTo>
                      <a:pt x="603" y="603"/>
                    </a:lnTo>
                    <a:cubicBezTo>
                      <a:pt x="603" y="271"/>
                      <a:pt x="333" y="0"/>
                      <a:pt x="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1"/>
              <p:cNvSpPr/>
              <p:nvPr/>
            </p:nvSpPr>
            <p:spPr>
              <a:xfrm>
                <a:off x="6128600" y="3505200"/>
                <a:ext cx="90525" cy="37750"/>
              </a:xfrm>
              <a:custGeom>
                <a:rect b="b" l="l" r="r" t="t"/>
                <a:pathLst>
                  <a:path extrusionOk="0" h="1510" w="3621">
                    <a:moveTo>
                      <a:pt x="1" y="0"/>
                    </a:moveTo>
                    <a:lnTo>
                      <a:pt x="1" y="1095"/>
                    </a:lnTo>
                    <a:lnTo>
                      <a:pt x="0" y="1095"/>
                    </a:lnTo>
                    <a:cubicBezTo>
                      <a:pt x="550" y="1357"/>
                      <a:pt x="1162" y="1509"/>
                      <a:pt x="1810" y="1509"/>
                    </a:cubicBezTo>
                    <a:cubicBezTo>
                      <a:pt x="2458" y="1509"/>
                      <a:pt x="3071" y="1357"/>
                      <a:pt x="3621" y="1095"/>
                    </a:cubicBezTo>
                    <a:lnTo>
                      <a:pt x="362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1"/>
              <p:cNvSpPr/>
              <p:nvPr/>
            </p:nvSpPr>
            <p:spPr>
              <a:xfrm>
                <a:off x="6083350" y="3339275"/>
                <a:ext cx="181025" cy="188550"/>
              </a:xfrm>
              <a:custGeom>
                <a:rect b="b" l="l" r="r" t="t"/>
                <a:pathLst>
                  <a:path extrusionOk="0" h="7542" w="7241">
                    <a:moveTo>
                      <a:pt x="1806" y="0"/>
                    </a:moveTo>
                    <a:cubicBezTo>
                      <a:pt x="1587" y="0"/>
                      <a:pt x="1370" y="57"/>
                      <a:pt x="1185" y="172"/>
                    </a:cubicBezTo>
                    <a:cubicBezTo>
                      <a:pt x="743" y="448"/>
                      <a:pt x="0" y="1078"/>
                      <a:pt x="0" y="2188"/>
                    </a:cubicBezTo>
                    <a:lnTo>
                      <a:pt x="0" y="3802"/>
                    </a:lnTo>
                    <a:cubicBezTo>
                      <a:pt x="0" y="5795"/>
                      <a:pt x="1559" y="7505"/>
                      <a:pt x="3553" y="7541"/>
                    </a:cubicBezTo>
                    <a:cubicBezTo>
                      <a:pt x="3576" y="7541"/>
                      <a:pt x="3598" y="7542"/>
                      <a:pt x="3621" y="7542"/>
                    </a:cubicBezTo>
                    <a:cubicBezTo>
                      <a:pt x="5620" y="7542"/>
                      <a:pt x="7241" y="5921"/>
                      <a:pt x="7241" y="3921"/>
                    </a:cubicBezTo>
                    <a:lnTo>
                      <a:pt x="724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1"/>
              <p:cNvSpPr/>
              <p:nvPr/>
            </p:nvSpPr>
            <p:spPr>
              <a:xfrm>
                <a:off x="6147850" y="3339275"/>
                <a:ext cx="116525" cy="53700"/>
              </a:xfrm>
              <a:custGeom>
                <a:rect b="b" l="l" r="r" t="t"/>
                <a:pathLst>
                  <a:path extrusionOk="0" h="2148" w="4661">
                    <a:moveTo>
                      <a:pt x="0" y="0"/>
                    </a:moveTo>
                    <a:cubicBezTo>
                      <a:pt x="808" y="508"/>
                      <a:pt x="1692" y="823"/>
                      <a:pt x="2482" y="1103"/>
                    </a:cubicBezTo>
                    <a:cubicBezTo>
                      <a:pt x="3467" y="1454"/>
                      <a:pt x="4197" y="1735"/>
                      <a:pt x="4661" y="2147"/>
                    </a:cubicBezTo>
                    <a:lnTo>
                      <a:pt x="4661"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1"/>
              <p:cNvSpPr/>
              <p:nvPr/>
            </p:nvSpPr>
            <p:spPr>
              <a:xfrm>
                <a:off x="6113500" y="3422225"/>
                <a:ext cx="37750" cy="15100"/>
              </a:xfrm>
              <a:custGeom>
                <a:rect b="b" l="l" r="r" t="t"/>
                <a:pathLst>
                  <a:path extrusionOk="0" h="604" w="1510">
                    <a:moveTo>
                      <a:pt x="0" y="0"/>
                    </a:moveTo>
                    <a:lnTo>
                      <a:pt x="0" y="603"/>
                    </a:lnTo>
                    <a:lnTo>
                      <a:pt x="1509" y="603"/>
                    </a:lnTo>
                    <a:lnTo>
                      <a:pt x="1509"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1"/>
              <p:cNvSpPr/>
              <p:nvPr/>
            </p:nvSpPr>
            <p:spPr>
              <a:xfrm>
                <a:off x="6196450" y="3422225"/>
                <a:ext cx="37750" cy="15100"/>
              </a:xfrm>
              <a:custGeom>
                <a:rect b="b" l="l" r="r" t="t"/>
                <a:pathLst>
                  <a:path extrusionOk="0" h="604" w="1510">
                    <a:moveTo>
                      <a:pt x="1" y="0"/>
                    </a:moveTo>
                    <a:lnTo>
                      <a:pt x="1" y="603"/>
                    </a:lnTo>
                    <a:lnTo>
                      <a:pt x="1510" y="603"/>
                    </a:lnTo>
                    <a:lnTo>
                      <a:pt x="1510"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1"/>
              <p:cNvSpPr/>
              <p:nvPr/>
            </p:nvSpPr>
            <p:spPr>
              <a:xfrm>
                <a:off x="6083350" y="3345475"/>
                <a:ext cx="103875" cy="182350"/>
              </a:xfrm>
              <a:custGeom>
                <a:rect b="b" l="l" r="r" t="t"/>
                <a:pathLst>
                  <a:path extrusionOk="0" h="7294" w="4155">
                    <a:moveTo>
                      <a:pt x="1068" y="1"/>
                    </a:moveTo>
                    <a:cubicBezTo>
                      <a:pt x="624" y="309"/>
                      <a:pt x="0" y="920"/>
                      <a:pt x="0" y="1939"/>
                    </a:cubicBezTo>
                    <a:lnTo>
                      <a:pt x="0" y="3673"/>
                    </a:lnTo>
                    <a:cubicBezTo>
                      <a:pt x="0" y="5673"/>
                      <a:pt x="1621" y="7293"/>
                      <a:pt x="3620" y="7293"/>
                    </a:cubicBezTo>
                    <a:cubicBezTo>
                      <a:pt x="3803" y="7293"/>
                      <a:pt x="3980" y="7276"/>
                      <a:pt x="4154" y="7250"/>
                    </a:cubicBezTo>
                    <a:cubicBezTo>
                      <a:pt x="2409" y="6991"/>
                      <a:pt x="1068" y="5491"/>
                      <a:pt x="1068" y="3673"/>
                    </a:cubicBezTo>
                    <a:lnTo>
                      <a:pt x="106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1"/>
              <p:cNvSpPr/>
              <p:nvPr/>
            </p:nvSpPr>
            <p:spPr>
              <a:xfrm>
                <a:off x="6141600" y="3460725"/>
                <a:ext cx="64575" cy="22625"/>
              </a:xfrm>
              <a:custGeom>
                <a:rect b="b" l="l" r="r" t="t"/>
                <a:pathLst>
                  <a:path extrusionOk="0" h="905" w="2583">
                    <a:moveTo>
                      <a:pt x="336" y="0"/>
                    </a:moveTo>
                    <a:cubicBezTo>
                      <a:pt x="255" y="0"/>
                      <a:pt x="175" y="32"/>
                      <a:pt x="115" y="95"/>
                    </a:cubicBezTo>
                    <a:cubicBezTo>
                      <a:pt x="1" y="218"/>
                      <a:pt x="7" y="408"/>
                      <a:pt x="129" y="522"/>
                    </a:cubicBezTo>
                    <a:cubicBezTo>
                      <a:pt x="385" y="761"/>
                      <a:pt x="819" y="905"/>
                      <a:pt x="1290" y="905"/>
                    </a:cubicBezTo>
                    <a:cubicBezTo>
                      <a:pt x="1761" y="905"/>
                      <a:pt x="2195" y="762"/>
                      <a:pt x="2454" y="522"/>
                    </a:cubicBezTo>
                    <a:cubicBezTo>
                      <a:pt x="2575" y="409"/>
                      <a:pt x="2582" y="218"/>
                      <a:pt x="2467" y="95"/>
                    </a:cubicBezTo>
                    <a:cubicBezTo>
                      <a:pt x="2408" y="32"/>
                      <a:pt x="2328" y="1"/>
                      <a:pt x="2248" y="1"/>
                    </a:cubicBezTo>
                    <a:cubicBezTo>
                      <a:pt x="2173" y="1"/>
                      <a:pt x="2099" y="28"/>
                      <a:pt x="2041" y="82"/>
                    </a:cubicBezTo>
                    <a:cubicBezTo>
                      <a:pt x="1932" y="185"/>
                      <a:pt x="1670" y="303"/>
                      <a:pt x="1291" y="303"/>
                    </a:cubicBezTo>
                    <a:cubicBezTo>
                      <a:pt x="911" y="303"/>
                      <a:pt x="651" y="183"/>
                      <a:pt x="541" y="82"/>
                    </a:cubicBezTo>
                    <a:cubicBezTo>
                      <a:pt x="483" y="27"/>
                      <a:pt x="409" y="0"/>
                      <a:pt x="33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1"/>
              <p:cNvSpPr/>
              <p:nvPr/>
            </p:nvSpPr>
            <p:spPr>
              <a:xfrm>
                <a:off x="6125150" y="3403375"/>
                <a:ext cx="15100" cy="22650"/>
              </a:xfrm>
              <a:custGeom>
                <a:rect b="b" l="l" r="r" t="t"/>
                <a:pathLst>
                  <a:path extrusionOk="0" h="906" w="604">
                    <a:moveTo>
                      <a:pt x="302" y="0"/>
                    </a:moveTo>
                    <a:cubicBezTo>
                      <a:pt x="135" y="0"/>
                      <a:pt x="0" y="135"/>
                      <a:pt x="0" y="302"/>
                    </a:cubicBezTo>
                    <a:lnTo>
                      <a:pt x="0" y="604"/>
                    </a:lnTo>
                    <a:cubicBezTo>
                      <a:pt x="0" y="771"/>
                      <a:pt x="135" y="905"/>
                      <a:pt x="302" y="905"/>
                    </a:cubicBezTo>
                    <a:cubicBezTo>
                      <a:pt x="469" y="905"/>
                      <a:pt x="603" y="771"/>
                      <a:pt x="603" y="604"/>
                    </a:cubicBezTo>
                    <a:lnTo>
                      <a:pt x="603" y="302"/>
                    </a:lnTo>
                    <a:cubicBezTo>
                      <a:pt x="603" y="135"/>
                      <a:pt x="469" y="0"/>
                      <a:pt x="30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1"/>
              <p:cNvSpPr/>
              <p:nvPr/>
            </p:nvSpPr>
            <p:spPr>
              <a:xfrm>
                <a:off x="6075825" y="3399625"/>
                <a:ext cx="37725" cy="15100"/>
              </a:xfrm>
              <a:custGeom>
                <a:rect b="b" l="l" r="r" t="t"/>
                <a:pathLst>
                  <a:path extrusionOk="0" h="604" w="1509">
                    <a:moveTo>
                      <a:pt x="301" y="0"/>
                    </a:moveTo>
                    <a:cubicBezTo>
                      <a:pt x="135" y="0"/>
                      <a:pt x="0" y="135"/>
                      <a:pt x="0" y="302"/>
                    </a:cubicBezTo>
                    <a:cubicBezTo>
                      <a:pt x="0" y="469"/>
                      <a:pt x="135" y="603"/>
                      <a:pt x="301" y="603"/>
                    </a:cubicBezTo>
                    <a:lnTo>
                      <a:pt x="1207" y="603"/>
                    </a:lnTo>
                    <a:cubicBezTo>
                      <a:pt x="1372" y="603"/>
                      <a:pt x="1508" y="468"/>
                      <a:pt x="1508" y="302"/>
                    </a:cubicBezTo>
                    <a:cubicBezTo>
                      <a:pt x="1508" y="135"/>
                      <a:pt x="1373" y="0"/>
                      <a:pt x="120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1"/>
              <p:cNvSpPr/>
              <p:nvPr/>
            </p:nvSpPr>
            <p:spPr>
              <a:xfrm>
                <a:off x="6207450" y="3403375"/>
                <a:ext cx="15100" cy="22650"/>
              </a:xfrm>
              <a:custGeom>
                <a:rect b="b" l="l" r="r" t="t"/>
                <a:pathLst>
                  <a:path extrusionOk="0" h="906" w="604">
                    <a:moveTo>
                      <a:pt x="303" y="0"/>
                    </a:moveTo>
                    <a:cubicBezTo>
                      <a:pt x="135" y="0"/>
                      <a:pt x="1" y="135"/>
                      <a:pt x="1" y="302"/>
                    </a:cubicBezTo>
                    <a:lnTo>
                      <a:pt x="1" y="604"/>
                    </a:lnTo>
                    <a:cubicBezTo>
                      <a:pt x="1" y="771"/>
                      <a:pt x="135" y="905"/>
                      <a:pt x="303" y="905"/>
                    </a:cubicBezTo>
                    <a:cubicBezTo>
                      <a:pt x="469" y="905"/>
                      <a:pt x="604" y="771"/>
                      <a:pt x="604" y="604"/>
                    </a:cubicBezTo>
                    <a:lnTo>
                      <a:pt x="604" y="302"/>
                    </a:lnTo>
                    <a:cubicBezTo>
                      <a:pt x="604" y="135"/>
                      <a:pt x="469" y="0"/>
                      <a:pt x="30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1"/>
              <p:cNvSpPr/>
              <p:nvPr/>
            </p:nvSpPr>
            <p:spPr>
              <a:xfrm>
                <a:off x="6234150" y="3399625"/>
                <a:ext cx="37750" cy="15100"/>
              </a:xfrm>
              <a:custGeom>
                <a:rect b="b" l="l" r="r" t="t"/>
                <a:pathLst>
                  <a:path extrusionOk="0" h="604" w="1510">
                    <a:moveTo>
                      <a:pt x="303" y="0"/>
                    </a:moveTo>
                    <a:cubicBezTo>
                      <a:pt x="136" y="0"/>
                      <a:pt x="1" y="135"/>
                      <a:pt x="1" y="302"/>
                    </a:cubicBezTo>
                    <a:cubicBezTo>
                      <a:pt x="1" y="469"/>
                      <a:pt x="136" y="603"/>
                      <a:pt x="303" y="603"/>
                    </a:cubicBezTo>
                    <a:lnTo>
                      <a:pt x="1208" y="603"/>
                    </a:lnTo>
                    <a:cubicBezTo>
                      <a:pt x="1374" y="603"/>
                      <a:pt x="1510" y="468"/>
                      <a:pt x="1510" y="302"/>
                    </a:cubicBezTo>
                    <a:cubicBezTo>
                      <a:pt x="1510" y="135"/>
                      <a:pt x="1374" y="0"/>
                      <a:pt x="120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1"/>
              <p:cNvSpPr/>
              <p:nvPr/>
            </p:nvSpPr>
            <p:spPr>
              <a:xfrm>
                <a:off x="6149925" y="3399625"/>
                <a:ext cx="47850" cy="26775"/>
              </a:xfrm>
              <a:custGeom>
                <a:rect b="b" l="l" r="r" t="t"/>
                <a:pathLst>
                  <a:path extrusionOk="0" h="1071" w="1914">
                    <a:moveTo>
                      <a:pt x="957" y="0"/>
                    </a:moveTo>
                    <a:cubicBezTo>
                      <a:pt x="534" y="0"/>
                      <a:pt x="169" y="274"/>
                      <a:pt x="48" y="683"/>
                    </a:cubicBezTo>
                    <a:cubicBezTo>
                      <a:pt x="1" y="844"/>
                      <a:pt x="92" y="1011"/>
                      <a:pt x="252" y="1058"/>
                    </a:cubicBezTo>
                    <a:cubicBezTo>
                      <a:pt x="280" y="1066"/>
                      <a:pt x="309" y="1070"/>
                      <a:pt x="337" y="1070"/>
                    </a:cubicBezTo>
                    <a:cubicBezTo>
                      <a:pt x="468" y="1070"/>
                      <a:pt x="589" y="985"/>
                      <a:pt x="627" y="854"/>
                    </a:cubicBezTo>
                    <a:cubicBezTo>
                      <a:pt x="670" y="704"/>
                      <a:pt x="804" y="603"/>
                      <a:pt x="957" y="603"/>
                    </a:cubicBezTo>
                    <a:cubicBezTo>
                      <a:pt x="1111" y="603"/>
                      <a:pt x="1245" y="704"/>
                      <a:pt x="1289" y="854"/>
                    </a:cubicBezTo>
                    <a:cubicBezTo>
                      <a:pt x="1327" y="985"/>
                      <a:pt x="1446" y="1069"/>
                      <a:pt x="1577" y="1069"/>
                    </a:cubicBezTo>
                    <a:cubicBezTo>
                      <a:pt x="1605" y="1069"/>
                      <a:pt x="1634" y="1065"/>
                      <a:pt x="1662" y="1058"/>
                    </a:cubicBezTo>
                    <a:cubicBezTo>
                      <a:pt x="1823" y="1011"/>
                      <a:pt x="1913" y="842"/>
                      <a:pt x="1866" y="683"/>
                    </a:cubicBezTo>
                    <a:cubicBezTo>
                      <a:pt x="1746" y="274"/>
                      <a:pt x="1381" y="0"/>
                      <a:pt x="95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1"/>
              <p:cNvSpPr/>
              <p:nvPr/>
            </p:nvSpPr>
            <p:spPr>
              <a:xfrm>
                <a:off x="6249225" y="3640925"/>
                <a:ext cx="135825" cy="83025"/>
              </a:xfrm>
              <a:custGeom>
                <a:rect b="b" l="l" r="r" t="t"/>
                <a:pathLst>
                  <a:path extrusionOk="0" h="3321" w="5433">
                    <a:moveTo>
                      <a:pt x="1812" y="1"/>
                    </a:moveTo>
                    <a:lnTo>
                      <a:pt x="1812" y="990"/>
                    </a:lnTo>
                    <a:cubicBezTo>
                      <a:pt x="1812" y="1120"/>
                      <a:pt x="1729" y="1236"/>
                      <a:pt x="1605" y="1277"/>
                    </a:cubicBezTo>
                    <a:lnTo>
                      <a:pt x="620" y="1605"/>
                    </a:lnTo>
                    <a:cubicBezTo>
                      <a:pt x="251" y="1729"/>
                      <a:pt x="1" y="2074"/>
                      <a:pt x="1" y="2464"/>
                    </a:cubicBezTo>
                    <a:lnTo>
                      <a:pt x="1" y="3019"/>
                    </a:lnTo>
                    <a:cubicBezTo>
                      <a:pt x="1" y="3185"/>
                      <a:pt x="135" y="3321"/>
                      <a:pt x="303" y="3321"/>
                    </a:cubicBezTo>
                    <a:lnTo>
                      <a:pt x="5130" y="3321"/>
                    </a:lnTo>
                    <a:cubicBezTo>
                      <a:pt x="5296" y="3321"/>
                      <a:pt x="5431" y="3185"/>
                      <a:pt x="5431" y="3019"/>
                    </a:cubicBezTo>
                    <a:lnTo>
                      <a:pt x="5431" y="2464"/>
                    </a:lnTo>
                    <a:cubicBezTo>
                      <a:pt x="5433" y="2074"/>
                      <a:pt x="5182" y="1729"/>
                      <a:pt x="4813" y="1605"/>
                    </a:cubicBezTo>
                    <a:lnTo>
                      <a:pt x="3829" y="1277"/>
                    </a:lnTo>
                    <a:cubicBezTo>
                      <a:pt x="3706" y="1235"/>
                      <a:pt x="3622" y="1120"/>
                      <a:pt x="3622" y="990"/>
                    </a:cubicBezTo>
                    <a:lnTo>
                      <a:pt x="3622"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1"/>
              <p:cNvSpPr/>
              <p:nvPr/>
            </p:nvSpPr>
            <p:spPr>
              <a:xfrm>
                <a:off x="6249300" y="3676950"/>
                <a:ext cx="135775" cy="47000"/>
              </a:xfrm>
              <a:custGeom>
                <a:rect b="b" l="l" r="r" t="t"/>
                <a:pathLst>
                  <a:path extrusionOk="0" h="1880" w="5431">
                    <a:moveTo>
                      <a:pt x="1111" y="0"/>
                    </a:moveTo>
                    <a:lnTo>
                      <a:pt x="619" y="164"/>
                    </a:lnTo>
                    <a:cubicBezTo>
                      <a:pt x="250" y="288"/>
                      <a:pt x="1" y="633"/>
                      <a:pt x="1" y="1023"/>
                    </a:cubicBezTo>
                    <a:lnTo>
                      <a:pt x="1" y="1578"/>
                    </a:lnTo>
                    <a:cubicBezTo>
                      <a:pt x="1" y="1744"/>
                      <a:pt x="136" y="1880"/>
                      <a:pt x="303" y="1880"/>
                    </a:cubicBezTo>
                    <a:lnTo>
                      <a:pt x="5129" y="1880"/>
                    </a:lnTo>
                    <a:cubicBezTo>
                      <a:pt x="5296" y="1880"/>
                      <a:pt x="5431" y="1744"/>
                      <a:pt x="5431" y="1578"/>
                    </a:cubicBezTo>
                    <a:lnTo>
                      <a:pt x="5431" y="1023"/>
                    </a:lnTo>
                    <a:cubicBezTo>
                      <a:pt x="5430" y="633"/>
                      <a:pt x="5179" y="288"/>
                      <a:pt x="4810" y="164"/>
                    </a:cubicBezTo>
                    <a:lnTo>
                      <a:pt x="4319" y="0"/>
                    </a:lnTo>
                    <a:cubicBezTo>
                      <a:pt x="4017" y="577"/>
                      <a:pt x="3412" y="973"/>
                      <a:pt x="2715" y="973"/>
                    </a:cubicBezTo>
                    <a:cubicBezTo>
                      <a:pt x="2018" y="973"/>
                      <a:pt x="1413" y="577"/>
                      <a:pt x="111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1"/>
              <p:cNvSpPr/>
              <p:nvPr/>
            </p:nvSpPr>
            <p:spPr>
              <a:xfrm>
                <a:off x="6294275" y="3640925"/>
                <a:ext cx="45750" cy="30175"/>
              </a:xfrm>
              <a:custGeom>
                <a:rect b="b" l="l" r="r" t="t"/>
                <a:pathLst>
                  <a:path extrusionOk="0" h="1207" w="1830">
                    <a:moveTo>
                      <a:pt x="10" y="1"/>
                    </a:moveTo>
                    <a:lnTo>
                      <a:pt x="10" y="990"/>
                    </a:lnTo>
                    <a:cubicBezTo>
                      <a:pt x="10" y="1010"/>
                      <a:pt x="5" y="1028"/>
                      <a:pt x="1" y="1048"/>
                    </a:cubicBezTo>
                    <a:cubicBezTo>
                      <a:pt x="287" y="1150"/>
                      <a:pt x="594" y="1207"/>
                      <a:pt x="915" y="1207"/>
                    </a:cubicBezTo>
                    <a:cubicBezTo>
                      <a:pt x="1236" y="1207"/>
                      <a:pt x="1543" y="1149"/>
                      <a:pt x="1829" y="1048"/>
                    </a:cubicBezTo>
                    <a:cubicBezTo>
                      <a:pt x="1825" y="1028"/>
                      <a:pt x="1820" y="1011"/>
                      <a:pt x="1820" y="990"/>
                    </a:cubicBezTo>
                    <a:lnTo>
                      <a:pt x="1820"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1"/>
              <p:cNvSpPr/>
              <p:nvPr/>
            </p:nvSpPr>
            <p:spPr>
              <a:xfrm>
                <a:off x="6110125" y="3256325"/>
                <a:ext cx="184600" cy="173500"/>
              </a:xfrm>
              <a:custGeom>
                <a:rect b="b" l="l" r="r" t="t"/>
                <a:pathLst>
                  <a:path extrusionOk="0" h="6940" w="7384">
                    <a:moveTo>
                      <a:pt x="2549" y="0"/>
                    </a:moveTo>
                    <a:cubicBezTo>
                      <a:pt x="1612" y="0"/>
                      <a:pt x="741" y="271"/>
                      <a:pt x="0" y="734"/>
                    </a:cubicBezTo>
                    <a:cubicBezTo>
                      <a:pt x="1739" y="4711"/>
                      <a:pt x="7376" y="3149"/>
                      <a:pt x="7376" y="6939"/>
                    </a:cubicBezTo>
                    <a:cubicBezTo>
                      <a:pt x="7376" y="6939"/>
                      <a:pt x="7381" y="6935"/>
                      <a:pt x="7383" y="6934"/>
                    </a:cubicBezTo>
                    <a:cubicBezTo>
                      <a:pt x="7376" y="6245"/>
                      <a:pt x="7376" y="5537"/>
                      <a:pt x="7376" y="4827"/>
                    </a:cubicBezTo>
                    <a:cubicBezTo>
                      <a:pt x="7376" y="2162"/>
                      <a:pt x="5215" y="0"/>
                      <a:pt x="254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1"/>
              <p:cNvSpPr/>
              <p:nvPr/>
            </p:nvSpPr>
            <p:spPr>
              <a:xfrm>
                <a:off x="6098425" y="3392050"/>
                <a:ext cx="68650" cy="60375"/>
              </a:xfrm>
              <a:custGeom>
                <a:rect b="b" l="l" r="r" t="t"/>
                <a:pathLst>
                  <a:path extrusionOk="0" h="2415" w="2746">
                    <a:moveTo>
                      <a:pt x="1777" y="605"/>
                    </a:moveTo>
                    <a:cubicBezTo>
                      <a:pt x="1883" y="605"/>
                      <a:pt x="1980" y="648"/>
                      <a:pt x="2044" y="724"/>
                    </a:cubicBezTo>
                    <a:cubicBezTo>
                      <a:pt x="2076" y="762"/>
                      <a:pt x="2127" y="842"/>
                      <a:pt x="2108" y="952"/>
                    </a:cubicBezTo>
                    <a:lnTo>
                      <a:pt x="2058" y="1242"/>
                    </a:lnTo>
                    <a:cubicBezTo>
                      <a:pt x="2000" y="1573"/>
                      <a:pt x="1697" y="1812"/>
                      <a:pt x="1336" y="1812"/>
                    </a:cubicBezTo>
                    <a:cubicBezTo>
                      <a:pt x="933" y="1812"/>
                      <a:pt x="604" y="1507"/>
                      <a:pt x="604" y="1134"/>
                    </a:cubicBezTo>
                    <a:lnTo>
                      <a:pt x="604" y="906"/>
                    </a:lnTo>
                    <a:cubicBezTo>
                      <a:pt x="604" y="740"/>
                      <a:pt x="753" y="605"/>
                      <a:pt x="938" y="605"/>
                    </a:cubicBezTo>
                    <a:close/>
                    <a:moveTo>
                      <a:pt x="937" y="0"/>
                    </a:moveTo>
                    <a:cubicBezTo>
                      <a:pt x="421" y="0"/>
                      <a:pt x="0" y="406"/>
                      <a:pt x="0" y="905"/>
                    </a:cubicBezTo>
                    <a:lnTo>
                      <a:pt x="0" y="1132"/>
                    </a:lnTo>
                    <a:cubicBezTo>
                      <a:pt x="0" y="1839"/>
                      <a:pt x="599" y="2414"/>
                      <a:pt x="1335" y="2414"/>
                    </a:cubicBezTo>
                    <a:cubicBezTo>
                      <a:pt x="1989" y="2414"/>
                      <a:pt x="2543" y="1964"/>
                      <a:pt x="2652" y="1346"/>
                    </a:cubicBezTo>
                    <a:lnTo>
                      <a:pt x="2703" y="1057"/>
                    </a:lnTo>
                    <a:cubicBezTo>
                      <a:pt x="2746" y="800"/>
                      <a:pt x="2676" y="536"/>
                      <a:pt x="2505" y="335"/>
                    </a:cubicBezTo>
                    <a:cubicBezTo>
                      <a:pt x="2326" y="122"/>
                      <a:pt x="2061" y="0"/>
                      <a:pt x="177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1"/>
              <p:cNvSpPr/>
              <p:nvPr/>
            </p:nvSpPr>
            <p:spPr>
              <a:xfrm>
                <a:off x="6180625" y="3392050"/>
                <a:ext cx="68675" cy="60375"/>
              </a:xfrm>
              <a:custGeom>
                <a:rect b="b" l="l" r="r" t="t"/>
                <a:pathLst>
                  <a:path extrusionOk="0" h="2415" w="2747">
                    <a:moveTo>
                      <a:pt x="1808" y="603"/>
                    </a:moveTo>
                    <a:cubicBezTo>
                      <a:pt x="1992" y="603"/>
                      <a:pt x="2142" y="738"/>
                      <a:pt x="2142" y="905"/>
                    </a:cubicBezTo>
                    <a:lnTo>
                      <a:pt x="2142" y="1132"/>
                    </a:lnTo>
                    <a:cubicBezTo>
                      <a:pt x="2142" y="1506"/>
                      <a:pt x="1813" y="1810"/>
                      <a:pt x="1410" y="1810"/>
                    </a:cubicBezTo>
                    <a:cubicBezTo>
                      <a:pt x="1050" y="1810"/>
                      <a:pt x="746" y="1572"/>
                      <a:pt x="688" y="1241"/>
                    </a:cubicBezTo>
                    <a:lnTo>
                      <a:pt x="638" y="952"/>
                    </a:lnTo>
                    <a:cubicBezTo>
                      <a:pt x="619" y="843"/>
                      <a:pt x="670" y="762"/>
                      <a:pt x="703" y="724"/>
                    </a:cubicBezTo>
                    <a:cubicBezTo>
                      <a:pt x="766" y="648"/>
                      <a:pt x="864" y="605"/>
                      <a:pt x="970" y="605"/>
                    </a:cubicBezTo>
                    <a:lnTo>
                      <a:pt x="970" y="603"/>
                    </a:lnTo>
                    <a:close/>
                    <a:moveTo>
                      <a:pt x="970" y="0"/>
                    </a:moveTo>
                    <a:cubicBezTo>
                      <a:pt x="684" y="0"/>
                      <a:pt x="420" y="121"/>
                      <a:pt x="241" y="335"/>
                    </a:cubicBezTo>
                    <a:cubicBezTo>
                      <a:pt x="72" y="538"/>
                      <a:pt x="0" y="800"/>
                      <a:pt x="45" y="1057"/>
                    </a:cubicBezTo>
                    <a:lnTo>
                      <a:pt x="95" y="1346"/>
                    </a:lnTo>
                    <a:cubicBezTo>
                      <a:pt x="205" y="1964"/>
                      <a:pt x="757" y="2414"/>
                      <a:pt x="1412" y="2414"/>
                    </a:cubicBezTo>
                    <a:cubicBezTo>
                      <a:pt x="2147" y="2414"/>
                      <a:pt x="2747" y="1839"/>
                      <a:pt x="2747" y="1132"/>
                    </a:cubicBezTo>
                    <a:lnTo>
                      <a:pt x="2747" y="905"/>
                    </a:lnTo>
                    <a:cubicBezTo>
                      <a:pt x="2747" y="406"/>
                      <a:pt x="2327" y="0"/>
                      <a:pt x="180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1"/>
              <p:cNvSpPr/>
              <p:nvPr/>
            </p:nvSpPr>
            <p:spPr>
              <a:xfrm>
                <a:off x="6249275" y="3544775"/>
                <a:ext cx="135800" cy="111250"/>
              </a:xfrm>
              <a:custGeom>
                <a:rect b="b" l="l" r="r" t="t"/>
                <a:pathLst>
                  <a:path extrusionOk="0" h="4450" w="5432">
                    <a:moveTo>
                      <a:pt x="604" y="0"/>
                    </a:moveTo>
                    <a:lnTo>
                      <a:pt x="604" y="1132"/>
                    </a:lnTo>
                    <a:cubicBezTo>
                      <a:pt x="271" y="1132"/>
                      <a:pt x="1" y="1401"/>
                      <a:pt x="1" y="1735"/>
                    </a:cubicBezTo>
                    <a:cubicBezTo>
                      <a:pt x="1" y="2068"/>
                      <a:pt x="270" y="2339"/>
                      <a:pt x="604" y="2339"/>
                    </a:cubicBezTo>
                    <a:cubicBezTo>
                      <a:pt x="604" y="3505"/>
                      <a:pt x="1549" y="4450"/>
                      <a:pt x="2716" y="4450"/>
                    </a:cubicBezTo>
                    <a:cubicBezTo>
                      <a:pt x="3884" y="4450"/>
                      <a:pt x="4829" y="3505"/>
                      <a:pt x="4829" y="2339"/>
                    </a:cubicBezTo>
                    <a:cubicBezTo>
                      <a:pt x="5163" y="2339"/>
                      <a:pt x="5432" y="2069"/>
                      <a:pt x="5432" y="1735"/>
                    </a:cubicBezTo>
                    <a:cubicBezTo>
                      <a:pt x="5431" y="1402"/>
                      <a:pt x="5160" y="1132"/>
                      <a:pt x="4827" y="1132"/>
                    </a:cubicBezTo>
                    <a:lnTo>
                      <a:pt x="4827"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1"/>
              <p:cNvSpPr/>
              <p:nvPr/>
            </p:nvSpPr>
            <p:spPr>
              <a:xfrm>
                <a:off x="6293550" y="3610800"/>
                <a:ext cx="47125" cy="22625"/>
              </a:xfrm>
              <a:custGeom>
                <a:rect b="b" l="l" r="r" t="t"/>
                <a:pathLst>
                  <a:path extrusionOk="0" h="905" w="1885">
                    <a:moveTo>
                      <a:pt x="340" y="0"/>
                    </a:moveTo>
                    <a:cubicBezTo>
                      <a:pt x="274" y="0"/>
                      <a:pt x="206" y="22"/>
                      <a:pt x="150" y="68"/>
                    </a:cubicBezTo>
                    <a:cubicBezTo>
                      <a:pt x="21" y="172"/>
                      <a:pt x="1" y="362"/>
                      <a:pt x="107" y="491"/>
                    </a:cubicBezTo>
                    <a:cubicBezTo>
                      <a:pt x="320" y="754"/>
                      <a:pt x="624" y="905"/>
                      <a:pt x="944" y="905"/>
                    </a:cubicBezTo>
                    <a:cubicBezTo>
                      <a:pt x="1263" y="905"/>
                      <a:pt x="1568" y="754"/>
                      <a:pt x="1780" y="491"/>
                    </a:cubicBezTo>
                    <a:cubicBezTo>
                      <a:pt x="1885" y="363"/>
                      <a:pt x="1865" y="173"/>
                      <a:pt x="1736" y="68"/>
                    </a:cubicBezTo>
                    <a:cubicBezTo>
                      <a:pt x="1680" y="22"/>
                      <a:pt x="1613" y="0"/>
                      <a:pt x="1546" y="0"/>
                    </a:cubicBezTo>
                    <a:cubicBezTo>
                      <a:pt x="1459" y="0"/>
                      <a:pt x="1372" y="38"/>
                      <a:pt x="1313" y="112"/>
                    </a:cubicBezTo>
                    <a:cubicBezTo>
                      <a:pt x="1213" y="235"/>
                      <a:pt x="1078" y="296"/>
                      <a:pt x="943" y="296"/>
                    </a:cubicBezTo>
                    <a:cubicBezTo>
                      <a:pt x="809" y="296"/>
                      <a:pt x="674" y="235"/>
                      <a:pt x="574" y="112"/>
                    </a:cubicBezTo>
                    <a:cubicBezTo>
                      <a:pt x="515" y="38"/>
                      <a:pt x="428"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1"/>
              <p:cNvSpPr/>
              <p:nvPr/>
            </p:nvSpPr>
            <p:spPr>
              <a:xfrm>
                <a:off x="6332225" y="3580575"/>
                <a:ext cx="15100" cy="22675"/>
              </a:xfrm>
              <a:custGeom>
                <a:rect b="b" l="l" r="r" t="t"/>
                <a:pathLst>
                  <a:path extrusionOk="0" h="907" w="604">
                    <a:moveTo>
                      <a:pt x="302" y="1"/>
                    </a:moveTo>
                    <a:cubicBezTo>
                      <a:pt x="135" y="1"/>
                      <a:pt x="1" y="137"/>
                      <a:pt x="1" y="303"/>
                    </a:cubicBezTo>
                    <a:lnTo>
                      <a:pt x="1" y="605"/>
                    </a:lnTo>
                    <a:cubicBezTo>
                      <a:pt x="1" y="771"/>
                      <a:pt x="135" y="907"/>
                      <a:pt x="302" y="907"/>
                    </a:cubicBezTo>
                    <a:cubicBezTo>
                      <a:pt x="469" y="907"/>
                      <a:pt x="604" y="771"/>
                      <a:pt x="604" y="605"/>
                    </a:cubicBezTo>
                    <a:lnTo>
                      <a:pt x="604" y="303"/>
                    </a:lnTo>
                    <a:cubicBezTo>
                      <a:pt x="604" y="137"/>
                      <a:pt x="469" y="1"/>
                      <a:pt x="30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1"/>
              <p:cNvSpPr/>
              <p:nvPr/>
            </p:nvSpPr>
            <p:spPr>
              <a:xfrm>
                <a:off x="6286950" y="3580575"/>
                <a:ext cx="15125" cy="22675"/>
              </a:xfrm>
              <a:custGeom>
                <a:rect b="b" l="l" r="r" t="t"/>
                <a:pathLst>
                  <a:path extrusionOk="0" h="907" w="605">
                    <a:moveTo>
                      <a:pt x="303" y="1"/>
                    </a:moveTo>
                    <a:cubicBezTo>
                      <a:pt x="135" y="1"/>
                      <a:pt x="1" y="137"/>
                      <a:pt x="1" y="303"/>
                    </a:cubicBezTo>
                    <a:lnTo>
                      <a:pt x="1" y="605"/>
                    </a:lnTo>
                    <a:cubicBezTo>
                      <a:pt x="1" y="771"/>
                      <a:pt x="135" y="907"/>
                      <a:pt x="303" y="907"/>
                    </a:cubicBezTo>
                    <a:cubicBezTo>
                      <a:pt x="469" y="907"/>
                      <a:pt x="605" y="771"/>
                      <a:pt x="605" y="605"/>
                    </a:cubicBezTo>
                    <a:lnTo>
                      <a:pt x="605" y="303"/>
                    </a:lnTo>
                    <a:cubicBezTo>
                      <a:pt x="605" y="137"/>
                      <a:pt x="469" y="1"/>
                      <a:pt x="30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1"/>
              <p:cNvSpPr/>
              <p:nvPr/>
            </p:nvSpPr>
            <p:spPr>
              <a:xfrm>
                <a:off x="6249225" y="3544725"/>
                <a:ext cx="120700" cy="111300"/>
              </a:xfrm>
              <a:custGeom>
                <a:rect b="b" l="l" r="r" t="t"/>
                <a:pathLst>
                  <a:path extrusionOk="0" h="4452" w="4828">
                    <a:moveTo>
                      <a:pt x="605" y="1"/>
                    </a:moveTo>
                    <a:lnTo>
                      <a:pt x="605" y="2"/>
                    </a:lnTo>
                    <a:lnTo>
                      <a:pt x="605" y="1134"/>
                    </a:lnTo>
                    <a:cubicBezTo>
                      <a:pt x="272" y="1134"/>
                      <a:pt x="1" y="1403"/>
                      <a:pt x="1" y="1737"/>
                    </a:cubicBezTo>
                    <a:cubicBezTo>
                      <a:pt x="1" y="2070"/>
                      <a:pt x="271" y="2341"/>
                      <a:pt x="605" y="2341"/>
                    </a:cubicBezTo>
                    <a:cubicBezTo>
                      <a:pt x="605" y="3507"/>
                      <a:pt x="1550" y="4452"/>
                      <a:pt x="2717" y="4452"/>
                    </a:cubicBezTo>
                    <a:cubicBezTo>
                      <a:pt x="2872" y="4452"/>
                      <a:pt x="3024" y="4433"/>
                      <a:pt x="3169" y="4402"/>
                    </a:cubicBezTo>
                    <a:cubicBezTo>
                      <a:pt x="2220" y="4193"/>
                      <a:pt x="1510" y="3350"/>
                      <a:pt x="1510" y="2339"/>
                    </a:cubicBezTo>
                    <a:lnTo>
                      <a:pt x="1510" y="1434"/>
                    </a:lnTo>
                    <a:cubicBezTo>
                      <a:pt x="1510" y="1101"/>
                      <a:pt x="1780" y="831"/>
                      <a:pt x="2114" y="831"/>
                    </a:cubicBezTo>
                    <a:lnTo>
                      <a:pt x="4320" y="831"/>
                    </a:lnTo>
                    <a:cubicBezTo>
                      <a:pt x="4495" y="831"/>
                      <a:pt x="4668" y="801"/>
                      <a:pt x="4828" y="745"/>
                    </a:cubicBezTo>
                    <a:lnTo>
                      <a:pt x="4828"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1"/>
              <p:cNvSpPr/>
              <p:nvPr/>
            </p:nvSpPr>
            <p:spPr>
              <a:xfrm>
                <a:off x="6279375" y="3505200"/>
                <a:ext cx="103500" cy="45300"/>
              </a:xfrm>
              <a:custGeom>
                <a:rect b="b" l="l" r="r" t="t"/>
                <a:pathLst>
                  <a:path extrusionOk="0" h="1812" w="4140">
                    <a:moveTo>
                      <a:pt x="1180" y="0"/>
                    </a:moveTo>
                    <a:cubicBezTo>
                      <a:pt x="680" y="0"/>
                      <a:pt x="274" y="406"/>
                      <a:pt x="274" y="905"/>
                    </a:cubicBezTo>
                    <a:lnTo>
                      <a:pt x="1" y="1811"/>
                    </a:lnTo>
                    <a:lnTo>
                      <a:pt x="3113" y="1811"/>
                    </a:lnTo>
                    <a:cubicBezTo>
                      <a:pt x="3697" y="1811"/>
                      <a:pt x="4140" y="1288"/>
                      <a:pt x="4043" y="714"/>
                    </a:cubicBezTo>
                    <a:lnTo>
                      <a:pt x="3966" y="252"/>
                    </a:lnTo>
                    <a:cubicBezTo>
                      <a:pt x="3941" y="107"/>
                      <a:pt x="3816" y="0"/>
                      <a:pt x="366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1"/>
              <p:cNvSpPr/>
              <p:nvPr/>
            </p:nvSpPr>
            <p:spPr>
              <a:xfrm>
                <a:off x="6256775" y="3522250"/>
                <a:ext cx="30200" cy="52825"/>
              </a:xfrm>
              <a:custGeom>
                <a:rect b="b" l="l" r="r" t="t"/>
                <a:pathLst>
                  <a:path extrusionOk="0" h="2113" w="1208">
                    <a:moveTo>
                      <a:pt x="906" y="0"/>
                    </a:moveTo>
                    <a:cubicBezTo>
                      <a:pt x="407" y="0"/>
                      <a:pt x="1" y="406"/>
                      <a:pt x="1" y="905"/>
                    </a:cubicBezTo>
                    <a:lnTo>
                      <a:pt x="1" y="2112"/>
                    </a:lnTo>
                    <a:cubicBezTo>
                      <a:pt x="668" y="2112"/>
                      <a:pt x="1208" y="1572"/>
                      <a:pt x="1208" y="905"/>
                    </a:cubicBezTo>
                    <a:lnTo>
                      <a:pt x="1208" y="0"/>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3" name="Shape 3973"/>
        <p:cNvGrpSpPr/>
        <p:nvPr/>
      </p:nvGrpSpPr>
      <p:grpSpPr>
        <a:xfrm>
          <a:off x="0" y="0"/>
          <a:ext cx="0" cy="0"/>
          <a:chOff x="0" y="0"/>
          <a:chExt cx="0" cy="0"/>
        </a:xfrm>
      </p:grpSpPr>
      <p:grpSp>
        <p:nvGrpSpPr>
          <p:cNvPr id="3974" name="Google Shape;3974;p72"/>
          <p:cNvGrpSpPr/>
          <p:nvPr/>
        </p:nvGrpSpPr>
        <p:grpSpPr>
          <a:xfrm>
            <a:off x="2328525" y="2658725"/>
            <a:ext cx="2667325" cy="2474350"/>
            <a:chOff x="2328525" y="2658725"/>
            <a:chExt cx="2667325" cy="2474350"/>
          </a:xfrm>
        </p:grpSpPr>
        <p:grpSp>
          <p:nvGrpSpPr>
            <p:cNvPr id="3975" name="Google Shape;3975;p72"/>
            <p:cNvGrpSpPr/>
            <p:nvPr/>
          </p:nvGrpSpPr>
          <p:grpSpPr>
            <a:xfrm>
              <a:off x="2329675" y="2658725"/>
              <a:ext cx="2665025" cy="2474350"/>
              <a:chOff x="3095725" y="1030125"/>
              <a:chExt cx="2665025" cy="2474350"/>
            </a:xfrm>
          </p:grpSpPr>
          <p:sp>
            <p:nvSpPr>
              <p:cNvPr id="3976" name="Google Shape;3976;p72"/>
              <p:cNvSpPr/>
              <p:nvPr/>
            </p:nvSpPr>
            <p:spPr>
              <a:xfrm>
                <a:off x="4353400" y="2070125"/>
                <a:ext cx="20900" cy="17250"/>
              </a:xfrm>
              <a:custGeom>
                <a:rect b="b" l="l" r="r" t="t"/>
                <a:pathLst>
                  <a:path extrusionOk="0" h="690" w="836">
                    <a:moveTo>
                      <a:pt x="106" y="1"/>
                    </a:moveTo>
                    <a:cubicBezTo>
                      <a:pt x="71" y="1"/>
                      <a:pt x="35" y="23"/>
                      <a:pt x="22" y="53"/>
                    </a:cubicBezTo>
                    <a:cubicBezTo>
                      <a:pt x="1" y="101"/>
                      <a:pt x="26" y="146"/>
                      <a:pt x="65" y="170"/>
                    </a:cubicBezTo>
                    <a:cubicBezTo>
                      <a:pt x="186" y="243"/>
                      <a:pt x="299" y="329"/>
                      <a:pt x="407" y="420"/>
                    </a:cubicBezTo>
                    <a:cubicBezTo>
                      <a:pt x="438" y="446"/>
                      <a:pt x="465" y="474"/>
                      <a:pt x="501" y="493"/>
                    </a:cubicBezTo>
                    <a:cubicBezTo>
                      <a:pt x="527" y="506"/>
                      <a:pt x="552" y="526"/>
                      <a:pt x="577" y="546"/>
                    </a:cubicBezTo>
                    <a:cubicBezTo>
                      <a:pt x="634" y="594"/>
                      <a:pt x="689" y="644"/>
                      <a:pt x="752" y="684"/>
                    </a:cubicBezTo>
                    <a:cubicBezTo>
                      <a:pt x="759" y="688"/>
                      <a:pt x="766" y="690"/>
                      <a:pt x="773" y="690"/>
                    </a:cubicBezTo>
                    <a:cubicBezTo>
                      <a:pt x="804" y="690"/>
                      <a:pt x="836" y="653"/>
                      <a:pt x="821" y="622"/>
                    </a:cubicBezTo>
                    <a:cubicBezTo>
                      <a:pt x="787" y="555"/>
                      <a:pt x="740" y="499"/>
                      <a:pt x="691" y="442"/>
                    </a:cubicBezTo>
                    <a:cubicBezTo>
                      <a:pt x="665" y="412"/>
                      <a:pt x="638" y="385"/>
                      <a:pt x="618" y="352"/>
                    </a:cubicBezTo>
                    <a:cubicBezTo>
                      <a:pt x="596" y="318"/>
                      <a:pt x="557" y="293"/>
                      <a:pt x="525" y="268"/>
                    </a:cubicBezTo>
                    <a:cubicBezTo>
                      <a:pt x="403" y="171"/>
                      <a:pt x="274" y="86"/>
                      <a:pt x="139" y="9"/>
                    </a:cubicBezTo>
                    <a:cubicBezTo>
                      <a:pt x="129" y="3"/>
                      <a:pt x="117" y="1"/>
                      <a:pt x="106"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3095725" y="1030125"/>
                <a:ext cx="2665025" cy="2474350"/>
              </a:xfrm>
              <a:custGeom>
                <a:rect b="b" l="l" r="r" t="t"/>
                <a:pathLst>
                  <a:path extrusionOk="0" h="98974" w="106601">
                    <a:moveTo>
                      <a:pt x="66408" y="51046"/>
                    </a:moveTo>
                    <a:cubicBezTo>
                      <a:pt x="66978" y="51437"/>
                      <a:pt x="67622" y="51664"/>
                      <a:pt x="68330" y="51702"/>
                    </a:cubicBezTo>
                    <a:cubicBezTo>
                      <a:pt x="68060" y="52263"/>
                      <a:pt x="67790" y="52824"/>
                      <a:pt x="67520" y="53387"/>
                    </a:cubicBezTo>
                    <a:cubicBezTo>
                      <a:pt x="67437" y="53559"/>
                      <a:pt x="67359" y="53733"/>
                      <a:pt x="67282" y="53907"/>
                    </a:cubicBezTo>
                    <a:lnTo>
                      <a:pt x="67247" y="53973"/>
                    </a:lnTo>
                    <a:cubicBezTo>
                      <a:pt x="66802" y="53985"/>
                      <a:pt x="66343" y="53996"/>
                      <a:pt x="65876" y="54004"/>
                    </a:cubicBezTo>
                    <a:lnTo>
                      <a:pt x="65835" y="54004"/>
                    </a:lnTo>
                    <a:cubicBezTo>
                      <a:pt x="65502" y="54009"/>
                      <a:pt x="65165" y="54012"/>
                      <a:pt x="64823" y="54015"/>
                    </a:cubicBezTo>
                    <a:cubicBezTo>
                      <a:pt x="64885" y="53899"/>
                      <a:pt x="64947" y="53782"/>
                      <a:pt x="65009" y="53667"/>
                    </a:cubicBezTo>
                    <a:cubicBezTo>
                      <a:pt x="65016" y="53655"/>
                      <a:pt x="65022" y="53642"/>
                      <a:pt x="65029" y="53631"/>
                    </a:cubicBezTo>
                    <a:cubicBezTo>
                      <a:pt x="65146" y="53411"/>
                      <a:pt x="65263" y="53191"/>
                      <a:pt x="65381" y="52972"/>
                    </a:cubicBezTo>
                    <a:cubicBezTo>
                      <a:pt x="65384" y="52965"/>
                      <a:pt x="65387" y="52959"/>
                      <a:pt x="65391" y="52953"/>
                    </a:cubicBezTo>
                    <a:lnTo>
                      <a:pt x="66408" y="51046"/>
                    </a:lnTo>
                    <a:close/>
                    <a:moveTo>
                      <a:pt x="24623" y="54895"/>
                    </a:moveTo>
                    <a:lnTo>
                      <a:pt x="24623" y="54895"/>
                    </a:lnTo>
                    <a:cubicBezTo>
                      <a:pt x="24621" y="54974"/>
                      <a:pt x="24617" y="55051"/>
                      <a:pt x="24611" y="55128"/>
                    </a:cubicBezTo>
                    <a:lnTo>
                      <a:pt x="24544" y="55115"/>
                    </a:lnTo>
                    <a:lnTo>
                      <a:pt x="23047" y="56318"/>
                    </a:lnTo>
                    <a:cubicBezTo>
                      <a:pt x="23095" y="56222"/>
                      <a:pt x="23144" y="56122"/>
                      <a:pt x="23195" y="56019"/>
                    </a:cubicBezTo>
                    <a:lnTo>
                      <a:pt x="23412" y="55588"/>
                    </a:lnTo>
                    <a:lnTo>
                      <a:pt x="24623" y="54895"/>
                    </a:lnTo>
                    <a:close/>
                    <a:moveTo>
                      <a:pt x="51514" y="60361"/>
                    </a:moveTo>
                    <a:cubicBezTo>
                      <a:pt x="51521" y="60411"/>
                      <a:pt x="51528" y="60461"/>
                      <a:pt x="51536" y="60512"/>
                    </a:cubicBezTo>
                    <a:cubicBezTo>
                      <a:pt x="51528" y="60462"/>
                      <a:pt x="51521" y="60411"/>
                      <a:pt x="51514" y="60361"/>
                    </a:cubicBezTo>
                    <a:close/>
                    <a:moveTo>
                      <a:pt x="51608" y="61052"/>
                    </a:moveTo>
                    <a:cubicBezTo>
                      <a:pt x="51619" y="61148"/>
                      <a:pt x="51630" y="61243"/>
                      <a:pt x="51640" y="61340"/>
                    </a:cubicBezTo>
                    <a:cubicBezTo>
                      <a:pt x="51630" y="61243"/>
                      <a:pt x="51619" y="61149"/>
                      <a:pt x="51608" y="61052"/>
                    </a:cubicBezTo>
                    <a:close/>
                    <a:moveTo>
                      <a:pt x="51666" y="61631"/>
                    </a:moveTo>
                    <a:cubicBezTo>
                      <a:pt x="51674" y="61725"/>
                      <a:pt x="51681" y="61822"/>
                      <a:pt x="51686" y="61918"/>
                    </a:cubicBezTo>
                    <a:cubicBezTo>
                      <a:pt x="51680" y="61822"/>
                      <a:pt x="51674" y="61726"/>
                      <a:pt x="51666" y="61631"/>
                    </a:cubicBezTo>
                    <a:close/>
                    <a:moveTo>
                      <a:pt x="51694" y="62040"/>
                    </a:moveTo>
                    <a:lnTo>
                      <a:pt x="51694" y="62040"/>
                    </a:lnTo>
                    <a:cubicBezTo>
                      <a:pt x="51696" y="62098"/>
                      <a:pt x="51699" y="62155"/>
                      <a:pt x="51701" y="62213"/>
                    </a:cubicBezTo>
                    <a:cubicBezTo>
                      <a:pt x="51699" y="62156"/>
                      <a:pt x="51696" y="62098"/>
                      <a:pt x="51694" y="62040"/>
                    </a:cubicBezTo>
                    <a:close/>
                    <a:moveTo>
                      <a:pt x="51707" y="62403"/>
                    </a:moveTo>
                    <a:lnTo>
                      <a:pt x="51707" y="62403"/>
                    </a:lnTo>
                    <a:cubicBezTo>
                      <a:pt x="51709" y="62459"/>
                      <a:pt x="51710" y="62514"/>
                      <a:pt x="51710" y="62569"/>
                    </a:cubicBezTo>
                    <a:cubicBezTo>
                      <a:pt x="51710" y="62514"/>
                      <a:pt x="51708" y="62459"/>
                      <a:pt x="51707" y="62403"/>
                    </a:cubicBezTo>
                    <a:close/>
                    <a:moveTo>
                      <a:pt x="61597" y="1"/>
                    </a:moveTo>
                    <a:cubicBezTo>
                      <a:pt x="60723" y="1"/>
                      <a:pt x="59851" y="79"/>
                      <a:pt x="58991" y="253"/>
                    </a:cubicBezTo>
                    <a:cubicBezTo>
                      <a:pt x="53094" y="1447"/>
                      <a:pt x="47834" y="9080"/>
                      <a:pt x="49990" y="14690"/>
                    </a:cubicBezTo>
                    <a:cubicBezTo>
                      <a:pt x="50616" y="16317"/>
                      <a:pt x="51759" y="17786"/>
                      <a:pt x="51973" y="19506"/>
                    </a:cubicBezTo>
                    <a:cubicBezTo>
                      <a:pt x="52270" y="21894"/>
                      <a:pt x="50713" y="24165"/>
                      <a:pt x="50682" y="26568"/>
                    </a:cubicBezTo>
                    <a:cubicBezTo>
                      <a:pt x="50662" y="28197"/>
                      <a:pt x="51386" y="29822"/>
                      <a:pt x="52629" y="30935"/>
                    </a:cubicBezTo>
                    <a:cubicBezTo>
                      <a:pt x="53762" y="31951"/>
                      <a:pt x="55310" y="32527"/>
                      <a:pt x="56863" y="32527"/>
                    </a:cubicBezTo>
                    <a:cubicBezTo>
                      <a:pt x="57014" y="32527"/>
                      <a:pt x="57165" y="32522"/>
                      <a:pt x="57315" y="32511"/>
                    </a:cubicBezTo>
                    <a:cubicBezTo>
                      <a:pt x="57871" y="32470"/>
                      <a:pt x="58489" y="32381"/>
                      <a:pt x="59066" y="32381"/>
                    </a:cubicBezTo>
                    <a:cubicBezTo>
                      <a:pt x="59795" y="32381"/>
                      <a:pt x="60459" y="32523"/>
                      <a:pt x="60852" y="33082"/>
                    </a:cubicBezTo>
                    <a:cubicBezTo>
                      <a:pt x="61446" y="33930"/>
                      <a:pt x="60879" y="35040"/>
                      <a:pt x="60662" y="36040"/>
                    </a:cubicBezTo>
                    <a:cubicBezTo>
                      <a:pt x="60347" y="37490"/>
                      <a:pt x="60882" y="38964"/>
                      <a:pt x="61869" y="40123"/>
                    </a:cubicBezTo>
                    <a:cubicBezTo>
                      <a:pt x="60720" y="42372"/>
                      <a:pt x="59580" y="44636"/>
                      <a:pt x="58437" y="46894"/>
                    </a:cubicBezTo>
                    <a:lnTo>
                      <a:pt x="58435" y="46894"/>
                    </a:lnTo>
                    <a:cubicBezTo>
                      <a:pt x="58416" y="46932"/>
                      <a:pt x="58398" y="46969"/>
                      <a:pt x="58378" y="47006"/>
                    </a:cubicBezTo>
                    <a:lnTo>
                      <a:pt x="58380" y="47006"/>
                    </a:lnTo>
                    <a:cubicBezTo>
                      <a:pt x="58202" y="47358"/>
                      <a:pt x="58024" y="47710"/>
                      <a:pt x="57845" y="48060"/>
                    </a:cubicBezTo>
                    <a:cubicBezTo>
                      <a:pt x="57822" y="48109"/>
                      <a:pt x="57796" y="48158"/>
                      <a:pt x="57771" y="48206"/>
                    </a:cubicBezTo>
                    <a:cubicBezTo>
                      <a:pt x="57642" y="48461"/>
                      <a:pt x="57511" y="48718"/>
                      <a:pt x="57381" y="48973"/>
                    </a:cubicBezTo>
                    <a:lnTo>
                      <a:pt x="57380" y="48972"/>
                    </a:lnTo>
                    <a:cubicBezTo>
                      <a:pt x="57370" y="48992"/>
                      <a:pt x="57360" y="49010"/>
                      <a:pt x="57350" y="49029"/>
                    </a:cubicBezTo>
                    <a:lnTo>
                      <a:pt x="57351" y="49030"/>
                    </a:lnTo>
                    <a:cubicBezTo>
                      <a:pt x="56907" y="49904"/>
                      <a:pt x="56461" y="50777"/>
                      <a:pt x="56014" y="51647"/>
                    </a:cubicBezTo>
                    <a:lnTo>
                      <a:pt x="56011" y="51647"/>
                    </a:lnTo>
                    <a:cubicBezTo>
                      <a:pt x="56000" y="51666"/>
                      <a:pt x="55992" y="51685"/>
                      <a:pt x="55982" y="51704"/>
                    </a:cubicBezTo>
                    <a:lnTo>
                      <a:pt x="55984" y="51705"/>
                    </a:lnTo>
                    <a:cubicBezTo>
                      <a:pt x="55872" y="51922"/>
                      <a:pt x="55759" y="52141"/>
                      <a:pt x="55646" y="52358"/>
                    </a:cubicBezTo>
                    <a:lnTo>
                      <a:pt x="55643" y="52361"/>
                    </a:lnTo>
                    <a:lnTo>
                      <a:pt x="55593" y="52457"/>
                    </a:lnTo>
                    <a:lnTo>
                      <a:pt x="55597" y="52455"/>
                    </a:lnTo>
                    <a:lnTo>
                      <a:pt x="55597" y="52455"/>
                    </a:lnTo>
                    <a:cubicBezTo>
                      <a:pt x="55506" y="52629"/>
                      <a:pt x="55415" y="52804"/>
                      <a:pt x="55325" y="52978"/>
                    </a:cubicBezTo>
                    <a:lnTo>
                      <a:pt x="55322" y="52978"/>
                    </a:lnTo>
                    <a:cubicBezTo>
                      <a:pt x="55312" y="52999"/>
                      <a:pt x="55301" y="53020"/>
                      <a:pt x="55291" y="53041"/>
                    </a:cubicBezTo>
                    <a:lnTo>
                      <a:pt x="55292" y="53041"/>
                    </a:lnTo>
                    <a:cubicBezTo>
                      <a:pt x="55281" y="53061"/>
                      <a:pt x="55273" y="53080"/>
                      <a:pt x="55263" y="53099"/>
                    </a:cubicBezTo>
                    <a:lnTo>
                      <a:pt x="55261" y="53098"/>
                    </a:lnTo>
                    <a:cubicBezTo>
                      <a:pt x="55251" y="53118"/>
                      <a:pt x="55239" y="53139"/>
                      <a:pt x="55229" y="53159"/>
                    </a:cubicBezTo>
                    <a:lnTo>
                      <a:pt x="55230" y="53160"/>
                    </a:lnTo>
                    <a:cubicBezTo>
                      <a:pt x="55107" y="53399"/>
                      <a:pt x="54983" y="53636"/>
                      <a:pt x="54859" y="53872"/>
                    </a:cubicBezTo>
                    <a:cubicBezTo>
                      <a:pt x="50877" y="53772"/>
                      <a:pt x="46835" y="53656"/>
                      <a:pt x="43238" y="53656"/>
                    </a:cubicBezTo>
                    <a:cubicBezTo>
                      <a:pt x="42037" y="53656"/>
                      <a:pt x="40886" y="53669"/>
                      <a:pt x="39803" y="53700"/>
                    </a:cubicBezTo>
                    <a:cubicBezTo>
                      <a:pt x="39526" y="53518"/>
                      <a:pt x="39240" y="53342"/>
                      <a:pt x="38949" y="53173"/>
                    </a:cubicBezTo>
                    <a:cubicBezTo>
                      <a:pt x="38947" y="52973"/>
                      <a:pt x="38946" y="52773"/>
                      <a:pt x="38942" y="52574"/>
                    </a:cubicBezTo>
                    <a:lnTo>
                      <a:pt x="38942" y="52574"/>
                    </a:lnTo>
                    <a:cubicBezTo>
                      <a:pt x="39291" y="52647"/>
                      <a:pt x="39644" y="52691"/>
                      <a:pt x="40001" y="52691"/>
                    </a:cubicBezTo>
                    <a:cubicBezTo>
                      <a:pt x="40016" y="52691"/>
                      <a:pt x="40032" y="52691"/>
                      <a:pt x="40048" y="52691"/>
                    </a:cubicBezTo>
                    <a:cubicBezTo>
                      <a:pt x="40240" y="52688"/>
                      <a:pt x="40437" y="52672"/>
                      <a:pt x="40632" y="52640"/>
                    </a:cubicBezTo>
                    <a:cubicBezTo>
                      <a:pt x="40903" y="52618"/>
                      <a:pt x="41164" y="52538"/>
                      <a:pt x="41398" y="52413"/>
                    </a:cubicBezTo>
                    <a:cubicBezTo>
                      <a:pt x="41521" y="52357"/>
                      <a:pt x="41638" y="52291"/>
                      <a:pt x="41747" y="52215"/>
                    </a:cubicBezTo>
                    <a:cubicBezTo>
                      <a:pt x="43534" y="52443"/>
                      <a:pt x="45322" y="52692"/>
                      <a:pt x="47104" y="52841"/>
                    </a:cubicBezTo>
                    <a:cubicBezTo>
                      <a:pt x="49178" y="50190"/>
                      <a:pt x="50985" y="45455"/>
                      <a:pt x="52110" y="42235"/>
                    </a:cubicBezTo>
                    <a:cubicBezTo>
                      <a:pt x="52169" y="42200"/>
                      <a:pt x="52224" y="42158"/>
                      <a:pt x="52274" y="42108"/>
                    </a:cubicBezTo>
                    <a:cubicBezTo>
                      <a:pt x="52513" y="41858"/>
                      <a:pt x="52546" y="41480"/>
                      <a:pt x="52556" y="41134"/>
                    </a:cubicBezTo>
                    <a:cubicBezTo>
                      <a:pt x="52568" y="40727"/>
                      <a:pt x="52569" y="40313"/>
                      <a:pt x="52474" y="39917"/>
                    </a:cubicBezTo>
                    <a:cubicBezTo>
                      <a:pt x="52451" y="39826"/>
                      <a:pt x="52424" y="39737"/>
                      <a:pt x="52390" y="39648"/>
                    </a:cubicBezTo>
                    <a:cubicBezTo>
                      <a:pt x="52390" y="39646"/>
                      <a:pt x="52392" y="39645"/>
                      <a:pt x="52392" y="39644"/>
                    </a:cubicBezTo>
                    <a:lnTo>
                      <a:pt x="52395" y="39633"/>
                    </a:lnTo>
                    <a:cubicBezTo>
                      <a:pt x="52421" y="39556"/>
                      <a:pt x="52449" y="39480"/>
                      <a:pt x="52482" y="39405"/>
                    </a:cubicBezTo>
                    <a:cubicBezTo>
                      <a:pt x="52513" y="39336"/>
                      <a:pt x="52548" y="39266"/>
                      <a:pt x="52587" y="39201"/>
                    </a:cubicBezTo>
                    <a:cubicBezTo>
                      <a:pt x="52588" y="39198"/>
                      <a:pt x="52595" y="39184"/>
                      <a:pt x="52600" y="39176"/>
                    </a:cubicBezTo>
                    <a:cubicBezTo>
                      <a:pt x="52605" y="39167"/>
                      <a:pt x="52627" y="39134"/>
                      <a:pt x="52626" y="39134"/>
                    </a:cubicBezTo>
                    <a:lnTo>
                      <a:pt x="52626" y="39134"/>
                    </a:lnTo>
                    <a:cubicBezTo>
                      <a:pt x="52626" y="39134"/>
                      <a:pt x="52626" y="39135"/>
                      <a:pt x="52626" y="39135"/>
                    </a:cubicBezTo>
                    <a:cubicBezTo>
                      <a:pt x="52645" y="39105"/>
                      <a:pt x="52667" y="39075"/>
                      <a:pt x="52688" y="39045"/>
                    </a:cubicBezTo>
                    <a:cubicBezTo>
                      <a:pt x="52780" y="38916"/>
                      <a:pt x="52881" y="38786"/>
                      <a:pt x="52990" y="38669"/>
                    </a:cubicBezTo>
                    <a:cubicBezTo>
                      <a:pt x="53065" y="38588"/>
                      <a:pt x="53050" y="38451"/>
                      <a:pt x="52978" y="38376"/>
                    </a:cubicBezTo>
                    <a:cubicBezTo>
                      <a:pt x="52932" y="38329"/>
                      <a:pt x="52876" y="38307"/>
                      <a:pt x="52819" y="38307"/>
                    </a:cubicBezTo>
                    <a:cubicBezTo>
                      <a:pt x="52774" y="38307"/>
                      <a:pt x="52729" y="38320"/>
                      <a:pt x="52687" y="38346"/>
                    </a:cubicBezTo>
                    <a:cubicBezTo>
                      <a:pt x="52409" y="38514"/>
                      <a:pt x="52188" y="38766"/>
                      <a:pt x="52028" y="39058"/>
                    </a:cubicBezTo>
                    <a:cubicBezTo>
                      <a:pt x="52003" y="39032"/>
                      <a:pt x="51978" y="39007"/>
                      <a:pt x="51952" y="38983"/>
                    </a:cubicBezTo>
                    <a:cubicBezTo>
                      <a:pt x="51966" y="38843"/>
                      <a:pt x="51988" y="38704"/>
                      <a:pt x="52022" y="38567"/>
                    </a:cubicBezTo>
                    <a:cubicBezTo>
                      <a:pt x="52059" y="38412"/>
                      <a:pt x="52112" y="38263"/>
                      <a:pt x="52182" y="38120"/>
                    </a:cubicBezTo>
                    <a:cubicBezTo>
                      <a:pt x="52256" y="37964"/>
                      <a:pt x="52328" y="37816"/>
                      <a:pt x="52434" y="37678"/>
                    </a:cubicBezTo>
                    <a:cubicBezTo>
                      <a:pt x="52496" y="37597"/>
                      <a:pt x="52487" y="37479"/>
                      <a:pt x="52407" y="37412"/>
                    </a:cubicBezTo>
                    <a:cubicBezTo>
                      <a:pt x="52372" y="37384"/>
                      <a:pt x="52333" y="37371"/>
                      <a:pt x="52295" y="37371"/>
                    </a:cubicBezTo>
                    <a:cubicBezTo>
                      <a:pt x="52240" y="37371"/>
                      <a:pt x="52185" y="37398"/>
                      <a:pt x="52141" y="37440"/>
                    </a:cubicBezTo>
                    <a:cubicBezTo>
                      <a:pt x="51999" y="37575"/>
                      <a:pt x="51865" y="37728"/>
                      <a:pt x="51770" y="37900"/>
                    </a:cubicBezTo>
                    <a:cubicBezTo>
                      <a:pt x="51673" y="38077"/>
                      <a:pt x="51603" y="38262"/>
                      <a:pt x="51545" y="38455"/>
                    </a:cubicBezTo>
                    <a:cubicBezTo>
                      <a:pt x="51520" y="38540"/>
                      <a:pt x="51499" y="38626"/>
                      <a:pt x="51481" y="38713"/>
                    </a:cubicBezTo>
                    <a:cubicBezTo>
                      <a:pt x="51472" y="38710"/>
                      <a:pt x="51462" y="38708"/>
                      <a:pt x="51453" y="38705"/>
                    </a:cubicBezTo>
                    <a:cubicBezTo>
                      <a:pt x="51429" y="38546"/>
                      <a:pt x="51422" y="38383"/>
                      <a:pt x="51432" y="38222"/>
                    </a:cubicBezTo>
                    <a:cubicBezTo>
                      <a:pt x="51447" y="38007"/>
                      <a:pt x="51484" y="37791"/>
                      <a:pt x="51540" y="37581"/>
                    </a:cubicBezTo>
                    <a:cubicBezTo>
                      <a:pt x="51567" y="37478"/>
                      <a:pt x="51604" y="37378"/>
                      <a:pt x="51637" y="37275"/>
                    </a:cubicBezTo>
                    <a:cubicBezTo>
                      <a:pt x="51670" y="37164"/>
                      <a:pt x="51721" y="37067"/>
                      <a:pt x="51724" y="36950"/>
                    </a:cubicBezTo>
                    <a:cubicBezTo>
                      <a:pt x="51725" y="36865"/>
                      <a:pt x="51634" y="36765"/>
                      <a:pt x="51549" y="36760"/>
                    </a:cubicBezTo>
                    <a:cubicBezTo>
                      <a:pt x="51542" y="36759"/>
                      <a:pt x="51535" y="36759"/>
                      <a:pt x="51527" y="36759"/>
                    </a:cubicBezTo>
                    <a:cubicBezTo>
                      <a:pt x="51293" y="36759"/>
                      <a:pt x="51189" y="36966"/>
                      <a:pt x="51111" y="37165"/>
                    </a:cubicBezTo>
                    <a:cubicBezTo>
                      <a:pt x="51038" y="37357"/>
                      <a:pt x="50977" y="37555"/>
                      <a:pt x="50934" y="37755"/>
                    </a:cubicBezTo>
                    <a:cubicBezTo>
                      <a:pt x="50867" y="38061"/>
                      <a:pt x="50837" y="38387"/>
                      <a:pt x="50864" y="38703"/>
                    </a:cubicBezTo>
                    <a:cubicBezTo>
                      <a:pt x="50844" y="38709"/>
                      <a:pt x="50825" y="38715"/>
                      <a:pt x="50805" y="38724"/>
                    </a:cubicBezTo>
                    <a:cubicBezTo>
                      <a:pt x="50785" y="38564"/>
                      <a:pt x="50770" y="38405"/>
                      <a:pt x="50761" y="38243"/>
                    </a:cubicBezTo>
                    <a:cubicBezTo>
                      <a:pt x="50740" y="37853"/>
                      <a:pt x="50744" y="37463"/>
                      <a:pt x="50736" y="37073"/>
                    </a:cubicBezTo>
                    <a:cubicBezTo>
                      <a:pt x="50734" y="36960"/>
                      <a:pt x="50648" y="36905"/>
                      <a:pt x="50557" y="36905"/>
                    </a:cubicBezTo>
                    <a:cubicBezTo>
                      <a:pt x="50470" y="36905"/>
                      <a:pt x="50379" y="36956"/>
                      <a:pt x="50359" y="37058"/>
                    </a:cubicBezTo>
                    <a:cubicBezTo>
                      <a:pt x="50279" y="37453"/>
                      <a:pt x="50257" y="37861"/>
                      <a:pt x="50260" y="38263"/>
                    </a:cubicBezTo>
                    <a:cubicBezTo>
                      <a:pt x="50261" y="38559"/>
                      <a:pt x="50266" y="38865"/>
                      <a:pt x="50299" y="39163"/>
                    </a:cubicBezTo>
                    <a:cubicBezTo>
                      <a:pt x="50250" y="39248"/>
                      <a:pt x="50209" y="39337"/>
                      <a:pt x="50174" y="39432"/>
                    </a:cubicBezTo>
                    <a:cubicBezTo>
                      <a:pt x="50081" y="39237"/>
                      <a:pt x="49958" y="39043"/>
                      <a:pt x="49734" y="39030"/>
                    </a:cubicBezTo>
                    <a:cubicBezTo>
                      <a:pt x="49727" y="39029"/>
                      <a:pt x="49720" y="39029"/>
                      <a:pt x="49713" y="39029"/>
                    </a:cubicBezTo>
                    <a:cubicBezTo>
                      <a:pt x="49600" y="39029"/>
                      <a:pt x="49500" y="39082"/>
                      <a:pt x="49464" y="39198"/>
                    </a:cubicBezTo>
                    <a:cubicBezTo>
                      <a:pt x="49433" y="39301"/>
                      <a:pt x="49472" y="39398"/>
                      <a:pt x="49554" y="39459"/>
                    </a:cubicBezTo>
                    <a:cubicBezTo>
                      <a:pt x="49557" y="39464"/>
                      <a:pt x="49558" y="39465"/>
                      <a:pt x="49560" y="39470"/>
                    </a:cubicBezTo>
                    <a:cubicBezTo>
                      <a:pt x="49562" y="39474"/>
                      <a:pt x="49562" y="39474"/>
                      <a:pt x="49563" y="39477"/>
                    </a:cubicBezTo>
                    <a:cubicBezTo>
                      <a:pt x="49580" y="39523"/>
                      <a:pt x="49598" y="39569"/>
                      <a:pt x="49613" y="39617"/>
                    </a:cubicBezTo>
                    <a:cubicBezTo>
                      <a:pt x="49649" y="39728"/>
                      <a:pt x="49685" y="39841"/>
                      <a:pt x="49721" y="39954"/>
                    </a:cubicBezTo>
                    <a:cubicBezTo>
                      <a:pt x="49757" y="40067"/>
                      <a:pt x="49796" y="40178"/>
                      <a:pt x="49834" y="40290"/>
                    </a:cubicBezTo>
                    <a:cubicBezTo>
                      <a:pt x="49880" y="40427"/>
                      <a:pt x="49914" y="40580"/>
                      <a:pt x="49996" y="40701"/>
                    </a:cubicBezTo>
                    <a:cubicBezTo>
                      <a:pt x="50006" y="40714"/>
                      <a:pt x="50017" y="40728"/>
                      <a:pt x="50029" y="40739"/>
                    </a:cubicBezTo>
                    <a:cubicBezTo>
                      <a:pt x="50048" y="41015"/>
                      <a:pt x="50104" y="41261"/>
                      <a:pt x="50216" y="41475"/>
                    </a:cubicBezTo>
                    <a:cubicBezTo>
                      <a:pt x="48961" y="42860"/>
                      <a:pt x="46262" y="46209"/>
                      <a:pt x="45064" y="47517"/>
                    </a:cubicBezTo>
                    <a:cubicBezTo>
                      <a:pt x="44037" y="47328"/>
                      <a:pt x="43010" y="47140"/>
                      <a:pt x="41984" y="46952"/>
                    </a:cubicBezTo>
                    <a:cubicBezTo>
                      <a:pt x="41936" y="46896"/>
                      <a:pt x="41885" y="46844"/>
                      <a:pt x="41832" y="46792"/>
                    </a:cubicBezTo>
                    <a:cubicBezTo>
                      <a:pt x="41111" y="46100"/>
                      <a:pt x="40073" y="45876"/>
                      <a:pt x="39094" y="45683"/>
                    </a:cubicBezTo>
                    <a:cubicBezTo>
                      <a:pt x="38108" y="45486"/>
                      <a:pt x="37123" y="45291"/>
                      <a:pt x="36137" y="45095"/>
                    </a:cubicBezTo>
                    <a:cubicBezTo>
                      <a:pt x="35342" y="44841"/>
                      <a:pt x="34474" y="44678"/>
                      <a:pt x="33784" y="44418"/>
                    </a:cubicBezTo>
                    <a:cubicBezTo>
                      <a:pt x="33312" y="44240"/>
                      <a:pt x="32826" y="44099"/>
                      <a:pt x="32333" y="43998"/>
                    </a:cubicBezTo>
                    <a:cubicBezTo>
                      <a:pt x="32323" y="43944"/>
                      <a:pt x="32315" y="43893"/>
                      <a:pt x="32305" y="43841"/>
                    </a:cubicBezTo>
                    <a:cubicBezTo>
                      <a:pt x="32208" y="43271"/>
                      <a:pt x="32184" y="42853"/>
                      <a:pt x="32320" y="42813"/>
                    </a:cubicBezTo>
                    <a:cubicBezTo>
                      <a:pt x="32751" y="42684"/>
                      <a:pt x="33144" y="42524"/>
                      <a:pt x="33498" y="42337"/>
                    </a:cubicBezTo>
                    <a:cubicBezTo>
                      <a:pt x="35526" y="41268"/>
                      <a:pt x="36210" y="39306"/>
                      <a:pt x="34539" y="37173"/>
                    </a:cubicBezTo>
                    <a:cubicBezTo>
                      <a:pt x="34521" y="37154"/>
                      <a:pt x="34498" y="37147"/>
                      <a:pt x="34474" y="37133"/>
                    </a:cubicBezTo>
                    <a:cubicBezTo>
                      <a:pt x="34583" y="36957"/>
                      <a:pt x="34690" y="36674"/>
                      <a:pt x="34768" y="36361"/>
                    </a:cubicBezTo>
                    <a:cubicBezTo>
                      <a:pt x="34927" y="35737"/>
                      <a:pt x="34456" y="35137"/>
                      <a:pt x="33823" y="35137"/>
                    </a:cubicBezTo>
                    <a:cubicBezTo>
                      <a:pt x="33801" y="35137"/>
                      <a:pt x="33778" y="35138"/>
                      <a:pt x="33756" y="35140"/>
                    </a:cubicBezTo>
                    <a:cubicBezTo>
                      <a:pt x="33620" y="35149"/>
                      <a:pt x="33496" y="35153"/>
                      <a:pt x="33381" y="35153"/>
                    </a:cubicBezTo>
                    <a:cubicBezTo>
                      <a:pt x="32774" y="35153"/>
                      <a:pt x="32407" y="35034"/>
                      <a:pt x="31911" y="34856"/>
                    </a:cubicBezTo>
                    <a:cubicBezTo>
                      <a:pt x="32086" y="33969"/>
                      <a:pt x="32207" y="33071"/>
                      <a:pt x="32281" y="32175"/>
                    </a:cubicBezTo>
                    <a:cubicBezTo>
                      <a:pt x="32342" y="31438"/>
                      <a:pt x="32362" y="30676"/>
                      <a:pt x="32109" y="29975"/>
                    </a:cubicBezTo>
                    <a:cubicBezTo>
                      <a:pt x="31856" y="29274"/>
                      <a:pt x="31282" y="28578"/>
                      <a:pt x="30527" y="28424"/>
                    </a:cubicBezTo>
                    <a:cubicBezTo>
                      <a:pt x="30919" y="27425"/>
                      <a:pt x="30425" y="26223"/>
                      <a:pt x="29523" y="25588"/>
                    </a:cubicBezTo>
                    <a:cubicBezTo>
                      <a:pt x="28905" y="25151"/>
                      <a:pt x="28139" y="24957"/>
                      <a:pt x="27369" y="24957"/>
                    </a:cubicBezTo>
                    <a:cubicBezTo>
                      <a:pt x="27016" y="24957"/>
                      <a:pt x="26663" y="24998"/>
                      <a:pt x="26323" y="25075"/>
                    </a:cubicBezTo>
                    <a:cubicBezTo>
                      <a:pt x="25239" y="25322"/>
                      <a:pt x="24592" y="25876"/>
                      <a:pt x="23720" y="26539"/>
                    </a:cubicBezTo>
                    <a:cubicBezTo>
                      <a:pt x="23635" y="25902"/>
                      <a:pt x="22943" y="25458"/>
                      <a:pt x="22276" y="25435"/>
                    </a:cubicBezTo>
                    <a:cubicBezTo>
                      <a:pt x="22252" y="25434"/>
                      <a:pt x="22229" y="25433"/>
                      <a:pt x="22205" y="25433"/>
                    </a:cubicBezTo>
                    <a:cubicBezTo>
                      <a:pt x="21564" y="25433"/>
                      <a:pt x="20958" y="25728"/>
                      <a:pt x="20427" y="26073"/>
                    </a:cubicBezTo>
                    <a:cubicBezTo>
                      <a:pt x="18476" y="27342"/>
                      <a:pt x="17281" y="29486"/>
                      <a:pt x="16974" y="31733"/>
                    </a:cubicBezTo>
                    <a:cubicBezTo>
                      <a:pt x="16871" y="31709"/>
                      <a:pt x="16766" y="31698"/>
                      <a:pt x="16662" y="31698"/>
                    </a:cubicBezTo>
                    <a:cubicBezTo>
                      <a:pt x="16157" y="31698"/>
                      <a:pt x="15658" y="31964"/>
                      <a:pt x="15356" y="32360"/>
                    </a:cubicBezTo>
                    <a:cubicBezTo>
                      <a:pt x="14993" y="32836"/>
                      <a:pt x="14890" y="33465"/>
                      <a:pt x="14973" y="34055"/>
                    </a:cubicBezTo>
                    <a:cubicBezTo>
                      <a:pt x="15057" y="34643"/>
                      <a:pt x="15263" y="35376"/>
                      <a:pt x="15556" y="35900"/>
                    </a:cubicBezTo>
                    <a:cubicBezTo>
                      <a:pt x="15109" y="36174"/>
                      <a:pt x="14891" y="36749"/>
                      <a:pt x="15052" y="37239"/>
                    </a:cubicBezTo>
                    <a:cubicBezTo>
                      <a:pt x="15211" y="37721"/>
                      <a:pt x="15919" y="38319"/>
                      <a:pt x="16450" y="38319"/>
                    </a:cubicBezTo>
                    <a:cubicBezTo>
                      <a:pt x="16457" y="38319"/>
                      <a:pt x="16463" y="38319"/>
                      <a:pt x="16470" y="38319"/>
                    </a:cubicBezTo>
                    <a:lnTo>
                      <a:pt x="16470" y="38319"/>
                    </a:lnTo>
                    <a:cubicBezTo>
                      <a:pt x="16121" y="40747"/>
                      <a:pt x="17462" y="43331"/>
                      <a:pt x="19697" y="44534"/>
                    </a:cubicBezTo>
                    <a:cubicBezTo>
                      <a:pt x="20640" y="45041"/>
                      <a:pt x="21716" y="45289"/>
                      <a:pt x="22792" y="45289"/>
                    </a:cubicBezTo>
                    <a:cubicBezTo>
                      <a:pt x="24081" y="45289"/>
                      <a:pt x="25369" y="44933"/>
                      <a:pt x="26430" y="44241"/>
                    </a:cubicBezTo>
                    <a:cubicBezTo>
                      <a:pt x="26463" y="44323"/>
                      <a:pt x="26496" y="44409"/>
                      <a:pt x="26528" y="44497"/>
                    </a:cubicBezTo>
                    <a:cubicBezTo>
                      <a:pt x="26282" y="44594"/>
                      <a:pt x="26038" y="44702"/>
                      <a:pt x="25800" y="44820"/>
                    </a:cubicBezTo>
                    <a:cubicBezTo>
                      <a:pt x="25602" y="44919"/>
                      <a:pt x="25535" y="45156"/>
                      <a:pt x="25625" y="45360"/>
                    </a:cubicBezTo>
                    <a:cubicBezTo>
                      <a:pt x="25684" y="45489"/>
                      <a:pt x="25705" y="45632"/>
                      <a:pt x="25691" y="45788"/>
                    </a:cubicBezTo>
                    <a:cubicBezTo>
                      <a:pt x="25095" y="45906"/>
                      <a:pt x="24500" y="46024"/>
                      <a:pt x="23905" y="46142"/>
                    </a:cubicBezTo>
                    <a:cubicBezTo>
                      <a:pt x="22926" y="46337"/>
                      <a:pt x="21888" y="46561"/>
                      <a:pt x="21167" y="47252"/>
                    </a:cubicBezTo>
                    <a:cubicBezTo>
                      <a:pt x="21115" y="47303"/>
                      <a:pt x="21064" y="47355"/>
                      <a:pt x="21015" y="47411"/>
                    </a:cubicBezTo>
                    <a:cubicBezTo>
                      <a:pt x="20019" y="47594"/>
                      <a:pt x="19022" y="47777"/>
                      <a:pt x="18027" y="47959"/>
                    </a:cubicBezTo>
                    <a:cubicBezTo>
                      <a:pt x="18012" y="47939"/>
                      <a:pt x="17986" y="47924"/>
                      <a:pt x="17959" y="47924"/>
                    </a:cubicBezTo>
                    <a:cubicBezTo>
                      <a:pt x="17952" y="47924"/>
                      <a:pt x="17946" y="47925"/>
                      <a:pt x="17939" y="47928"/>
                    </a:cubicBezTo>
                    <a:cubicBezTo>
                      <a:pt x="17926" y="47931"/>
                      <a:pt x="17914" y="47935"/>
                      <a:pt x="17903" y="47940"/>
                    </a:cubicBezTo>
                    <a:cubicBezTo>
                      <a:pt x="16688" y="46609"/>
                      <a:pt x="14027" y="43307"/>
                      <a:pt x="12783" y="41935"/>
                    </a:cubicBezTo>
                    <a:cubicBezTo>
                      <a:pt x="12893" y="41720"/>
                      <a:pt x="12952" y="41475"/>
                      <a:pt x="12970" y="41199"/>
                    </a:cubicBezTo>
                    <a:cubicBezTo>
                      <a:pt x="12982" y="41187"/>
                      <a:pt x="12993" y="41175"/>
                      <a:pt x="13003" y="41160"/>
                    </a:cubicBezTo>
                    <a:cubicBezTo>
                      <a:pt x="13085" y="41040"/>
                      <a:pt x="13119" y="40887"/>
                      <a:pt x="13165" y="40749"/>
                    </a:cubicBezTo>
                    <a:cubicBezTo>
                      <a:pt x="13203" y="40637"/>
                      <a:pt x="13244" y="40527"/>
                      <a:pt x="13278" y="40414"/>
                    </a:cubicBezTo>
                    <a:cubicBezTo>
                      <a:pt x="13314" y="40301"/>
                      <a:pt x="13349" y="40190"/>
                      <a:pt x="13386" y="40077"/>
                    </a:cubicBezTo>
                    <a:cubicBezTo>
                      <a:pt x="13402" y="40029"/>
                      <a:pt x="13419" y="39983"/>
                      <a:pt x="13436" y="39937"/>
                    </a:cubicBezTo>
                    <a:cubicBezTo>
                      <a:pt x="13437" y="39934"/>
                      <a:pt x="13437" y="39933"/>
                      <a:pt x="13440" y="39931"/>
                    </a:cubicBezTo>
                    <a:cubicBezTo>
                      <a:pt x="13442" y="39926"/>
                      <a:pt x="13443" y="39922"/>
                      <a:pt x="13446" y="39918"/>
                    </a:cubicBezTo>
                    <a:cubicBezTo>
                      <a:pt x="13525" y="39857"/>
                      <a:pt x="13566" y="39759"/>
                      <a:pt x="13535" y="39658"/>
                    </a:cubicBezTo>
                    <a:cubicBezTo>
                      <a:pt x="13501" y="39543"/>
                      <a:pt x="13401" y="39489"/>
                      <a:pt x="13289" y="39489"/>
                    </a:cubicBezTo>
                    <a:cubicBezTo>
                      <a:pt x="13281" y="39489"/>
                      <a:pt x="13273" y="39489"/>
                      <a:pt x="13265" y="39490"/>
                    </a:cubicBezTo>
                    <a:cubicBezTo>
                      <a:pt x="13041" y="39504"/>
                      <a:pt x="12918" y="39696"/>
                      <a:pt x="12825" y="39892"/>
                    </a:cubicBezTo>
                    <a:cubicBezTo>
                      <a:pt x="12790" y="39798"/>
                      <a:pt x="12749" y="39707"/>
                      <a:pt x="12700" y="39624"/>
                    </a:cubicBezTo>
                    <a:cubicBezTo>
                      <a:pt x="12733" y="39326"/>
                      <a:pt x="12738" y="39018"/>
                      <a:pt x="12739" y="38724"/>
                    </a:cubicBezTo>
                    <a:cubicBezTo>
                      <a:pt x="12742" y="38320"/>
                      <a:pt x="12718" y="37913"/>
                      <a:pt x="12640" y="37518"/>
                    </a:cubicBezTo>
                    <a:cubicBezTo>
                      <a:pt x="12620" y="37416"/>
                      <a:pt x="12529" y="37364"/>
                      <a:pt x="12441" y="37364"/>
                    </a:cubicBezTo>
                    <a:cubicBezTo>
                      <a:pt x="12351" y="37364"/>
                      <a:pt x="12265" y="37420"/>
                      <a:pt x="12263" y="37533"/>
                    </a:cubicBezTo>
                    <a:cubicBezTo>
                      <a:pt x="12255" y="37923"/>
                      <a:pt x="12258" y="38313"/>
                      <a:pt x="12239" y="38703"/>
                    </a:cubicBezTo>
                    <a:cubicBezTo>
                      <a:pt x="12229" y="38863"/>
                      <a:pt x="12214" y="39024"/>
                      <a:pt x="12195" y="39183"/>
                    </a:cubicBezTo>
                    <a:cubicBezTo>
                      <a:pt x="12176" y="39176"/>
                      <a:pt x="12156" y="39168"/>
                      <a:pt x="12135" y="39162"/>
                    </a:cubicBezTo>
                    <a:cubicBezTo>
                      <a:pt x="12163" y="38847"/>
                      <a:pt x="12132" y="38520"/>
                      <a:pt x="12065" y="38215"/>
                    </a:cubicBezTo>
                    <a:cubicBezTo>
                      <a:pt x="12022" y="38014"/>
                      <a:pt x="11962" y="37817"/>
                      <a:pt x="11888" y="37626"/>
                    </a:cubicBezTo>
                    <a:cubicBezTo>
                      <a:pt x="11811" y="37427"/>
                      <a:pt x="11707" y="37219"/>
                      <a:pt x="11473" y="37219"/>
                    </a:cubicBezTo>
                    <a:cubicBezTo>
                      <a:pt x="11466" y="37219"/>
                      <a:pt x="11458" y="37219"/>
                      <a:pt x="11450" y="37220"/>
                    </a:cubicBezTo>
                    <a:cubicBezTo>
                      <a:pt x="11366" y="37225"/>
                      <a:pt x="11273" y="37325"/>
                      <a:pt x="11275" y="37410"/>
                    </a:cubicBezTo>
                    <a:cubicBezTo>
                      <a:pt x="11278" y="37527"/>
                      <a:pt x="11330" y="37625"/>
                      <a:pt x="11363" y="37734"/>
                    </a:cubicBezTo>
                    <a:cubicBezTo>
                      <a:pt x="11393" y="37837"/>
                      <a:pt x="11431" y="37938"/>
                      <a:pt x="11459" y="38042"/>
                    </a:cubicBezTo>
                    <a:cubicBezTo>
                      <a:pt x="11515" y="38251"/>
                      <a:pt x="11553" y="38465"/>
                      <a:pt x="11567" y="38682"/>
                    </a:cubicBezTo>
                    <a:cubicBezTo>
                      <a:pt x="11577" y="38843"/>
                      <a:pt x="11570" y="39005"/>
                      <a:pt x="11546" y="39165"/>
                    </a:cubicBezTo>
                    <a:cubicBezTo>
                      <a:pt x="11537" y="39167"/>
                      <a:pt x="11527" y="39169"/>
                      <a:pt x="11519" y="39173"/>
                    </a:cubicBezTo>
                    <a:cubicBezTo>
                      <a:pt x="11500" y="39085"/>
                      <a:pt x="11480" y="38999"/>
                      <a:pt x="11454" y="38915"/>
                    </a:cubicBezTo>
                    <a:cubicBezTo>
                      <a:pt x="11397" y="38722"/>
                      <a:pt x="11327" y="38536"/>
                      <a:pt x="11229" y="38360"/>
                    </a:cubicBezTo>
                    <a:cubicBezTo>
                      <a:pt x="11134" y="38187"/>
                      <a:pt x="11000" y="38033"/>
                      <a:pt x="10858" y="37899"/>
                    </a:cubicBezTo>
                    <a:cubicBezTo>
                      <a:pt x="10814" y="37857"/>
                      <a:pt x="10760" y="37830"/>
                      <a:pt x="10705" y="37830"/>
                    </a:cubicBezTo>
                    <a:cubicBezTo>
                      <a:pt x="10666" y="37830"/>
                      <a:pt x="10628" y="37843"/>
                      <a:pt x="10592" y="37872"/>
                    </a:cubicBezTo>
                    <a:cubicBezTo>
                      <a:pt x="10512" y="37938"/>
                      <a:pt x="10504" y="38057"/>
                      <a:pt x="10565" y="38138"/>
                    </a:cubicBezTo>
                    <a:cubicBezTo>
                      <a:pt x="10672" y="38277"/>
                      <a:pt x="10743" y="38424"/>
                      <a:pt x="10817" y="38579"/>
                    </a:cubicBezTo>
                    <a:cubicBezTo>
                      <a:pt x="10887" y="38723"/>
                      <a:pt x="10940" y="38873"/>
                      <a:pt x="10977" y="39027"/>
                    </a:cubicBezTo>
                    <a:cubicBezTo>
                      <a:pt x="11011" y="39162"/>
                      <a:pt x="11033" y="39302"/>
                      <a:pt x="11047" y="39442"/>
                    </a:cubicBezTo>
                    <a:cubicBezTo>
                      <a:pt x="11021" y="39466"/>
                      <a:pt x="10996" y="39491"/>
                      <a:pt x="10971" y="39517"/>
                    </a:cubicBezTo>
                    <a:cubicBezTo>
                      <a:pt x="10811" y="39225"/>
                      <a:pt x="10590" y="38973"/>
                      <a:pt x="10313" y="38806"/>
                    </a:cubicBezTo>
                    <a:cubicBezTo>
                      <a:pt x="10270" y="38780"/>
                      <a:pt x="10225" y="38766"/>
                      <a:pt x="10180" y="38766"/>
                    </a:cubicBezTo>
                    <a:cubicBezTo>
                      <a:pt x="10122" y="38766"/>
                      <a:pt x="10067" y="38789"/>
                      <a:pt x="10021" y="38836"/>
                    </a:cubicBezTo>
                    <a:cubicBezTo>
                      <a:pt x="9949" y="38911"/>
                      <a:pt x="9935" y="39048"/>
                      <a:pt x="10010" y="39129"/>
                    </a:cubicBezTo>
                    <a:cubicBezTo>
                      <a:pt x="10119" y="39246"/>
                      <a:pt x="10219" y="39375"/>
                      <a:pt x="10312" y="39505"/>
                    </a:cubicBezTo>
                    <a:cubicBezTo>
                      <a:pt x="10332" y="39535"/>
                      <a:pt x="10354" y="39564"/>
                      <a:pt x="10373" y="39594"/>
                    </a:cubicBezTo>
                    <a:cubicBezTo>
                      <a:pt x="10373" y="39594"/>
                      <a:pt x="10373" y="39594"/>
                      <a:pt x="10373" y="39594"/>
                    </a:cubicBezTo>
                    <a:lnTo>
                      <a:pt x="10373" y="39594"/>
                    </a:lnTo>
                    <a:cubicBezTo>
                      <a:pt x="10372" y="39594"/>
                      <a:pt x="10394" y="39626"/>
                      <a:pt x="10399" y="39635"/>
                    </a:cubicBezTo>
                    <a:cubicBezTo>
                      <a:pt x="10404" y="39644"/>
                      <a:pt x="10411" y="39657"/>
                      <a:pt x="10412" y="39661"/>
                    </a:cubicBezTo>
                    <a:cubicBezTo>
                      <a:pt x="10451" y="39727"/>
                      <a:pt x="10484" y="39795"/>
                      <a:pt x="10517" y="39865"/>
                    </a:cubicBezTo>
                    <a:cubicBezTo>
                      <a:pt x="10550" y="39939"/>
                      <a:pt x="10579" y="40015"/>
                      <a:pt x="10604" y="40092"/>
                    </a:cubicBezTo>
                    <a:lnTo>
                      <a:pt x="10607" y="40103"/>
                    </a:lnTo>
                    <a:cubicBezTo>
                      <a:pt x="10607" y="40104"/>
                      <a:pt x="10610" y="40106"/>
                      <a:pt x="10610" y="40107"/>
                    </a:cubicBezTo>
                    <a:cubicBezTo>
                      <a:pt x="10576" y="40196"/>
                      <a:pt x="10548" y="40286"/>
                      <a:pt x="10525" y="40376"/>
                    </a:cubicBezTo>
                    <a:cubicBezTo>
                      <a:pt x="10430" y="40774"/>
                      <a:pt x="10431" y="41186"/>
                      <a:pt x="10443" y="41593"/>
                    </a:cubicBezTo>
                    <a:cubicBezTo>
                      <a:pt x="10453" y="41940"/>
                      <a:pt x="10486" y="42317"/>
                      <a:pt x="10726" y="42568"/>
                    </a:cubicBezTo>
                    <a:cubicBezTo>
                      <a:pt x="10775" y="42619"/>
                      <a:pt x="10830" y="42660"/>
                      <a:pt x="10889" y="42695"/>
                    </a:cubicBezTo>
                    <a:cubicBezTo>
                      <a:pt x="12014" y="45916"/>
                      <a:pt x="13822" y="50649"/>
                      <a:pt x="15896" y="53301"/>
                    </a:cubicBezTo>
                    <a:cubicBezTo>
                      <a:pt x="17690" y="53150"/>
                      <a:pt x="19492" y="52898"/>
                      <a:pt x="21293" y="52670"/>
                    </a:cubicBezTo>
                    <a:cubicBezTo>
                      <a:pt x="21641" y="52949"/>
                      <a:pt x="22078" y="53107"/>
                      <a:pt x="22538" y="53107"/>
                    </a:cubicBezTo>
                    <a:cubicBezTo>
                      <a:pt x="22645" y="53107"/>
                      <a:pt x="22753" y="53099"/>
                      <a:pt x="22861" y="53081"/>
                    </a:cubicBezTo>
                    <a:cubicBezTo>
                      <a:pt x="23332" y="53004"/>
                      <a:pt x="23801" y="52927"/>
                      <a:pt x="24270" y="52850"/>
                    </a:cubicBezTo>
                    <a:cubicBezTo>
                      <a:pt x="24328" y="53015"/>
                      <a:pt x="24380" y="53183"/>
                      <a:pt x="24427" y="53352"/>
                    </a:cubicBezTo>
                    <a:lnTo>
                      <a:pt x="22628" y="54806"/>
                    </a:lnTo>
                    <a:lnTo>
                      <a:pt x="21534" y="57301"/>
                    </a:lnTo>
                    <a:cubicBezTo>
                      <a:pt x="21660" y="57366"/>
                      <a:pt x="21798" y="57398"/>
                      <a:pt x="21934" y="57398"/>
                    </a:cubicBezTo>
                    <a:cubicBezTo>
                      <a:pt x="22037" y="57398"/>
                      <a:pt x="22138" y="57380"/>
                      <a:pt x="22234" y="57344"/>
                    </a:cubicBezTo>
                    <a:lnTo>
                      <a:pt x="22234" y="57344"/>
                    </a:lnTo>
                    <a:lnTo>
                      <a:pt x="21330" y="59292"/>
                    </a:lnTo>
                    <a:cubicBezTo>
                      <a:pt x="21452" y="59342"/>
                      <a:pt x="21580" y="59366"/>
                      <a:pt x="21708" y="59366"/>
                    </a:cubicBezTo>
                    <a:cubicBezTo>
                      <a:pt x="21994" y="59366"/>
                      <a:pt x="22273" y="59243"/>
                      <a:pt x="22465" y="59014"/>
                    </a:cubicBezTo>
                    <a:cubicBezTo>
                      <a:pt x="22710" y="58722"/>
                      <a:pt x="22876" y="58365"/>
                      <a:pt x="23076" y="57966"/>
                    </a:cubicBezTo>
                    <a:lnTo>
                      <a:pt x="23293" y="57534"/>
                    </a:lnTo>
                    <a:lnTo>
                      <a:pt x="24177" y="57029"/>
                    </a:lnTo>
                    <a:lnTo>
                      <a:pt x="24177" y="57029"/>
                    </a:lnTo>
                    <a:cubicBezTo>
                      <a:pt x="24093" y="57267"/>
                      <a:pt x="23999" y="57503"/>
                      <a:pt x="23900" y="57739"/>
                    </a:cubicBezTo>
                    <a:lnTo>
                      <a:pt x="22816" y="58609"/>
                    </a:lnTo>
                    <a:lnTo>
                      <a:pt x="21617" y="61107"/>
                    </a:lnTo>
                    <a:cubicBezTo>
                      <a:pt x="21699" y="61194"/>
                      <a:pt x="21811" y="61240"/>
                      <a:pt x="21925" y="61240"/>
                    </a:cubicBezTo>
                    <a:cubicBezTo>
                      <a:pt x="21999" y="61240"/>
                      <a:pt x="22075" y="61220"/>
                      <a:pt x="22142" y="61179"/>
                    </a:cubicBezTo>
                    <a:cubicBezTo>
                      <a:pt x="22212" y="61136"/>
                      <a:pt x="22279" y="61091"/>
                      <a:pt x="22343" y="61043"/>
                    </a:cubicBezTo>
                    <a:lnTo>
                      <a:pt x="22343" y="61043"/>
                    </a:lnTo>
                    <a:cubicBezTo>
                      <a:pt x="22115" y="61521"/>
                      <a:pt x="21886" y="61997"/>
                      <a:pt x="21658" y="62475"/>
                    </a:cubicBezTo>
                    <a:cubicBezTo>
                      <a:pt x="21436" y="62938"/>
                      <a:pt x="21210" y="63473"/>
                      <a:pt x="21403" y="63950"/>
                    </a:cubicBezTo>
                    <a:cubicBezTo>
                      <a:pt x="21414" y="63980"/>
                      <a:pt x="21428" y="64010"/>
                      <a:pt x="21443" y="64036"/>
                    </a:cubicBezTo>
                    <a:cubicBezTo>
                      <a:pt x="21185" y="64130"/>
                      <a:pt x="20931" y="64233"/>
                      <a:pt x="20681" y="64349"/>
                    </a:cubicBezTo>
                    <a:cubicBezTo>
                      <a:pt x="19676" y="64813"/>
                      <a:pt x="18742" y="65494"/>
                      <a:pt x="18152" y="66430"/>
                    </a:cubicBezTo>
                    <a:cubicBezTo>
                      <a:pt x="17564" y="67368"/>
                      <a:pt x="17535" y="68493"/>
                      <a:pt x="17964" y="69513"/>
                    </a:cubicBezTo>
                    <a:cubicBezTo>
                      <a:pt x="16873" y="70585"/>
                      <a:pt x="15855" y="71600"/>
                      <a:pt x="14808" y="72637"/>
                    </a:cubicBezTo>
                    <a:cubicBezTo>
                      <a:pt x="14670" y="72486"/>
                      <a:pt x="14534" y="72337"/>
                      <a:pt x="14396" y="72187"/>
                    </a:cubicBezTo>
                    <a:cubicBezTo>
                      <a:pt x="13807" y="71545"/>
                      <a:pt x="13118" y="70975"/>
                      <a:pt x="12521" y="70343"/>
                    </a:cubicBezTo>
                    <a:cubicBezTo>
                      <a:pt x="12512" y="70332"/>
                      <a:pt x="12500" y="70328"/>
                      <a:pt x="12489" y="70328"/>
                    </a:cubicBezTo>
                    <a:cubicBezTo>
                      <a:pt x="12476" y="70328"/>
                      <a:pt x="12462" y="70334"/>
                      <a:pt x="12451" y="70343"/>
                    </a:cubicBezTo>
                    <a:cubicBezTo>
                      <a:pt x="11345" y="69326"/>
                      <a:pt x="10176" y="68388"/>
                      <a:pt x="8913" y="67547"/>
                    </a:cubicBezTo>
                    <a:cubicBezTo>
                      <a:pt x="8997" y="67508"/>
                      <a:pt x="9069" y="67453"/>
                      <a:pt x="9120" y="67379"/>
                    </a:cubicBezTo>
                    <a:cubicBezTo>
                      <a:pt x="8951" y="66220"/>
                      <a:pt x="7932" y="65103"/>
                      <a:pt x="6809" y="64539"/>
                    </a:cubicBezTo>
                    <a:cubicBezTo>
                      <a:pt x="6658" y="64338"/>
                      <a:pt x="6410" y="64205"/>
                      <a:pt x="6034" y="64186"/>
                    </a:cubicBezTo>
                    <a:cubicBezTo>
                      <a:pt x="6006" y="64185"/>
                      <a:pt x="5978" y="64184"/>
                      <a:pt x="5950" y="64184"/>
                    </a:cubicBezTo>
                    <a:cubicBezTo>
                      <a:pt x="5006" y="64184"/>
                      <a:pt x="4122" y="64938"/>
                      <a:pt x="3384" y="65433"/>
                    </a:cubicBezTo>
                    <a:cubicBezTo>
                      <a:pt x="2058" y="66326"/>
                      <a:pt x="839" y="67561"/>
                      <a:pt x="240" y="69066"/>
                    </a:cubicBezTo>
                    <a:cubicBezTo>
                      <a:pt x="142" y="69310"/>
                      <a:pt x="71" y="69562"/>
                      <a:pt x="36" y="69819"/>
                    </a:cubicBezTo>
                    <a:cubicBezTo>
                      <a:pt x="0" y="70075"/>
                      <a:pt x="53" y="70357"/>
                      <a:pt x="233" y="70543"/>
                    </a:cubicBezTo>
                    <a:cubicBezTo>
                      <a:pt x="293" y="70606"/>
                      <a:pt x="364" y="70653"/>
                      <a:pt x="441" y="70688"/>
                    </a:cubicBezTo>
                    <a:cubicBezTo>
                      <a:pt x="807" y="71166"/>
                      <a:pt x="1457" y="71413"/>
                      <a:pt x="2074" y="71479"/>
                    </a:cubicBezTo>
                    <a:cubicBezTo>
                      <a:pt x="2109" y="71482"/>
                      <a:pt x="2144" y="71484"/>
                      <a:pt x="2180" y="71484"/>
                    </a:cubicBezTo>
                    <a:cubicBezTo>
                      <a:pt x="3053" y="71484"/>
                      <a:pt x="4276" y="70459"/>
                      <a:pt x="5189" y="70459"/>
                    </a:cubicBezTo>
                    <a:cubicBezTo>
                      <a:pt x="5320" y="70459"/>
                      <a:pt x="5444" y="70480"/>
                      <a:pt x="5561" y="70528"/>
                    </a:cubicBezTo>
                    <a:cubicBezTo>
                      <a:pt x="5677" y="70578"/>
                      <a:pt x="6118" y="70816"/>
                      <a:pt x="6429" y="70816"/>
                    </a:cubicBezTo>
                    <a:cubicBezTo>
                      <a:pt x="6469" y="70816"/>
                      <a:pt x="6507" y="70813"/>
                      <a:pt x="6542" y="70804"/>
                    </a:cubicBezTo>
                    <a:cubicBezTo>
                      <a:pt x="8507" y="73882"/>
                      <a:pt x="10040" y="77227"/>
                      <a:pt x="12366" y="80086"/>
                    </a:cubicBezTo>
                    <a:cubicBezTo>
                      <a:pt x="13095" y="80982"/>
                      <a:pt x="14008" y="81962"/>
                      <a:pt x="15140" y="81962"/>
                    </a:cubicBezTo>
                    <a:cubicBezTo>
                      <a:pt x="15189" y="81962"/>
                      <a:pt x="15239" y="81960"/>
                      <a:pt x="15290" y="81956"/>
                    </a:cubicBezTo>
                    <a:cubicBezTo>
                      <a:pt x="16019" y="81901"/>
                      <a:pt x="16642" y="81433"/>
                      <a:pt x="17221" y="80986"/>
                    </a:cubicBezTo>
                    <a:cubicBezTo>
                      <a:pt x="19007" y="79599"/>
                      <a:pt x="19546" y="79368"/>
                      <a:pt x="21324" y="77989"/>
                    </a:cubicBezTo>
                    <a:cubicBezTo>
                      <a:pt x="21468" y="78033"/>
                      <a:pt x="21613" y="78077"/>
                      <a:pt x="21757" y="78119"/>
                    </a:cubicBezTo>
                    <a:cubicBezTo>
                      <a:pt x="23132" y="76891"/>
                      <a:pt x="24467" y="75690"/>
                      <a:pt x="25491" y="74158"/>
                    </a:cubicBezTo>
                    <a:lnTo>
                      <a:pt x="25491" y="74158"/>
                    </a:lnTo>
                    <a:cubicBezTo>
                      <a:pt x="25039" y="75516"/>
                      <a:pt x="24664" y="76882"/>
                      <a:pt x="24211" y="78242"/>
                    </a:cubicBezTo>
                    <a:lnTo>
                      <a:pt x="26388" y="78561"/>
                    </a:lnTo>
                    <a:cubicBezTo>
                      <a:pt x="26430" y="78864"/>
                      <a:pt x="26471" y="79124"/>
                      <a:pt x="26488" y="79240"/>
                    </a:cubicBezTo>
                    <a:cubicBezTo>
                      <a:pt x="26455" y="79253"/>
                      <a:pt x="26445" y="79286"/>
                      <a:pt x="26455" y="79311"/>
                    </a:cubicBezTo>
                    <a:cubicBezTo>
                      <a:pt x="22121" y="79931"/>
                      <a:pt x="19202" y="80909"/>
                      <a:pt x="15763" y="82952"/>
                    </a:cubicBezTo>
                    <a:cubicBezTo>
                      <a:pt x="15761" y="82877"/>
                      <a:pt x="15744" y="82804"/>
                      <a:pt x="15710" y="82738"/>
                    </a:cubicBezTo>
                    <a:cubicBezTo>
                      <a:pt x="15410" y="82633"/>
                      <a:pt x="15084" y="82585"/>
                      <a:pt x="14748" y="82585"/>
                    </a:cubicBezTo>
                    <a:cubicBezTo>
                      <a:pt x="13844" y="82585"/>
                      <a:pt x="12865" y="82934"/>
                      <a:pt x="12122" y="83467"/>
                    </a:cubicBezTo>
                    <a:cubicBezTo>
                      <a:pt x="11875" y="83507"/>
                      <a:pt x="11642" y="83666"/>
                      <a:pt x="11450" y="83990"/>
                    </a:cubicBezTo>
                    <a:cubicBezTo>
                      <a:pt x="10955" y="84833"/>
                      <a:pt x="11224" y="86007"/>
                      <a:pt x="11324" y="86917"/>
                    </a:cubicBezTo>
                    <a:cubicBezTo>
                      <a:pt x="11499" y="88506"/>
                      <a:pt x="12027" y="90159"/>
                      <a:pt x="13082" y="91387"/>
                    </a:cubicBezTo>
                    <a:cubicBezTo>
                      <a:pt x="13253" y="91587"/>
                      <a:pt x="13443" y="91766"/>
                      <a:pt x="13653" y="91916"/>
                    </a:cubicBezTo>
                    <a:cubicBezTo>
                      <a:pt x="13811" y="92030"/>
                      <a:pt x="14005" y="92105"/>
                      <a:pt x="14196" y="92105"/>
                    </a:cubicBezTo>
                    <a:cubicBezTo>
                      <a:pt x="14260" y="92105"/>
                      <a:pt x="14324" y="92097"/>
                      <a:pt x="14386" y="92079"/>
                    </a:cubicBezTo>
                    <a:cubicBezTo>
                      <a:pt x="14469" y="92054"/>
                      <a:pt x="14544" y="92013"/>
                      <a:pt x="14611" y="91961"/>
                    </a:cubicBezTo>
                    <a:cubicBezTo>
                      <a:pt x="15204" y="91859"/>
                      <a:pt x="15725" y="91398"/>
                      <a:pt x="16069" y="90882"/>
                    </a:cubicBezTo>
                    <a:cubicBezTo>
                      <a:pt x="16625" y="90046"/>
                      <a:pt x="16047" y="88016"/>
                      <a:pt x="16846" y="87353"/>
                    </a:cubicBezTo>
                    <a:cubicBezTo>
                      <a:pt x="16956" y="87262"/>
                      <a:pt x="17472" y="86918"/>
                      <a:pt x="17544" y="86613"/>
                    </a:cubicBezTo>
                    <a:cubicBezTo>
                      <a:pt x="21185" y="86300"/>
                      <a:pt x="24859" y="86495"/>
                      <a:pt x="28470" y="85761"/>
                    </a:cubicBezTo>
                    <a:cubicBezTo>
                      <a:pt x="29652" y="85521"/>
                      <a:pt x="32228" y="85185"/>
                      <a:pt x="32706" y="84078"/>
                    </a:cubicBezTo>
                    <a:cubicBezTo>
                      <a:pt x="32944" y="83523"/>
                      <a:pt x="33765" y="81574"/>
                      <a:pt x="33822" y="79655"/>
                    </a:cubicBezTo>
                    <a:cubicBezTo>
                      <a:pt x="33920" y="79670"/>
                      <a:pt x="34019" y="79685"/>
                      <a:pt x="34119" y="79700"/>
                    </a:cubicBezTo>
                    <a:cubicBezTo>
                      <a:pt x="35038" y="74975"/>
                      <a:pt x="35958" y="70251"/>
                      <a:pt x="36878" y="65526"/>
                    </a:cubicBezTo>
                    <a:cubicBezTo>
                      <a:pt x="37531" y="64733"/>
                      <a:pt x="37797" y="63686"/>
                      <a:pt x="38007" y="62674"/>
                    </a:cubicBezTo>
                    <a:cubicBezTo>
                      <a:pt x="38106" y="62188"/>
                      <a:pt x="38199" y="61703"/>
                      <a:pt x="38284" y="61215"/>
                    </a:cubicBezTo>
                    <a:cubicBezTo>
                      <a:pt x="42407" y="61896"/>
                      <a:pt x="47469" y="62412"/>
                      <a:pt x="51707" y="62756"/>
                    </a:cubicBezTo>
                    <a:cubicBezTo>
                      <a:pt x="52055" y="62783"/>
                      <a:pt x="52397" y="62810"/>
                      <a:pt x="52732" y="62836"/>
                    </a:cubicBezTo>
                    <a:lnTo>
                      <a:pt x="52733" y="62836"/>
                    </a:lnTo>
                    <a:cubicBezTo>
                      <a:pt x="55038" y="63013"/>
                      <a:pt x="57036" y="63136"/>
                      <a:pt x="58411" y="63199"/>
                    </a:cubicBezTo>
                    <a:cubicBezTo>
                      <a:pt x="58448" y="63201"/>
                      <a:pt x="58485" y="63202"/>
                      <a:pt x="58521" y="63202"/>
                    </a:cubicBezTo>
                    <a:cubicBezTo>
                      <a:pt x="59380" y="63202"/>
                      <a:pt x="60173" y="62730"/>
                      <a:pt x="60581" y="61967"/>
                    </a:cubicBezTo>
                    <a:cubicBezTo>
                      <a:pt x="60837" y="61487"/>
                      <a:pt x="61093" y="61007"/>
                      <a:pt x="61348" y="60527"/>
                    </a:cubicBezTo>
                    <a:cubicBezTo>
                      <a:pt x="61357" y="60511"/>
                      <a:pt x="61367" y="60494"/>
                      <a:pt x="61374" y="60478"/>
                    </a:cubicBezTo>
                    <a:cubicBezTo>
                      <a:pt x="61427" y="60381"/>
                      <a:pt x="61479" y="60283"/>
                      <a:pt x="61531" y="60185"/>
                    </a:cubicBezTo>
                    <a:lnTo>
                      <a:pt x="61539" y="60185"/>
                    </a:lnTo>
                    <a:cubicBezTo>
                      <a:pt x="62335" y="60241"/>
                      <a:pt x="63116" y="60292"/>
                      <a:pt x="63874" y="60339"/>
                    </a:cubicBezTo>
                    <a:cubicBezTo>
                      <a:pt x="65537" y="60507"/>
                      <a:pt x="67199" y="60678"/>
                      <a:pt x="68861" y="60842"/>
                    </a:cubicBezTo>
                    <a:cubicBezTo>
                      <a:pt x="69260" y="60881"/>
                      <a:pt x="69659" y="60919"/>
                      <a:pt x="70059" y="60946"/>
                    </a:cubicBezTo>
                    <a:cubicBezTo>
                      <a:pt x="70031" y="61267"/>
                      <a:pt x="69996" y="61588"/>
                      <a:pt x="69956" y="61906"/>
                    </a:cubicBezTo>
                    <a:cubicBezTo>
                      <a:pt x="69954" y="61931"/>
                      <a:pt x="69950" y="61955"/>
                      <a:pt x="69948" y="61978"/>
                    </a:cubicBezTo>
                    <a:cubicBezTo>
                      <a:pt x="69858" y="62671"/>
                      <a:pt x="69743" y="63357"/>
                      <a:pt x="69604" y="64029"/>
                    </a:cubicBezTo>
                    <a:lnTo>
                      <a:pt x="69604" y="64027"/>
                    </a:lnTo>
                    <a:cubicBezTo>
                      <a:pt x="69597" y="64061"/>
                      <a:pt x="69591" y="64094"/>
                      <a:pt x="69583" y="64128"/>
                    </a:cubicBezTo>
                    <a:cubicBezTo>
                      <a:pt x="69494" y="64548"/>
                      <a:pt x="69398" y="64964"/>
                      <a:pt x="69293" y="65371"/>
                    </a:cubicBezTo>
                    <a:cubicBezTo>
                      <a:pt x="69286" y="65393"/>
                      <a:pt x="69281" y="65416"/>
                      <a:pt x="69275" y="65439"/>
                    </a:cubicBezTo>
                    <a:lnTo>
                      <a:pt x="69273" y="65439"/>
                    </a:lnTo>
                    <a:cubicBezTo>
                      <a:pt x="69267" y="65463"/>
                      <a:pt x="69261" y="65486"/>
                      <a:pt x="69255" y="65511"/>
                    </a:cubicBezTo>
                    <a:lnTo>
                      <a:pt x="69256" y="65511"/>
                    </a:lnTo>
                    <a:cubicBezTo>
                      <a:pt x="69200" y="65722"/>
                      <a:pt x="69142" y="65935"/>
                      <a:pt x="69081" y="66145"/>
                    </a:cubicBezTo>
                    <a:lnTo>
                      <a:pt x="69080" y="66148"/>
                    </a:lnTo>
                    <a:cubicBezTo>
                      <a:pt x="69030" y="66323"/>
                      <a:pt x="68975" y="66498"/>
                      <a:pt x="68922" y="66671"/>
                    </a:cubicBezTo>
                    <a:lnTo>
                      <a:pt x="68931" y="66650"/>
                    </a:lnTo>
                    <a:lnTo>
                      <a:pt x="68931" y="66650"/>
                    </a:lnTo>
                    <a:cubicBezTo>
                      <a:pt x="68783" y="67131"/>
                      <a:pt x="68625" y="67609"/>
                      <a:pt x="68455" y="68084"/>
                    </a:cubicBezTo>
                    <a:lnTo>
                      <a:pt x="68454" y="68083"/>
                    </a:lnTo>
                    <a:cubicBezTo>
                      <a:pt x="68446" y="68104"/>
                      <a:pt x="68438" y="68128"/>
                      <a:pt x="68430" y="68149"/>
                    </a:cubicBezTo>
                    <a:lnTo>
                      <a:pt x="68432" y="68150"/>
                    </a:lnTo>
                    <a:cubicBezTo>
                      <a:pt x="68205" y="68782"/>
                      <a:pt x="67960" y="69408"/>
                      <a:pt x="67700" y="70029"/>
                    </a:cubicBezTo>
                    <a:lnTo>
                      <a:pt x="67699" y="70029"/>
                    </a:lnTo>
                    <a:cubicBezTo>
                      <a:pt x="67690" y="70051"/>
                      <a:pt x="67683" y="70071"/>
                      <a:pt x="67674" y="70093"/>
                    </a:cubicBezTo>
                    <a:lnTo>
                      <a:pt x="67675" y="70093"/>
                    </a:lnTo>
                    <a:cubicBezTo>
                      <a:pt x="67448" y="70636"/>
                      <a:pt x="67209" y="71176"/>
                      <a:pt x="66961" y="71713"/>
                    </a:cubicBezTo>
                    <a:cubicBezTo>
                      <a:pt x="66952" y="71731"/>
                      <a:pt x="66943" y="71751"/>
                      <a:pt x="66934" y="71771"/>
                    </a:cubicBezTo>
                    <a:cubicBezTo>
                      <a:pt x="66772" y="72121"/>
                      <a:pt x="66608" y="72468"/>
                      <a:pt x="66440" y="72814"/>
                    </a:cubicBezTo>
                    <a:lnTo>
                      <a:pt x="66440" y="72813"/>
                    </a:lnTo>
                    <a:cubicBezTo>
                      <a:pt x="66429" y="72838"/>
                      <a:pt x="66415" y="72863"/>
                      <a:pt x="66404" y="72887"/>
                    </a:cubicBezTo>
                    <a:lnTo>
                      <a:pt x="66405" y="72889"/>
                    </a:lnTo>
                    <a:cubicBezTo>
                      <a:pt x="66097" y="73522"/>
                      <a:pt x="65778" y="74153"/>
                      <a:pt x="65454" y="74779"/>
                    </a:cubicBezTo>
                    <a:cubicBezTo>
                      <a:pt x="65433" y="74817"/>
                      <a:pt x="65413" y="74857"/>
                      <a:pt x="65393" y="74895"/>
                    </a:cubicBezTo>
                    <a:cubicBezTo>
                      <a:pt x="65321" y="75034"/>
                      <a:pt x="65249" y="75172"/>
                      <a:pt x="65178" y="75310"/>
                    </a:cubicBezTo>
                    <a:cubicBezTo>
                      <a:pt x="65167" y="75329"/>
                      <a:pt x="65158" y="75347"/>
                      <a:pt x="65148" y="75366"/>
                    </a:cubicBezTo>
                    <a:lnTo>
                      <a:pt x="64914" y="75813"/>
                    </a:lnTo>
                    <a:lnTo>
                      <a:pt x="64914" y="75811"/>
                    </a:lnTo>
                    <a:cubicBezTo>
                      <a:pt x="64898" y="75840"/>
                      <a:pt x="64883" y="75870"/>
                      <a:pt x="64865" y="75900"/>
                    </a:cubicBezTo>
                    <a:lnTo>
                      <a:pt x="64865" y="75901"/>
                    </a:lnTo>
                    <a:cubicBezTo>
                      <a:pt x="64524" y="76547"/>
                      <a:pt x="64179" y="77190"/>
                      <a:pt x="63833" y="77832"/>
                    </a:cubicBezTo>
                    <a:cubicBezTo>
                      <a:pt x="63835" y="77832"/>
                      <a:pt x="63835" y="77832"/>
                      <a:pt x="63836" y="77833"/>
                    </a:cubicBezTo>
                    <a:lnTo>
                      <a:pt x="63833" y="77833"/>
                    </a:lnTo>
                    <a:cubicBezTo>
                      <a:pt x="63833" y="77833"/>
                      <a:pt x="58366" y="85368"/>
                      <a:pt x="55663" y="98973"/>
                    </a:cubicBezTo>
                    <a:lnTo>
                      <a:pt x="106600" y="98973"/>
                    </a:lnTo>
                    <a:cubicBezTo>
                      <a:pt x="106599" y="98968"/>
                      <a:pt x="104720" y="89933"/>
                      <a:pt x="99686" y="79496"/>
                    </a:cubicBezTo>
                    <a:cubicBezTo>
                      <a:pt x="98180" y="74782"/>
                      <a:pt x="96689" y="70819"/>
                      <a:pt x="95369" y="67258"/>
                    </a:cubicBezTo>
                    <a:lnTo>
                      <a:pt x="95346" y="67196"/>
                    </a:lnTo>
                    <a:cubicBezTo>
                      <a:pt x="95223" y="66864"/>
                      <a:pt x="95101" y="66534"/>
                      <a:pt x="94980" y="66208"/>
                    </a:cubicBezTo>
                    <a:cubicBezTo>
                      <a:pt x="94960" y="66153"/>
                      <a:pt x="94940" y="66098"/>
                      <a:pt x="94920" y="66044"/>
                    </a:cubicBezTo>
                    <a:cubicBezTo>
                      <a:pt x="94829" y="65799"/>
                      <a:pt x="94741" y="65558"/>
                      <a:pt x="94653" y="65316"/>
                    </a:cubicBezTo>
                    <a:cubicBezTo>
                      <a:pt x="94643" y="65292"/>
                      <a:pt x="94634" y="65268"/>
                      <a:pt x="94626" y="65242"/>
                    </a:cubicBezTo>
                    <a:cubicBezTo>
                      <a:pt x="94576" y="65104"/>
                      <a:pt x="94525" y="64966"/>
                      <a:pt x="94475" y="64828"/>
                    </a:cubicBezTo>
                    <a:cubicBezTo>
                      <a:pt x="94468" y="64808"/>
                      <a:pt x="94460" y="64787"/>
                      <a:pt x="94453" y="64767"/>
                    </a:cubicBezTo>
                    <a:cubicBezTo>
                      <a:pt x="94380" y="64564"/>
                      <a:pt x="94306" y="64362"/>
                      <a:pt x="94235" y="64161"/>
                    </a:cubicBezTo>
                    <a:lnTo>
                      <a:pt x="94235" y="64160"/>
                    </a:lnTo>
                    <a:lnTo>
                      <a:pt x="94234" y="64159"/>
                    </a:lnTo>
                    <a:cubicBezTo>
                      <a:pt x="93882" y="63181"/>
                      <a:pt x="93549" y="62229"/>
                      <a:pt x="93238" y="61293"/>
                    </a:cubicBezTo>
                    <a:lnTo>
                      <a:pt x="93240" y="61293"/>
                    </a:lnTo>
                    <a:cubicBezTo>
                      <a:pt x="93233" y="61272"/>
                      <a:pt x="93226" y="61252"/>
                      <a:pt x="93220" y="61231"/>
                    </a:cubicBezTo>
                    <a:lnTo>
                      <a:pt x="93218" y="61231"/>
                    </a:lnTo>
                    <a:cubicBezTo>
                      <a:pt x="92932" y="60365"/>
                      <a:pt x="92665" y="59514"/>
                      <a:pt x="92419" y="58670"/>
                    </a:cubicBezTo>
                    <a:cubicBezTo>
                      <a:pt x="92411" y="58644"/>
                      <a:pt x="92403" y="58615"/>
                      <a:pt x="92395" y="58588"/>
                    </a:cubicBezTo>
                    <a:cubicBezTo>
                      <a:pt x="92050" y="57391"/>
                      <a:pt x="91751" y="56210"/>
                      <a:pt x="91504" y="55023"/>
                    </a:cubicBezTo>
                    <a:lnTo>
                      <a:pt x="91505" y="55023"/>
                    </a:lnTo>
                    <a:cubicBezTo>
                      <a:pt x="91500" y="54996"/>
                      <a:pt x="91494" y="54967"/>
                      <a:pt x="91487" y="54940"/>
                    </a:cubicBezTo>
                    <a:cubicBezTo>
                      <a:pt x="91396" y="54498"/>
                      <a:pt x="91312" y="54053"/>
                      <a:pt x="91237" y="53606"/>
                    </a:cubicBezTo>
                    <a:lnTo>
                      <a:pt x="91237" y="53606"/>
                    </a:lnTo>
                    <a:lnTo>
                      <a:pt x="91238" y="53608"/>
                    </a:lnTo>
                    <a:cubicBezTo>
                      <a:pt x="91230" y="53560"/>
                      <a:pt x="91222" y="53512"/>
                      <a:pt x="91212" y="53464"/>
                    </a:cubicBezTo>
                    <a:cubicBezTo>
                      <a:pt x="91172" y="53221"/>
                      <a:pt x="91135" y="52978"/>
                      <a:pt x="91099" y="52736"/>
                    </a:cubicBezTo>
                    <a:cubicBezTo>
                      <a:pt x="91002" y="52058"/>
                      <a:pt x="90925" y="51377"/>
                      <a:pt x="90864" y="50696"/>
                    </a:cubicBezTo>
                    <a:cubicBezTo>
                      <a:pt x="90897" y="49511"/>
                      <a:pt x="90838" y="48324"/>
                      <a:pt x="90668" y="47150"/>
                    </a:cubicBezTo>
                    <a:cubicBezTo>
                      <a:pt x="90664" y="47030"/>
                      <a:pt x="90662" y="46908"/>
                      <a:pt x="90658" y="46787"/>
                    </a:cubicBezTo>
                    <a:cubicBezTo>
                      <a:pt x="90658" y="46764"/>
                      <a:pt x="90657" y="46741"/>
                      <a:pt x="90657" y="46716"/>
                    </a:cubicBezTo>
                    <a:cubicBezTo>
                      <a:pt x="90641" y="46080"/>
                      <a:pt x="90630" y="45444"/>
                      <a:pt x="90621" y="44808"/>
                    </a:cubicBezTo>
                    <a:cubicBezTo>
                      <a:pt x="90621" y="44781"/>
                      <a:pt x="90620" y="44754"/>
                      <a:pt x="90620" y="44729"/>
                    </a:cubicBezTo>
                    <a:cubicBezTo>
                      <a:pt x="90610" y="43991"/>
                      <a:pt x="90599" y="43255"/>
                      <a:pt x="90585" y="42519"/>
                    </a:cubicBezTo>
                    <a:lnTo>
                      <a:pt x="90585" y="42515"/>
                    </a:lnTo>
                    <a:cubicBezTo>
                      <a:pt x="90580" y="42271"/>
                      <a:pt x="90575" y="42028"/>
                      <a:pt x="90569" y="41785"/>
                    </a:cubicBezTo>
                    <a:lnTo>
                      <a:pt x="90569" y="41783"/>
                    </a:lnTo>
                    <a:cubicBezTo>
                      <a:pt x="90467" y="37658"/>
                      <a:pt x="90142" y="33601"/>
                      <a:pt x="88457" y="29778"/>
                    </a:cubicBezTo>
                    <a:cubicBezTo>
                      <a:pt x="87050" y="26584"/>
                      <a:pt x="86599" y="26414"/>
                      <a:pt x="83271" y="25022"/>
                    </a:cubicBezTo>
                    <a:cubicBezTo>
                      <a:pt x="82488" y="24694"/>
                      <a:pt x="81619" y="24563"/>
                      <a:pt x="80718" y="24563"/>
                    </a:cubicBezTo>
                    <a:cubicBezTo>
                      <a:pt x="80225" y="24563"/>
                      <a:pt x="79723" y="24602"/>
                      <a:pt x="79220" y="24669"/>
                    </a:cubicBezTo>
                    <a:cubicBezTo>
                      <a:pt x="79230" y="24574"/>
                      <a:pt x="79244" y="24477"/>
                      <a:pt x="79262" y="24380"/>
                    </a:cubicBezTo>
                    <a:cubicBezTo>
                      <a:pt x="79612" y="22480"/>
                      <a:pt x="81416" y="20957"/>
                      <a:pt x="81418" y="19029"/>
                    </a:cubicBezTo>
                    <a:cubicBezTo>
                      <a:pt x="81421" y="17319"/>
                      <a:pt x="80007" y="15932"/>
                      <a:pt x="78588" y="14890"/>
                    </a:cubicBezTo>
                    <a:cubicBezTo>
                      <a:pt x="77169" y="13848"/>
                      <a:pt x="75567" y="12851"/>
                      <a:pt x="74884" y="11272"/>
                    </a:cubicBezTo>
                    <a:cubicBezTo>
                      <a:pt x="74160" y="9599"/>
                      <a:pt x="74644" y="7648"/>
                      <a:pt x="74085" y="5918"/>
                    </a:cubicBezTo>
                    <a:cubicBezTo>
                      <a:pt x="73289" y="3463"/>
                      <a:pt x="70626" y="2049"/>
                      <a:pt x="68089" y="1195"/>
                    </a:cubicBezTo>
                    <a:cubicBezTo>
                      <a:pt x="66004" y="494"/>
                      <a:pt x="63793" y="1"/>
                      <a:pt x="61597"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18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72"/>
            <p:cNvGrpSpPr/>
            <p:nvPr/>
          </p:nvGrpSpPr>
          <p:grpSpPr>
            <a:xfrm>
              <a:off x="2328525" y="2658813"/>
              <a:ext cx="2667325" cy="2474175"/>
              <a:chOff x="4193050" y="1494825"/>
              <a:chExt cx="2667325" cy="2474175"/>
            </a:xfrm>
          </p:grpSpPr>
          <p:sp>
            <p:nvSpPr>
              <p:cNvPr id="3979" name="Google Shape;3979;p72"/>
              <p:cNvSpPr/>
              <p:nvPr/>
            </p:nvSpPr>
            <p:spPr>
              <a:xfrm>
                <a:off x="5391275" y="1494825"/>
                <a:ext cx="863575" cy="1066500"/>
              </a:xfrm>
              <a:custGeom>
                <a:rect b="b" l="l" r="r" t="t"/>
                <a:pathLst>
                  <a:path extrusionOk="0" h="42660" w="34543">
                    <a:moveTo>
                      <a:pt x="13762" y="0"/>
                    </a:moveTo>
                    <a:cubicBezTo>
                      <a:pt x="12888" y="0"/>
                      <a:pt x="12015" y="79"/>
                      <a:pt x="11154" y="253"/>
                    </a:cubicBezTo>
                    <a:cubicBezTo>
                      <a:pt x="5260" y="1446"/>
                      <a:pt x="0" y="9079"/>
                      <a:pt x="2155" y="14690"/>
                    </a:cubicBezTo>
                    <a:cubicBezTo>
                      <a:pt x="2781" y="16316"/>
                      <a:pt x="3925" y="17785"/>
                      <a:pt x="4138" y="19505"/>
                    </a:cubicBezTo>
                    <a:cubicBezTo>
                      <a:pt x="4435" y="21892"/>
                      <a:pt x="2878" y="24164"/>
                      <a:pt x="2847" y="26567"/>
                    </a:cubicBezTo>
                    <a:cubicBezTo>
                      <a:pt x="2827" y="28196"/>
                      <a:pt x="3551" y="29822"/>
                      <a:pt x="4794" y="30934"/>
                    </a:cubicBezTo>
                    <a:cubicBezTo>
                      <a:pt x="5927" y="31950"/>
                      <a:pt x="7476" y="32527"/>
                      <a:pt x="9029" y="32527"/>
                    </a:cubicBezTo>
                    <a:cubicBezTo>
                      <a:pt x="9180" y="32527"/>
                      <a:pt x="9331" y="32521"/>
                      <a:pt x="9481" y="32510"/>
                    </a:cubicBezTo>
                    <a:cubicBezTo>
                      <a:pt x="10037" y="32469"/>
                      <a:pt x="10655" y="32380"/>
                      <a:pt x="11232" y="32380"/>
                    </a:cubicBezTo>
                    <a:cubicBezTo>
                      <a:pt x="11960" y="32380"/>
                      <a:pt x="12624" y="32522"/>
                      <a:pt x="13017" y="33081"/>
                    </a:cubicBezTo>
                    <a:cubicBezTo>
                      <a:pt x="13612" y="33929"/>
                      <a:pt x="13044" y="35040"/>
                      <a:pt x="12827" y="36039"/>
                    </a:cubicBezTo>
                    <a:cubicBezTo>
                      <a:pt x="12318" y="38381"/>
                      <a:pt x="14024" y="40784"/>
                      <a:pt x="16277" y="41825"/>
                    </a:cubicBezTo>
                    <a:cubicBezTo>
                      <a:pt x="17592" y="42431"/>
                      <a:pt x="19039" y="42659"/>
                      <a:pt x="20506" y="42659"/>
                    </a:cubicBezTo>
                    <a:cubicBezTo>
                      <a:pt x="21553" y="42659"/>
                      <a:pt x="22611" y="42543"/>
                      <a:pt x="23637" y="42365"/>
                    </a:cubicBezTo>
                    <a:cubicBezTo>
                      <a:pt x="26387" y="41889"/>
                      <a:pt x="29135" y="40954"/>
                      <a:pt x="31203" y="39155"/>
                    </a:cubicBezTo>
                    <a:cubicBezTo>
                      <a:pt x="33270" y="37356"/>
                      <a:pt x="34542" y="34572"/>
                      <a:pt x="33935" y="31964"/>
                    </a:cubicBezTo>
                    <a:cubicBezTo>
                      <a:pt x="33324" y="29338"/>
                      <a:pt x="30935" y="27028"/>
                      <a:pt x="31425" y="24379"/>
                    </a:cubicBezTo>
                    <a:cubicBezTo>
                      <a:pt x="31775" y="22479"/>
                      <a:pt x="33578" y="20957"/>
                      <a:pt x="33581" y="19028"/>
                    </a:cubicBezTo>
                    <a:cubicBezTo>
                      <a:pt x="33583" y="17320"/>
                      <a:pt x="32170" y="15931"/>
                      <a:pt x="30751" y="14890"/>
                    </a:cubicBezTo>
                    <a:cubicBezTo>
                      <a:pt x="29332" y="13849"/>
                      <a:pt x="27730" y="12851"/>
                      <a:pt x="27047" y="11271"/>
                    </a:cubicBezTo>
                    <a:cubicBezTo>
                      <a:pt x="26323" y="9598"/>
                      <a:pt x="26807" y="7648"/>
                      <a:pt x="26248" y="5918"/>
                    </a:cubicBezTo>
                    <a:cubicBezTo>
                      <a:pt x="25451" y="3463"/>
                      <a:pt x="22789" y="2048"/>
                      <a:pt x="20252" y="1194"/>
                    </a:cubicBezTo>
                    <a:cubicBezTo>
                      <a:pt x="18168" y="493"/>
                      <a:pt x="15958" y="0"/>
                      <a:pt x="1376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5424650" y="1534625"/>
                <a:ext cx="799075" cy="986850"/>
              </a:xfrm>
              <a:custGeom>
                <a:rect b="b" l="l" r="r" t="t"/>
                <a:pathLst>
                  <a:path extrusionOk="0" h="39474" w="31963">
                    <a:moveTo>
                      <a:pt x="12733" y="0"/>
                    </a:moveTo>
                    <a:cubicBezTo>
                      <a:pt x="11924" y="0"/>
                      <a:pt x="11117" y="73"/>
                      <a:pt x="10321" y="234"/>
                    </a:cubicBezTo>
                    <a:cubicBezTo>
                      <a:pt x="4867" y="1339"/>
                      <a:pt x="0" y="8403"/>
                      <a:pt x="1995" y="13593"/>
                    </a:cubicBezTo>
                    <a:cubicBezTo>
                      <a:pt x="2575" y="15098"/>
                      <a:pt x="3633" y="16458"/>
                      <a:pt x="3830" y="18050"/>
                    </a:cubicBezTo>
                    <a:cubicBezTo>
                      <a:pt x="4105" y="20259"/>
                      <a:pt x="2665" y="22360"/>
                      <a:pt x="2636" y="24583"/>
                    </a:cubicBezTo>
                    <a:cubicBezTo>
                      <a:pt x="2617" y="26090"/>
                      <a:pt x="3288" y="27594"/>
                      <a:pt x="4437" y="28625"/>
                    </a:cubicBezTo>
                    <a:cubicBezTo>
                      <a:pt x="5486" y="29565"/>
                      <a:pt x="6920" y="30098"/>
                      <a:pt x="8355" y="30098"/>
                    </a:cubicBezTo>
                    <a:cubicBezTo>
                      <a:pt x="8495" y="30098"/>
                      <a:pt x="8635" y="30093"/>
                      <a:pt x="8774" y="30083"/>
                    </a:cubicBezTo>
                    <a:cubicBezTo>
                      <a:pt x="9289" y="30045"/>
                      <a:pt x="9860" y="29963"/>
                      <a:pt x="10394" y="29963"/>
                    </a:cubicBezTo>
                    <a:cubicBezTo>
                      <a:pt x="11068" y="29963"/>
                      <a:pt x="11682" y="30094"/>
                      <a:pt x="12046" y="30611"/>
                    </a:cubicBezTo>
                    <a:cubicBezTo>
                      <a:pt x="12596" y="31395"/>
                      <a:pt x="12071" y="32423"/>
                      <a:pt x="11869" y="33347"/>
                    </a:cubicBezTo>
                    <a:cubicBezTo>
                      <a:pt x="11399" y="35515"/>
                      <a:pt x="12976" y="37739"/>
                      <a:pt x="15062" y="38701"/>
                    </a:cubicBezTo>
                    <a:cubicBezTo>
                      <a:pt x="16278" y="39262"/>
                      <a:pt x="17618" y="39473"/>
                      <a:pt x="18976" y="39473"/>
                    </a:cubicBezTo>
                    <a:cubicBezTo>
                      <a:pt x="19945" y="39473"/>
                      <a:pt x="20923" y="39366"/>
                      <a:pt x="21872" y="39202"/>
                    </a:cubicBezTo>
                    <a:cubicBezTo>
                      <a:pt x="24417" y="38761"/>
                      <a:pt x="26960" y="37897"/>
                      <a:pt x="28871" y="36232"/>
                    </a:cubicBezTo>
                    <a:cubicBezTo>
                      <a:pt x="30784" y="34568"/>
                      <a:pt x="31962" y="31990"/>
                      <a:pt x="31399" y="29577"/>
                    </a:cubicBezTo>
                    <a:cubicBezTo>
                      <a:pt x="30833" y="27147"/>
                      <a:pt x="28623" y="25011"/>
                      <a:pt x="29077" y="22558"/>
                    </a:cubicBezTo>
                    <a:cubicBezTo>
                      <a:pt x="29402" y="20800"/>
                      <a:pt x="31069" y="19392"/>
                      <a:pt x="31071" y="17606"/>
                    </a:cubicBezTo>
                    <a:cubicBezTo>
                      <a:pt x="31074" y="16024"/>
                      <a:pt x="29765" y="14742"/>
                      <a:pt x="28452" y="13778"/>
                    </a:cubicBezTo>
                    <a:cubicBezTo>
                      <a:pt x="27141" y="12813"/>
                      <a:pt x="25657" y="11892"/>
                      <a:pt x="25026" y="10429"/>
                    </a:cubicBezTo>
                    <a:cubicBezTo>
                      <a:pt x="24355" y="8880"/>
                      <a:pt x="24805" y="7076"/>
                      <a:pt x="24286" y="5475"/>
                    </a:cubicBezTo>
                    <a:cubicBezTo>
                      <a:pt x="23549" y="3203"/>
                      <a:pt x="21086" y="1894"/>
                      <a:pt x="18738" y="1104"/>
                    </a:cubicBezTo>
                    <a:cubicBezTo>
                      <a:pt x="16810" y="456"/>
                      <a:pt x="14764" y="0"/>
                      <a:pt x="1273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4854225" y="2838700"/>
                <a:ext cx="203125" cy="171275"/>
              </a:xfrm>
              <a:custGeom>
                <a:rect b="b" l="l" r="r" t="t"/>
                <a:pathLst>
                  <a:path extrusionOk="0" h="6851" w="8125">
                    <a:moveTo>
                      <a:pt x="1195" y="0"/>
                    </a:moveTo>
                    <a:cubicBezTo>
                      <a:pt x="168" y="1818"/>
                      <a:pt x="1" y="3973"/>
                      <a:pt x="395" y="6025"/>
                    </a:cubicBezTo>
                    <a:cubicBezTo>
                      <a:pt x="1732" y="6582"/>
                      <a:pt x="3139" y="6850"/>
                      <a:pt x="4571" y="6850"/>
                    </a:cubicBezTo>
                    <a:cubicBezTo>
                      <a:pt x="4946" y="6850"/>
                      <a:pt x="5324" y="6832"/>
                      <a:pt x="5702" y="6795"/>
                    </a:cubicBezTo>
                    <a:cubicBezTo>
                      <a:pt x="6445" y="6723"/>
                      <a:pt x="7247" y="6538"/>
                      <a:pt x="7702" y="5948"/>
                    </a:cubicBezTo>
                    <a:cubicBezTo>
                      <a:pt x="8049" y="5497"/>
                      <a:pt x="8124" y="4876"/>
                      <a:pt x="7998" y="4321"/>
                    </a:cubicBezTo>
                    <a:cubicBezTo>
                      <a:pt x="7872" y="3765"/>
                      <a:pt x="7599" y="3527"/>
                      <a:pt x="7152" y="3174"/>
                    </a:cubicBezTo>
                    <a:cubicBezTo>
                      <a:pt x="5429" y="1810"/>
                      <a:pt x="3257" y="760"/>
                      <a:pt x="119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4733725" y="2824000"/>
                <a:ext cx="165675" cy="105750"/>
              </a:xfrm>
              <a:custGeom>
                <a:rect b="b" l="l" r="r" t="t"/>
                <a:pathLst>
                  <a:path extrusionOk="0" h="4230" w="6627">
                    <a:moveTo>
                      <a:pt x="3128" y="0"/>
                    </a:moveTo>
                    <a:lnTo>
                      <a:pt x="1094" y="1637"/>
                    </a:lnTo>
                    <a:lnTo>
                      <a:pt x="0" y="4132"/>
                    </a:lnTo>
                    <a:cubicBezTo>
                      <a:pt x="126" y="4197"/>
                      <a:pt x="264" y="4230"/>
                      <a:pt x="400" y="4230"/>
                    </a:cubicBezTo>
                    <a:cubicBezTo>
                      <a:pt x="628" y="4230"/>
                      <a:pt x="852" y="4139"/>
                      <a:pt x="1012" y="3962"/>
                    </a:cubicBezTo>
                    <a:cubicBezTo>
                      <a:pt x="1282" y="3662"/>
                      <a:pt x="1443" y="3282"/>
                      <a:pt x="1661" y="2850"/>
                    </a:cubicBezTo>
                    <a:lnTo>
                      <a:pt x="1878" y="2419"/>
                    </a:lnTo>
                    <a:lnTo>
                      <a:pt x="3457" y="1518"/>
                    </a:lnTo>
                    <a:lnTo>
                      <a:pt x="5455" y="2226"/>
                    </a:lnTo>
                    <a:cubicBezTo>
                      <a:pt x="5552" y="2261"/>
                      <a:pt x="5649" y="2277"/>
                      <a:pt x="5745" y="2277"/>
                    </a:cubicBezTo>
                    <a:cubicBezTo>
                      <a:pt x="6215" y="2277"/>
                      <a:pt x="6627" y="1887"/>
                      <a:pt x="6608" y="1380"/>
                    </a:cubicBezTo>
                    <a:cubicBezTo>
                      <a:pt x="6596" y="978"/>
                      <a:pt x="6308" y="639"/>
                      <a:pt x="5914" y="559"/>
                    </a:cubicBezTo>
                    <a:lnTo>
                      <a:pt x="312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4728600" y="2872650"/>
                <a:ext cx="167800" cy="106250"/>
              </a:xfrm>
              <a:custGeom>
                <a:rect b="b" l="l" r="r" t="t"/>
                <a:pathLst>
                  <a:path extrusionOk="0" h="4250" w="6712">
                    <a:moveTo>
                      <a:pt x="3215" y="0"/>
                    </a:moveTo>
                    <a:lnTo>
                      <a:pt x="1179" y="1636"/>
                    </a:lnTo>
                    <a:lnTo>
                      <a:pt x="1" y="4176"/>
                    </a:lnTo>
                    <a:cubicBezTo>
                      <a:pt x="123" y="4226"/>
                      <a:pt x="251" y="4250"/>
                      <a:pt x="378" y="4250"/>
                    </a:cubicBezTo>
                    <a:cubicBezTo>
                      <a:pt x="664" y="4250"/>
                      <a:pt x="944" y="4127"/>
                      <a:pt x="1136" y="3898"/>
                    </a:cubicBezTo>
                    <a:cubicBezTo>
                      <a:pt x="1381" y="3606"/>
                      <a:pt x="1547" y="3249"/>
                      <a:pt x="1747" y="2850"/>
                    </a:cubicBezTo>
                    <a:lnTo>
                      <a:pt x="1964" y="2418"/>
                    </a:lnTo>
                    <a:lnTo>
                      <a:pt x="3541" y="1516"/>
                    </a:lnTo>
                    <a:lnTo>
                      <a:pt x="5539" y="2225"/>
                    </a:lnTo>
                    <a:cubicBezTo>
                      <a:pt x="5637" y="2260"/>
                      <a:pt x="5735" y="2276"/>
                      <a:pt x="5830" y="2276"/>
                    </a:cubicBezTo>
                    <a:cubicBezTo>
                      <a:pt x="6300" y="2276"/>
                      <a:pt x="6712" y="1886"/>
                      <a:pt x="6694" y="1380"/>
                    </a:cubicBezTo>
                    <a:cubicBezTo>
                      <a:pt x="6683" y="977"/>
                      <a:pt x="6395" y="638"/>
                      <a:pt x="6001" y="559"/>
                    </a:cubicBezTo>
                    <a:lnTo>
                      <a:pt x="3215"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4735775" y="2919100"/>
                <a:ext cx="168325" cy="106675"/>
              </a:xfrm>
              <a:custGeom>
                <a:rect b="b" l="l" r="r" t="t"/>
                <a:pathLst>
                  <a:path extrusionOk="0" h="4267" w="6733">
                    <a:moveTo>
                      <a:pt x="3234" y="0"/>
                    </a:moveTo>
                    <a:lnTo>
                      <a:pt x="1199" y="1636"/>
                    </a:lnTo>
                    <a:lnTo>
                      <a:pt x="0" y="4134"/>
                    </a:lnTo>
                    <a:cubicBezTo>
                      <a:pt x="82" y="4221"/>
                      <a:pt x="194" y="4267"/>
                      <a:pt x="308" y="4267"/>
                    </a:cubicBezTo>
                    <a:cubicBezTo>
                      <a:pt x="382" y="4267"/>
                      <a:pt x="458" y="4247"/>
                      <a:pt x="525" y="4206"/>
                    </a:cubicBezTo>
                    <a:cubicBezTo>
                      <a:pt x="1054" y="3878"/>
                      <a:pt x="1486" y="3411"/>
                      <a:pt x="1767" y="2851"/>
                    </a:cubicBezTo>
                    <a:lnTo>
                      <a:pt x="1984" y="2419"/>
                    </a:lnTo>
                    <a:lnTo>
                      <a:pt x="3562" y="1517"/>
                    </a:lnTo>
                    <a:lnTo>
                      <a:pt x="5560" y="2226"/>
                    </a:lnTo>
                    <a:cubicBezTo>
                      <a:pt x="5657" y="2261"/>
                      <a:pt x="5755" y="2277"/>
                      <a:pt x="5850" y="2277"/>
                    </a:cubicBezTo>
                    <a:cubicBezTo>
                      <a:pt x="6320" y="2277"/>
                      <a:pt x="6732" y="1887"/>
                      <a:pt x="6714" y="1381"/>
                    </a:cubicBezTo>
                    <a:cubicBezTo>
                      <a:pt x="6703" y="977"/>
                      <a:pt x="6415" y="638"/>
                      <a:pt x="6021" y="559"/>
                    </a:cubicBezTo>
                    <a:lnTo>
                      <a:pt x="3234"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4777550" y="2953000"/>
                <a:ext cx="138025" cy="99575"/>
              </a:xfrm>
              <a:custGeom>
                <a:rect b="b" l="l" r="r" t="t"/>
                <a:pathLst>
                  <a:path extrusionOk="0" h="3983" w="5521">
                    <a:moveTo>
                      <a:pt x="2362" y="0"/>
                    </a:moveTo>
                    <a:lnTo>
                      <a:pt x="688" y="1545"/>
                    </a:lnTo>
                    <a:lnTo>
                      <a:pt x="1" y="3983"/>
                    </a:lnTo>
                    <a:cubicBezTo>
                      <a:pt x="561" y="3660"/>
                      <a:pt x="1002" y="3164"/>
                      <a:pt x="1254" y="2566"/>
                    </a:cubicBezTo>
                    <a:lnTo>
                      <a:pt x="1417" y="2179"/>
                    </a:lnTo>
                    <a:lnTo>
                      <a:pt x="2737" y="1300"/>
                    </a:lnTo>
                    <a:lnTo>
                      <a:pt x="4519" y="1798"/>
                    </a:lnTo>
                    <a:cubicBezTo>
                      <a:pt x="4589" y="1817"/>
                      <a:pt x="4658" y="1826"/>
                      <a:pt x="4725" y="1826"/>
                    </a:cubicBezTo>
                    <a:cubicBezTo>
                      <a:pt x="5157" y="1826"/>
                      <a:pt x="5521" y="1451"/>
                      <a:pt x="5475" y="993"/>
                    </a:cubicBezTo>
                    <a:cubicBezTo>
                      <a:pt x="5440" y="644"/>
                      <a:pt x="5168" y="366"/>
                      <a:pt x="4821" y="321"/>
                    </a:cubicBezTo>
                    <a:lnTo>
                      <a:pt x="2362"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4994250" y="2897075"/>
                <a:ext cx="494250" cy="166475"/>
              </a:xfrm>
              <a:custGeom>
                <a:rect b="b" l="l" r="r" t="t"/>
                <a:pathLst>
                  <a:path extrusionOk="0" h="6659" w="19770">
                    <a:moveTo>
                      <a:pt x="3566" y="1"/>
                    </a:moveTo>
                    <a:cubicBezTo>
                      <a:pt x="2521" y="1"/>
                      <a:pt x="1440" y="15"/>
                      <a:pt x="306" y="49"/>
                    </a:cubicBezTo>
                    <a:lnTo>
                      <a:pt x="0" y="3594"/>
                    </a:lnTo>
                    <a:cubicBezTo>
                      <a:pt x="3583" y="5059"/>
                      <a:pt x="12785" y="6094"/>
                      <a:pt x="19757" y="6658"/>
                    </a:cubicBezTo>
                    <a:cubicBezTo>
                      <a:pt x="19769" y="4599"/>
                      <a:pt x="19215" y="2417"/>
                      <a:pt x="18693" y="359"/>
                    </a:cubicBezTo>
                    <a:cubicBezTo>
                      <a:pt x="18572" y="360"/>
                      <a:pt x="18452" y="360"/>
                      <a:pt x="18332" y="360"/>
                    </a:cubicBezTo>
                    <a:cubicBezTo>
                      <a:pt x="13099" y="360"/>
                      <a:pt x="8797" y="1"/>
                      <a:pt x="356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5453050" y="2534775"/>
                <a:ext cx="20900" cy="17250"/>
              </a:xfrm>
              <a:custGeom>
                <a:rect b="b" l="l" r="r" t="t"/>
                <a:pathLst>
                  <a:path extrusionOk="0" h="690" w="836">
                    <a:moveTo>
                      <a:pt x="106" y="1"/>
                    </a:moveTo>
                    <a:cubicBezTo>
                      <a:pt x="71" y="1"/>
                      <a:pt x="35" y="23"/>
                      <a:pt x="22" y="53"/>
                    </a:cubicBezTo>
                    <a:cubicBezTo>
                      <a:pt x="1" y="101"/>
                      <a:pt x="26" y="146"/>
                      <a:pt x="65" y="170"/>
                    </a:cubicBezTo>
                    <a:cubicBezTo>
                      <a:pt x="186" y="243"/>
                      <a:pt x="299" y="329"/>
                      <a:pt x="407" y="420"/>
                    </a:cubicBezTo>
                    <a:cubicBezTo>
                      <a:pt x="438" y="446"/>
                      <a:pt x="465" y="474"/>
                      <a:pt x="501" y="493"/>
                    </a:cubicBezTo>
                    <a:cubicBezTo>
                      <a:pt x="527" y="506"/>
                      <a:pt x="552" y="526"/>
                      <a:pt x="577" y="546"/>
                    </a:cubicBezTo>
                    <a:cubicBezTo>
                      <a:pt x="634" y="594"/>
                      <a:pt x="689" y="644"/>
                      <a:pt x="752" y="684"/>
                    </a:cubicBezTo>
                    <a:cubicBezTo>
                      <a:pt x="759" y="688"/>
                      <a:pt x="766" y="690"/>
                      <a:pt x="773" y="690"/>
                    </a:cubicBezTo>
                    <a:cubicBezTo>
                      <a:pt x="804" y="690"/>
                      <a:pt x="836" y="653"/>
                      <a:pt x="821" y="622"/>
                    </a:cubicBezTo>
                    <a:cubicBezTo>
                      <a:pt x="787" y="555"/>
                      <a:pt x="740" y="499"/>
                      <a:pt x="691" y="442"/>
                    </a:cubicBezTo>
                    <a:cubicBezTo>
                      <a:pt x="665" y="412"/>
                      <a:pt x="638" y="385"/>
                      <a:pt x="618" y="352"/>
                    </a:cubicBezTo>
                    <a:cubicBezTo>
                      <a:pt x="596" y="318"/>
                      <a:pt x="557" y="293"/>
                      <a:pt x="525" y="268"/>
                    </a:cubicBezTo>
                    <a:cubicBezTo>
                      <a:pt x="403" y="171"/>
                      <a:pt x="274" y="86"/>
                      <a:pt x="139" y="9"/>
                    </a:cubicBezTo>
                    <a:cubicBezTo>
                      <a:pt x="129" y="3"/>
                      <a:pt x="117" y="1"/>
                      <a:pt x="106"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4545650" y="3420175"/>
                <a:ext cx="503375" cy="250875"/>
              </a:xfrm>
              <a:custGeom>
                <a:rect b="b" l="l" r="r" t="t"/>
                <a:pathLst>
                  <a:path extrusionOk="0" h="10035" w="20135">
                    <a:moveTo>
                      <a:pt x="12975" y="0"/>
                    </a:moveTo>
                    <a:cubicBezTo>
                      <a:pt x="12515" y="0"/>
                      <a:pt x="12234" y="110"/>
                      <a:pt x="12250" y="390"/>
                    </a:cubicBezTo>
                    <a:cubicBezTo>
                      <a:pt x="12286" y="1027"/>
                      <a:pt x="12492" y="2285"/>
                      <a:pt x="12492" y="2285"/>
                    </a:cubicBezTo>
                    <a:cubicBezTo>
                      <a:pt x="7414" y="3006"/>
                      <a:pt x="4283" y="4213"/>
                      <a:pt x="1" y="7035"/>
                    </a:cubicBezTo>
                    <a:cubicBezTo>
                      <a:pt x="109" y="8588"/>
                      <a:pt x="238" y="8479"/>
                      <a:pt x="345" y="10034"/>
                    </a:cubicBezTo>
                    <a:cubicBezTo>
                      <a:pt x="5015" y="9084"/>
                      <a:pt x="9793" y="9688"/>
                      <a:pt x="14463" y="8740"/>
                    </a:cubicBezTo>
                    <a:cubicBezTo>
                      <a:pt x="15644" y="8500"/>
                      <a:pt x="18221" y="8165"/>
                      <a:pt x="18698" y="7056"/>
                    </a:cubicBezTo>
                    <a:cubicBezTo>
                      <a:pt x="18989" y="6385"/>
                      <a:pt x="20134" y="3660"/>
                      <a:pt x="19734" y="1428"/>
                    </a:cubicBezTo>
                    <a:lnTo>
                      <a:pt x="19734" y="1428"/>
                    </a:lnTo>
                    <a:cubicBezTo>
                      <a:pt x="19710" y="1450"/>
                      <a:pt x="19662" y="1460"/>
                      <a:pt x="19590" y="1460"/>
                    </a:cubicBezTo>
                    <a:cubicBezTo>
                      <a:pt x="18735" y="1460"/>
                      <a:pt x="14655" y="0"/>
                      <a:pt x="1297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4856250" y="3473550"/>
                <a:ext cx="65075" cy="11000"/>
              </a:xfrm>
              <a:custGeom>
                <a:rect b="b" l="l" r="r" t="t"/>
                <a:pathLst>
                  <a:path extrusionOk="0" h="440" w="2603">
                    <a:moveTo>
                      <a:pt x="808" y="1"/>
                    </a:moveTo>
                    <a:cubicBezTo>
                      <a:pt x="557" y="1"/>
                      <a:pt x="305" y="23"/>
                      <a:pt x="66" y="82"/>
                    </a:cubicBezTo>
                    <a:cubicBezTo>
                      <a:pt x="0" y="98"/>
                      <a:pt x="10" y="187"/>
                      <a:pt x="75" y="187"/>
                    </a:cubicBezTo>
                    <a:cubicBezTo>
                      <a:pt x="76" y="187"/>
                      <a:pt x="78" y="187"/>
                      <a:pt x="79" y="187"/>
                    </a:cubicBezTo>
                    <a:cubicBezTo>
                      <a:pt x="307" y="178"/>
                      <a:pt x="532" y="168"/>
                      <a:pt x="757" y="168"/>
                    </a:cubicBezTo>
                    <a:cubicBezTo>
                      <a:pt x="947" y="168"/>
                      <a:pt x="1138" y="175"/>
                      <a:pt x="1330" y="197"/>
                    </a:cubicBezTo>
                    <a:cubicBezTo>
                      <a:pt x="1527" y="221"/>
                      <a:pt x="1724" y="254"/>
                      <a:pt x="1918" y="300"/>
                    </a:cubicBezTo>
                    <a:cubicBezTo>
                      <a:pt x="2118" y="348"/>
                      <a:pt x="2328" y="423"/>
                      <a:pt x="2533" y="440"/>
                    </a:cubicBezTo>
                    <a:cubicBezTo>
                      <a:pt x="2534" y="440"/>
                      <a:pt x="2536" y="440"/>
                      <a:pt x="2537" y="440"/>
                    </a:cubicBezTo>
                    <a:cubicBezTo>
                      <a:pt x="2576" y="440"/>
                      <a:pt x="2603" y="387"/>
                      <a:pt x="2565" y="362"/>
                    </a:cubicBezTo>
                    <a:cubicBezTo>
                      <a:pt x="2405" y="248"/>
                      <a:pt x="2189" y="189"/>
                      <a:pt x="1999" y="143"/>
                    </a:cubicBezTo>
                    <a:cubicBezTo>
                      <a:pt x="1786" y="91"/>
                      <a:pt x="1571" y="55"/>
                      <a:pt x="1353" y="32"/>
                    </a:cubicBezTo>
                    <a:cubicBezTo>
                      <a:pt x="1175" y="13"/>
                      <a:pt x="991" y="1"/>
                      <a:pt x="808"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4478200" y="3559275"/>
                <a:ext cx="180050" cy="234950"/>
              </a:xfrm>
              <a:custGeom>
                <a:rect b="b" l="l" r="r" t="t"/>
                <a:pathLst>
                  <a:path extrusionOk="0" h="9398" w="7202">
                    <a:moveTo>
                      <a:pt x="3435" y="0"/>
                    </a:moveTo>
                    <a:cubicBezTo>
                      <a:pt x="2259" y="0"/>
                      <a:pt x="956" y="591"/>
                      <a:pt x="212" y="1414"/>
                    </a:cubicBezTo>
                    <a:cubicBezTo>
                      <a:pt x="0" y="3466"/>
                      <a:pt x="270" y="5734"/>
                      <a:pt x="1097" y="7624"/>
                    </a:cubicBezTo>
                    <a:cubicBezTo>
                      <a:pt x="1460" y="8448"/>
                      <a:pt x="2057" y="9327"/>
                      <a:pt x="2954" y="9394"/>
                    </a:cubicBezTo>
                    <a:cubicBezTo>
                      <a:pt x="2990" y="9396"/>
                      <a:pt x="3025" y="9398"/>
                      <a:pt x="3060" y="9398"/>
                    </a:cubicBezTo>
                    <a:cubicBezTo>
                      <a:pt x="3754" y="9398"/>
                      <a:pt x="4370" y="8884"/>
                      <a:pt x="4759" y="8298"/>
                    </a:cubicBezTo>
                    <a:cubicBezTo>
                      <a:pt x="5316" y="7462"/>
                      <a:pt x="4739" y="5432"/>
                      <a:pt x="5537" y="4769"/>
                    </a:cubicBezTo>
                    <a:cubicBezTo>
                      <a:pt x="5733" y="4608"/>
                      <a:pt x="7201" y="3654"/>
                      <a:pt x="5220" y="3521"/>
                    </a:cubicBezTo>
                    <a:cubicBezTo>
                      <a:pt x="5292" y="3016"/>
                      <a:pt x="4479" y="1414"/>
                      <a:pt x="4138" y="1033"/>
                    </a:cubicBezTo>
                    <a:cubicBezTo>
                      <a:pt x="4371" y="820"/>
                      <a:pt x="4549" y="433"/>
                      <a:pt x="4400" y="155"/>
                    </a:cubicBezTo>
                    <a:cubicBezTo>
                      <a:pt x="4099" y="49"/>
                      <a:pt x="3772" y="0"/>
                      <a:pt x="343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4469275" y="3581050"/>
                <a:ext cx="105875" cy="216275"/>
              </a:xfrm>
              <a:custGeom>
                <a:rect b="b" l="l" r="r" t="t"/>
                <a:pathLst>
                  <a:path extrusionOk="0" h="8651" w="4235">
                    <a:moveTo>
                      <a:pt x="1301" y="1"/>
                    </a:moveTo>
                    <a:cubicBezTo>
                      <a:pt x="1006" y="1"/>
                      <a:pt x="722" y="151"/>
                      <a:pt x="497" y="534"/>
                    </a:cubicBezTo>
                    <a:cubicBezTo>
                      <a:pt x="1" y="1376"/>
                      <a:pt x="271" y="2551"/>
                      <a:pt x="371" y="3461"/>
                    </a:cubicBezTo>
                    <a:cubicBezTo>
                      <a:pt x="547" y="5050"/>
                      <a:pt x="1074" y="6703"/>
                      <a:pt x="2130" y="7933"/>
                    </a:cubicBezTo>
                    <a:cubicBezTo>
                      <a:pt x="2301" y="8131"/>
                      <a:pt x="2491" y="8311"/>
                      <a:pt x="2701" y="8462"/>
                    </a:cubicBezTo>
                    <a:cubicBezTo>
                      <a:pt x="2859" y="8575"/>
                      <a:pt x="3052" y="8650"/>
                      <a:pt x="3244" y="8650"/>
                    </a:cubicBezTo>
                    <a:cubicBezTo>
                      <a:pt x="3308" y="8650"/>
                      <a:pt x="3372" y="8642"/>
                      <a:pt x="3434" y="8623"/>
                    </a:cubicBezTo>
                    <a:cubicBezTo>
                      <a:pt x="3769" y="8525"/>
                      <a:pt x="3964" y="8175"/>
                      <a:pt x="4060" y="7838"/>
                    </a:cubicBezTo>
                    <a:cubicBezTo>
                      <a:pt x="4235" y="7220"/>
                      <a:pt x="4192" y="6564"/>
                      <a:pt x="4125" y="5926"/>
                    </a:cubicBezTo>
                    <a:cubicBezTo>
                      <a:pt x="3943" y="4200"/>
                      <a:pt x="3578" y="2453"/>
                      <a:pt x="2675" y="970"/>
                    </a:cubicBezTo>
                    <a:cubicBezTo>
                      <a:pt x="2373" y="473"/>
                      <a:pt x="1822" y="1"/>
                      <a:pt x="1301"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4530650" y="3070925"/>
                <a:ext cx="590375" cy="416175"/>
              </a:xfrm>
              <a:custGeom>
                <a:rect b="b" l="l" r="r" t="t"/>
                <a:pathLst>
                  <a:path extrusionOk="0" h="16647" w="23615">
                    <a:moveTo>
                      <a:pt x="13082" y="0"/>
                    </a:moveTo>
                    <a:cubicBezTo>
                      <a:pt x="12194" y="0"/>
                      <a:pt x="11310" y="88"/>
                      <a:pt x="10433" y="303"/>
                    </a:cubicBezTo>
                    <a:cubicBezTo>
                      <a:pt x="9359" y="568"/>
                      <a:pt x="8276" y="835"/>
                      <a:pt x="7271" y="1300"/>
                    </a:cubicBezTo>
                    <a:cubicBezTo>
                      <a:pt x="6266" y="1765"/>
                      <a:pt x="5332" y="2444"/>
                      <a:pt x="4742" y="3382"/>
                    </a:cubicBezTo>
                    <a:cubicBezTo>
                      <a:pt x="4154" y="4319"/>
                      <a:pt x="4125" y="5443"/>
                      <a:pt x="4554" y="6465"/>
                    </a:cubicBezTo>
                    <a:cubicBezTo>
                      <a:pt x="2986" y="8005"/>
                      <a:pt x="1570" y="9427"/>
                      <a:pt x="1" y="10968"/>
                    </a:cubicBezTo>
                    <a:cubicBezTo>
                      <a:pt x="2449" y="12801"/>
                      <a:pt x="5410" y="14219"/>
                      <a:pt x="8348" y="15067"/>
                    </a:cubicBezTo>
                    <a:cubicBezTo>
                      <a:pt x="9723" y="13840"/>
                      <a:pt x="11058" y="12639"/>
                      <a:pt x="12082" y="11107"/>
                    </a:cubicBezTo>
                    <a:lnTo>
                      <a:pt x="12082" y="11107"/>
                    </a:lnTo>
                    <a:cubicBezTo>
                      <a:pt x="11629" y="12466"/>
                      <a:pt x="11254" y="13832"/>
                      <a:pt x="10802" y="15191"/>
                    </a:cubicBezTo>
                    <a:lnTo>
                      <a:pt x="20710" y="16646"/>
                    </a:lnTo>
                    <a:lnTo>
                      <a:pt x="23615" y="1731"/>
                    </a:lnTo>
                    <a:cubicBezTo>
                      <a:pt x="20107" y="1347"/>
                      <a:pt x="16556" y="0"/>
                      <a:pt x="13082"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4688925" y="3264925"/>
                <a:ext cx="141900" cy="82525"/>
              </a:xfrm>
              <a:custGeom>
                <a:rect b="b" l="l" r="r" t="t"/>
                <a:pathLst>
                  <a:path extrusionOk="0" h="3301" w="5676">
                    <a:moveTo>
                      <a:pt x="117" y="1"/>
                    </a:moveTo>
                    <a:cubicBezTo>
                      <a:pt x="58" y="1"/>
                      <a:pt x="1" y="67"/>
                      <a:pt x="49" y="123"/>
                    </a:cubicBezTo>
                    <a:cubicBezTo>
                      <a:pt x="186" y="283"/>
                      <a:pt x="323" y="427"/>
                      <a:pt x="483" y="566"/>
                    </a:cubicBezTo>
                    <a:cubicBezTo>
                      <a:pt x="638" y="701"/>
                      <a:pt x="798" y="832"/>
                      <a:pt x="960" y="960"/>
                    </a:cubicBezTo>
                    <a:cubicBezTo>
                      <a:pt x="1290" y="1220"/>
                      <a:pt x="1631" y="1464"/>
                      <a:pt x="1984" y="1693"/>
                    </a:cubicBezTo>
                    <a:cubicBezTo>
                      <a:pt x="2691" y="2148"/>
                      <a:pt x="3438" y="2544"/>
                      <a:pt x="4218" y="2857"/>
                    </a:cubicBezTo>
                    <a:cubicBezTo>
                      <a:pt x="4656" y="3033"/>
                      <a:pt x="5103" y="3178"/>
                      <a:pt x="5560" y="3298"/>
                    </a:cubicBezTo>
                    <a:cubicBezTo>
                      <a:pt x="5565" y="3300"/>
                      <a:pt x="5570" y="3300"/>
                      <a:pt x="5575" y="3300"/>
                    </a:cubicBezTo>
                    <a:cubicBezTo>
                      <a:pt x="5644" y="3300"/>
                      <a:pt x="5676" y="3181"/>
                      <a:pt x="5601" y="3158"/>
                    </a:cubicBezTo>
                    <a:cubicBezTo>
                      <a:pt x="4032" y="2648"/>
                      <a:pt x="2545" y="1910"/>
                      <a:pt x="1238" y="898"/>
                    </a:cubicBezTo>
                    <a:cubicBezTo>
                      <a:pt x="1059" y="758"/>
                      <a:pt x="881" y="614"/>
                      <a:pt x="708" y="465"/>
                    </a:cubicBezTo>
                    <a:cubicBezTo>
                      <a:pt x="624" y="393"/>
                      <a:pt x="541" y="319"/>
                      <a:pt x="460" y="245"/>
                    </a:cubicBezTo>
                    <a:cubicBezTo>
                      <a:pt x="366" y="160"/>
                      <a:pt x="263" y="93"/>
                      <a:pt x="163" y="16"/>
                    </a:cubicBezTo>
                    <a:cubicBezTo>
                      <a:pt x="149" y="6"/>
                      <a:pt x="133" y="1"/>
                      <a:pt x="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4717725" y="3317575"/>
                <a:ext cx="75750" cy="26000"/>
              </a:xfrm>
              <a:custGeom>
                <a:rect b="b" l="l" r="r" t="t"/>
                <a:pathLst>
                  <a:path extrusionOk="0" h="1040" w="3030">
                    <a:moveTo>
                      <a:pt x="129" y="1"/>
                    </a:moveTo>
                    <a:cubicBezTo>
                      <a:pt x="48" y="1"/>
                      <a:pt x="0" y="122"/>
                      <a:pt x="89" y="150"/>
                    </a:cubicBezTo>
                    <a:cubicBezTo>
                      <a:pt x="564" y="302"/>
                      <a:pt x="1039" y="455"/>
                      <a:pt x="1512" y="606"/>
                    </a:cubicBezTo>
                    <a:cubicBezTo>
                      <a:pt x="1745" y="680"/>
                      <a:pt x="1979" y="755"/>
                      <a:pt x="2211" y="831"/>
                    </a:cubicBezTo>
                    <a:cubicBezTo>
                      <a:pt x="2441" y="904"/>
                      <a:pt x="2672" y="994"/>
                      <a:pt x="2909" y="1038"/>
                    </a:cubicBezTo>
                    <a:cubicBezTo>
                      <a:pt x="2914" y="1039"/>
                      <a:pt x="2918" y="1039"/>
                      <a:pt x="2923" y="1039"/>
                    </a:cubicBezTo>
                    <a:cubicBezTo>
                      <a:pt x="2999" y="1039"/>
                      <a:pt x="3029" y="926"/>
                      <a:pt x="2954" y="892"/>
                    </a:cubicBezTo>
                    <a:cubicBezTo>
                      <a:pt x="2734" y="792"/>
                      <a:pt x="2491" y="732"/>
                      <a:pt x="2260" y="660"/>
                    </a:cubicBezTo>
                    <a:cubicBezTo>
                      <a:pt x="2027" y="586"/>
                      <a:pt x="1793" y="514"/>
                      <a:pt x="1559" y="441"/>
                    </a:cubicBezTo>
                    <a:cubicBezTo>
                      <a:pt x="1092" y="297"/>
                      <a:pt x="625" y="150"/>
                      <a:pt x="155" y="5"/>
                    </a:cubicBezTo>
                    <a:cubicBezTo>
                      <a:pt x="146" y="2"/>
                      <a:pt x="138" y="1"/>
                      <a:pt x="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4840800" y="3346100"/>
                <a:ext cx="142300" cy="13500"/>
              </a:xfrm>
              <a:custGeom>
                <a:rect b="b" l="l" r="r" t="t"/>
                <a:pathLst>
                  <a:path extrusionOk="0" h="540" w="5692">
                    <a:moveTo>
                      <a:pt x="129" y="1"/>
                    </a:moveTo>
                    <a:cubicBezTo>
                      <a:pt x="57" y="1"/>
                      <a:pt x="0" y="97"/>
                      <a:pt x="72" y="151"/>
                    </a:cubicBezTo>
                    <a:cubicBezTo>
                      <a:pt x="408" y="404"/>
                      <a:pt x="824" y="436"/>
                      <a:pt x="1230" y="465"/>
                    </a:cubicBezTo>
                    <a:cubicBezTo>
                      <a:pt x="1707" y="497"/>
                      <a:pt x="2184" y="519"/>
                      <a:pt x="2662" y="531"/>
                    </a:cubicBezTo>
                    <a:cubicBezTo>
                      <a:pt x="2895" y="536"/>
                      <a:pt x="3129" y="539"/>
                      <a:pt x="3362" y="539"/>
                    </a:cubicBezTo>
                    <a:cubicBezTo>
                      <a:pt x="3616" y="539"/>
                      <a:pt x="3870" y="536"/>
                      <a:pt x="4123" y="529"/>
                    </a:cubicBezTo>
                    <a:cubicBezTo>
                      <a:pt x="4367" y="523"/>
                      <a:pt x="4610" y="513"/>
                      <a:pt x="4852" y="502"/>
                    </a:cubicBezTo>
                    <a:cubicBezTo>
                      <a:pt x="4974" y="496"/>
                      <a:pt x="5096" y="490"/>
                      <a:pt x="5217" y="483"/>
                    </a:cubicBezTo>
                    <a:cubicBezTo>
                      <a:pt x="5343" y="475"/>
                      <a:pt x="5484" y="483"/>
                      <a:pt x="5602" y="434"/>
                    </a:cubicBezTo>
                    <a:cubicBezTo>
                      <a:pt x="5691" y="398"/>
                      <a:pt x="5676" y="281"/>
                      <a:pt x="5589" y="260"/>
                    </a:cubicBezTo>
                    <a:cubicBezTo>
                      <a:pt x="5549" y="250"/>
                      <a:pt x="5508" y="247"/>
                      <a:pt x="5467" y="247"/>
                    </a:cubicBezTo>
                    <a:cubicBezTo>
                      <a:pt x="5395" y="247"/>
                      <a:pt x="5321" y="257"/>
                      <a:pt x="5252" y="261"/>
                    </a:cubicBezTo>
                    <a:cubicBezTo>
                      <a:pt x="5129" y="269"/>
                      <a:pt x="5009" y="276"/>
                      <a:pt x="4887" y="282"/>
                    </a:cubicBezTo>
                    <a:cubicBezTo>
                      <a:pt x="4661" y="295"/>
                      <a:pt x="4435" y="305"/>
                      <a:pt x="4209" y="311"/>
                    </a:cubicBezTo>
                    <a:cubicBezTo>
                      <a:pt x="3844" y="323"/>
                      <a:pt x="3477" y="329"/>
                      <a:pt x="3110" y="329"/>
                    </a:cubicBezTo>
                    <a:cubicBezTo>
                      <a:pt x="3007" y="329"/>
                      <a:pt x="2904" y="328"/>
                      <a:pt x="2801" y="328"/>
                    </a:cubicBezTo>
                    <a:cubicBezTo>
                      <a:pt x="2322" y="323"/>
                      <a:pt x="1844" y="310"/>
                      <a:pt x="1367" y="284"/>
                    </a:cubicBezTo>
                    <a:cubicBezTo>
                      <a:pt x="968" y="262"/>
                      <a:pt x="516" y="265"/>
                      <a:pt x="180" y="18"/>
                    </a:cubicBezTo>
                    <a:cubicBezTo>
                      <a:pt x="163" y="6"/>
                      <a:pt x="146" y="1"/>
                      <a:pt x="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4907750" y="3370025"/>
                <a:ext cx="77475" cy="6725"/>
              </a:xfrm>
              <a:custGeom>
                <a:rect b="b" l="l" r="r" t="t"/>
                <a:pathLst>
                  <a:path extrusionOk="0" h="269" w="3099">
                    <a:moveTo>
                      <a:pt x="154" y="0"/>
                    </a:moveTo>
                    <a:cubicBezTo>
                      <a:pt x="32" y="0"/>
                      <a:pt x="0" y="191"/>
                      <a:pt x="129" y="199"/>
                    </a:cubicBezTo>
                    <a:cubicBezTo>
                      <a:pt x="614" y="228"/>
                      <a:pt x="1101" y="248"/>
                      <a:pt x="1588" y="257"/>
                    </a:cubicBezTo>
                    <a:cubicBezTo>
                      <a:pt x="1728" y="260"/>
                      <a:pt x="1868" y="263"/>
                      <a:pt x="2009" y="263"/>
                    </a:cubicBezTo>
                    <a:cubicBezTo>
                      <a:pt x="2112" y="263"/>
                      <a:pt x="2214" y="261"/>
                      <a:pt x="2317" y="257"/>
                    </a:cubicBezTo>
                    <a:cubicBezTo>
                      <a:pt x="2550" y="247"/>
                      <a:pt x="2806" y="268"/>
                      <a:pt x="3035" y="213"/>
                    </a:cubicBezTo>
                    <a:cubicBezTo>
                      <a:pt x="3099" y="199"/>
                      <a:pt x="3079" y="103"/>
                      <a:pt x="3022" y="91"/>
                    </a:cubicBezTo>
                    <a:cubicBezTo>
                      <a:pt x="2918" y="70"/>
                      <a:pt x="2810" y="65"/>
                      <a:pt x="2701" y="65"/>
                    </a:cubicBezTo>
                    <a:cubicBezTo>
                      <a:pt x="2602" y="65"/>
                      <a:pt x="2503" y="69"/>
                      <a:pt x="2406" y="69"/>
                    </a:cubicBezTo>
                    <a:cubicBezTo>
                      <a:pt x="2369" y="69"/>
                      <a:pt x="2333" y="69"/>
                      <a:pt x="2297" y="67"/>
                    </a:cubicBezTo>
                    <a:cubicBezTo>
                      <a:pt x="2071" y="57"/>
                      <a:pt x="1846" y="59"/>
                      <a:pt x="1620" y="55"/>
                    </a:cubicBezTo>
                    <a:cubicBezTo>
                      <a:pt x="1135" y="48"/>
                      <a:pt x="648" y="28"/>
                      <a:pt x="162" y="0"/>
                    </a:cubicBezTo>
                    <a:cubicBezTo>
                      <a:pt x="159" y="0"/>
                      <a:pt x="157" y="0"/>
                      <a:pt x="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5021750" y="3178725"/>
                <a:ext cx="75250" cy="297050"/>
              </a:xfrm>
              <a:custGeom>
                <a:rect b="b" l="l" r="r" t="t"/>
                <a:pathLst>
                  <a:path extrusionOk="0" h="11882" w="3010">
                    <a:moveTo>
                      <a:pt x="2887" y="0"/>
                    </a:moveTo>
                    <a:cubicBezTo>
                      <a:pt x="2861" y="0"/>
                      <a:pt x="2833" y="10"/>
                      <a:pt x="2811" y="30"/>
                    </a:cubicBezTo>
                    <a:cubicBezTo>
                      <a:pt x="2077" y="719"/>
                      <a:pt x="1113" y="1130"/>
                      <a:pt x="108" y="1181"/>
                    </a:cubicBezTo>
                    <a:cubicBezTo>
                      <a:pt x="1" y="1186"/>
                      <a:pt x="14" y="1348"/>
                      <a:pt x="120" y="1348"/>
                    </a:cubicBezTo>
                    <a:cubicBezTo>
                      <a:pt x="121" y="1348"/>
                      <a:pt x="122" y="1348"/>
                      <a:pt x="124" y="1348"/>
                    </a:cubicBezTo>
                    <a:cubicBezTo>
                      <a:pt x="1037" y="1320"/>
                      <a:pt x="1922" y="994"/>
                      <a:pt x="2637" y="432"/>
                    </a:cubicBezTo>
                    <a:lnTo>
                      <a:pt x="2637" y="432"/>
                    </a:lnTo>
                    <a:cubicBezTo>
                      <a:pt x="2101" y="1741"/>
                      <a:pt x="1766" y="3114"/>
                      <a:pt x="1522" y="4507"/>
                    </a:cubicBezTo>
                    <a:cubicBezTo>
                      <a:pt x="1250" y="6048"/>
                      <a:pt x="1074" y="7603"/>
                      <a:pt x="785" y="9140"/>
                    </a:cubicBezTo>
                    <a:cubicBezTo>
                      <a:pt x="619" y="10018"/>
                      <a:pt x="416" y="10890"/>
                      <a:pt x="139" y="11741"/>
                    </a:cubicBezTo>
                    <a:cubicBezTo>
                      <a:pt x="114" y="11819"/>
                      <a:pt x="181" y="11882"/>
                      <a:pt x="243" y="11882"/>
                    </a:cubicBezTo>
                    <a:cubicBezTo>
                      <a:pt x="275" y="11882"/>
                      <a:pt x="306" y="11864"/>
                      <a:pt x="320" y="11822"/>
                    </a:cubicBezTo>
                    <a:cubicBezTo>
                      <a:pt x="803" y="10335"/>
                      <a:pt x="1065" y="8790"/>
                      <a:pt x="1296" y="7248"/>
                    </a:cubicBezTo>
                    <a:cubicBezTo>
                      <a:pt x="1527" y="5707"/>
                      <a:pt x="1728" y="4157"/>
                      <a:pt x="2110" y="2645"/>
                    </a:cubicBezTo>
                    <a:cubicBezTo>
                      <a:pt x="2327" y="1785"/>
                      <a:pt x="2600" y="934"/>
                      <a:pt x="2974" y="129"/>
                    </a:cubicBezTo>
                    <a:cubicBezTo>
                      <a:pt x="3010" y="54"/>
                      <a:pt x="2951" y="0"/>
                      <a:pt x="28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4816850" y="3433350"/>
                <a:ext cx="213575" cy="22200"/>
              </a:xfrm>
              <a:custGeom>
                <a:rect b="b" l="l" r="r" t="t"/>
                <a:pathLst>
                  <a:path extrusionOk="0" h="888" w="8543">
                    <a:moveTo>
                      <a:pt x="112" y="0"/>
                    </a:moveTo>
                    <a:cubicBezTo>
                      <a:pt x="25" y="0"/>
                      <a:pt x="1" y="134"/>
                      <a:pt x="93" y="143"/>
                    </a:cubicBezTo>
                    <a:cubicBezTo>
                      <a:pt x="2267" y="343"/>
                      <a:pt x="4447" y="494"/>
                      <a:pt x="6621" y="710"/>
                    </a:cubicBezTo>
                    <a:cubicBezTo>
                      <a:pt x="6924" y="741"/>
                      <a:pt x="7227" y="772"/>
                      <a:pt x="7530" y="804"/>
                    </a:cubicBezTo>
                    <a:cubicBezTo>
                      <a:pt x="7685" y="821"/>
                      <a:pt x="7842" y="838"/>
                      <a:pt x="7997" y="854"/>
                    </a:cubicBezTo>
                    <a:cubicBezTo>
                      <a:pt x="8104" y="865"/>
                      <a:pt x="8214" y="887"/>
                      <a:pt x="8323" y="887"/>
                    </a:cubicBezTo>
                    <a:cubicBezTo>
                      <a:pt x="8361" y="887"/>
                      <a:pt x="8400" y="885"/>
                      <a:pt x="8438" y="878"/>
                    </a:cubicBezTo>
                    <a:cubicBezTo>
                      <a:pt x="8512" y="864"/>
                      <a:pt x="8543" y="760"/>
                      <a:pt x="8463" y="725"/>
                    </a:cubicBezTo>
                    <a:cubicBezTo>
                      <a:pt x="8350" y="675"/>
                      <a:pt x="8232" y="669"/>
                      <a:pt x="8110" y="657"/>
                    </a:cubicBezTo>
                    <a:cubicBezTo>
                      <a:pt x="7962" y="639"/>
                      <a:pt x="7816" y="624"/>
                      <a:pt x="7668" y="608"/>
                    </a:cubicBezTo>
                    <a:cubicBezTo>
                      <a:pt x="7400" y="581"/>
                      <a:pt x="7132" y="554"/>
                      <a:pt x="6863" y="526"/>
                    </a:cubicBezTo>
                    <a:cubicBezTo>
                      <a:pt x="6318" y="473"/>
                      <a:pt x="5772" y="423"/>
                      <a:pt x="5225" y="374"/>
                    </a:cubicBezTo>
                    <a:cubicBezTo>
                      <a:pt x="4140" y="279"/>
                      <a:pt x="3055" y="196"/>
                      <a:pt x="1969" y="117"/>
                    </a:cubicBezTo>
                    <a:cubicBezTo>
                      <a:pt x="1352" y="73"/>
                      <a:pt x="735" y="35"/>
                      <a:pt x="117" y="0"/>
                    </a:cubicBezTo>
                    <a:cubicBezTo>
                      <a:pt x="116" y="0"/>
                      <a:pt x="114" y="0"/>
                      <a:pt x="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4561425" y="3335725"/>
                <a:ext cx="181450" cy="86825"/>
              </a:xfrm>
              <a:custGeom>
                <a:rect b="b" l="l" r="r" t="t"/>
                <a:pathLst>
                  <a:path extrusionOk="0" h="3473" w="7258">
                    <a:moveTo>
                      <a:pt x="94" y="0"/>
                    </a:moveTo>
                    <a:cubicBezTo>
                      <a:pt x="28" y="0"/>
                      <a:pt x="0" y="108"/>
                      <a:pt x="68" y="134"/>
                    </a:cubicBezTo>
                    <a:cubicBezTo>
                      <a:pt x="540" y="319"/>
                      <a:pt x="1011" y="495"/>
                      <a:pt x="1469" y="713"/>
                    </a:cubicBezTo>
                    <a:cubicBezTo>
                      <a:pt x="1927" y="932"/>
                      <a:pt x="2374" y="1175"/>
                      <a:pt x="2817" y="1426"/>
                    </a:cubicBezTo>
                    <a:cubicBezTo>
                      <a:pt x="3703" y="1927"/>
                      <a:pt x="4576" y="2454"/>
                      <a:pt x="5500" y="2880"/>
                    </a:cubicBezTo>
                    <a:cubicBezTo>
                      <a:pt x="6017" y="3120"/>
                      <a:pt x="6554" y="3330"/>
                      <a:pt x="7108" y="3469"/>
                    </a:cubicBezTo>
                    <a:cubicBezTo>
                      <a:pt x="7118" y="3471"/>
                      <a:pt x="7127" y="3472"/>
                      <a:pt x="7135" y="3472"/>
                    </a:cubicBezTo>
                    <a:cubicBezTo>
                      <a:pt x="7241" y="3472"/>
                      <a:pt x="7258" y="3299"/>
                      <a:pt x="7142" y="3267"/>
                    </a:cubicBezTo>
                    <a:cubicBezTo>
                      <a:pt x="5169" y="2706"/>
                      <a:pt x="3516" y="1483"/>
                      <a:pt x="1686" y="604"/>
                    </a:cubicBezTo>
                    <a:cubicBezTo>
                      <a:pt x="1183" y="362"/>
                      <a:pt x="657" y="127"/>
                      <a:pt x="109" y="2"/>
                    </a:cubicBezTo>
                    <a:cubicBezTo>
                      <a:pt x="104" y="1"/>
                      <a:pt x="99" y="0"/>
                      <a:pt x="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4466450" y="2541175"/>
                <a:ext cx="345150" cy="286300"/>
              </a:xfrm>
              <a:custGeom>
                <a:rect b="b" l="l" r="r" t="t"/>
                <a:pathLst>
                  <a:path extrusionOk="0" h="11452" w="13806">
                    <a:moveTo>
                      <a:pt x="1714" y="1"/>
                    </a:moveTo>
                    <a:cubicBezTo>
                      <a:pt x="1045" y="1"/>
                      <a:pt x="405" y="174"/>
                      <a:pt x="1" y="713"/>
                    </a:cubicBezTo>
                    <a:cubicBezTo>
                      <a:pt x="1121" y="3936"/>
                      <a:pt x="2952" y="8764"/>
                      <a:pt x="5054" y="11451"/>
                    </a:cubicBezTo>
                    <a:cubicBezTo>
                      <a:pt x="7966" y="11209"/>
                      <a:pt x="10894" y="10695"/>
                      <a:pt x="13806" y="10453"/>
                    </a:cubicBezTo>
                    <a:cubicBezTo>
                      <a:pt x="13205" y="8758"/>
                      <a:pt x="13051" y="6807"/>
                      <a:pt x="13160" y="5011"/>
                    </a:cubicBezTo>
                    <a:lnTo>
                      <a:pt x="13160" y="5011"/>
                    </a:lnTo>
                    <a:cubicBezTo>
                      <a:pt x="11139" y="5383"/>
                      <a:pt x="9116" y="5754"/>
                      <a:pt x="7095" y="6125"/>
                    </a:cubicBezTo>
                    <a:cubicBezTo>
                      <a:pt x="5873" y="4793"/>
                      <a:pt x="3093" y="1337"/>
                      <a:pt x="1870" y="4"/>
                    </a:cubicBezTo>
                    <a:cubicBezTo>
                      <a:pt x="1818" y="2"/>
                      <a:pt x="1766" y="1"/>
                      <a:pt x="171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4456100" y="2472925"/>
                <a:ext cx="65575" cy="92250"/>
              </a:xfrm>
              <a:custGeom>
                <a:rect b="b" l="l" r="r" t="t"/>
                <a:pathLst>
                  <a:path extrusionOk="0" h="3690" w="2623">
                    <a:moveTo>
                      <a:pt x="1425" y="1"/>
                    </a:moveTo>
                    <a:cubicBezTo>
                      <a:pt x="1176" y="1"/>
                      <a:pt x="924" y="87"/>
                      <a:pt x="723" y="235"/>
                    </a:cubicBezTo>
                    <a:cubicBezTo>
                      <a:pt x="396" y="476"/>
                      <a:pt x="193" y="859"/>
                      <a:pt x="96" y="1255"/>
                    </a:cubicBezTo>
                    <a:cubicBezTo>
                      <a:pt x="1" y="1652"/>
                      <a:pt x="2" y="2064"/>
                      <a:pt x="14" y="2471"/>
                    </a:cubicBezTo>
                    <a:cubicBezTo>
                      <a:pt x="24" y="2818"/>
                      <a:pt x="57" y="3195"/>
                      <a:pt x="297" y="3446"/>
                    </a:cubicBezTo>
                    <a:cubicBezTo>
                      <a:pt x="460" y="3615"/>
                      <a:pt x="692" y="3689"/>
                      <a:pt x="930" y="3689"/>
                    </a:cubicBezTo>
                    <a:cubicBezTo>
                      <a:pt x="1074" y="3689"/>
                      <a:pt x="1220" y="3662"/>
                      <a:pt x="1354" y="3612"/>
                    </a:cubicBezTo>
                    <a:cubicBezTo>
                      <a:pt x="2421" y="3211"/>
                      <a:pt x="2622" y="2503"/>
                      <a:pt x="2534" y="1434"/>
                    </a:cubicBezTo>
                    <a:cubicBezTo>
                      <a:pt x="2492" y="921"/>
                      <a:pt x="2329" y="353"/>
                      <a:pt x="1875" y="109"/>
                    </a:cubicBezTo>
                    <a:cubicBezTo>
                      <a:pt x="1736" y="35"/>
                      <a:pt x="1581" y="1"/>
                      <a:pt x="142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4505175" y="2482125"/>
                <a:ext cx="29425" cy="45300"/>
              </a:xfrm>
              <a:custGeom>
                <a:rect b="b" l="l" r="r" t="t"/>
                <a:pathLst>
                  <a:path extrusionOk="0" h="1812" w="1177">
                    <a:moveTo>
                      <a:pt x="900" y="0"/>
                    </a:moveTo>
                    <a:cubicBezTo>
                      <a:pt x="891" y="0"/>
                      <a:pt x="883" y="1"/>
                      <a:pt x="875" y="1"/>
                    </a:cubicBezTo>
                    <a:cubicBezTo>
                      <a:pt x="562" y="20"/>
                      <a:pt x="446" y="394"/>
                      <a:pt x="332" y="630"/>
                    </a:cubicBezTo>
                    <a:cubicBezTo>
                      <a:pt x="271" y="756"/>
                      <a:pt x="218" y="885"/>
                      <a:pt x="162" y="1013"/>
                    </a:cubicBezTo>
                    <a:cubicBezTo>
                      <a:pt x="105" y="1151"/>
                      <a:pt x="25" y="1297"/>
                      <a:pt x="11" y="1450"/>
                    </a:cubicBezTo>
                    <a:cubicBezTo>
                      <a:pt x="1" y="1565"/>
                      <a:pt x="54" y="1685"/>
                      <a:pt x="150" y="1749"/>
                    </a:cubicBezTo>
                    <a:cubicBezTo>
                      <a:pt x="201" y="1785"/>
                      <a:pt x="249" y="1804"/>
                      <a:pt x="313" y="1810"/>
                    </a:cubicBezTo>
                    <a:cubicBezTo>
                      <a:pt x="322" y="1811"/>
                      <a:pt x="332" y="1811"/>
                      <a:pt x="341" y="1811"/>
                    </a:cubicBezTo>
                    <a:cubicBezTo>
                      <a:pt x="447" y="1811"/>
                      <a:pt x="553" y="1759"/>
                      <a:pt x="613" y="1671"/>
                    </a:cubicBezTo>
                    <a:cubicBezTo>
                      <a:pt x="695" y="1550"/>
                      <a:pt x="730" y="1398"/>
                      <a:pt x="776" y="1260"/>
                    </a:cubicBezTo>
                    <a:cubicBezTo>
                      <a:pt x="813" y="1149"/>
                      <a:pt x="854" y="1037"/>
                      <a:pt x="889" y="926"/>
                    </a:cubicBezTo>
                    <a:cubicBezTo>
                      <a:pt x="925" y="813"/>
                      <a:pt x="960" y="701"/>
                      <a:pt x="997" y="588"/>
                    </a:cubicBezTo>
                    <a:cubicBezTo>
                      <a:pt x="1013" y="540"/>
                      <a:pt x="1029" y="494"/>
                      <a:pt x="1047" y="448"/>
                    </a:cubicBezTo>
                    <a:cubicBezTo>
                      <a:pt x="1049" y="445"/>
                      <a:pt x="1049" y="444"/>
                      <a:pt x="1050" y="441"/>
                    </a:cubicBezTo>
                    <a:cubicBezTo>
                      <a:pt x="1052" y="436"/>
                      <a:pt x="1054" y="434"/>
                      <a:pt x="1056" y="429"/>
                    </a:cubicBezTo>
                    <a:cubicBezTo>
                      <a:pt x="1136" y="368"/>
                      <a:pt x="1177" y="270"/>
                      <a:pt x="1146" y="169"/>
                    </a:cubicBezTo>
                    <a:cubicBezTo>
                      <a:pt x="1111" y="54"/>
                      <a:pt x="1012" y="0"/>
                      <a:pt x="90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4497875" y="2428975"/>
                <a:ext cx="16075" cy="70125"/>
              </a:xfrm>
              <a:custGeom>
                <a:rect b="b" l="l" r="r" t="t"/>
                <a:pathLst>
                  <a:path extrusionOk="0" h="2805" w="643">
                    <a:moveTo>
                      <a:pt x="341" y="0"/>
                    </a:moveTo>
                    <a:cubicBezTo>
                      <a:pt x="251" y="0"/>
                      <a:pt x="164" y="56"/>
                      <a:pt x="162" y="169"/>
                    </a:cubicBezTo>
                    <a:cubicBezTo>
                      <a:pt x="155" y="560"/>
                      <a:pt x="159" y="948"/>
                      <a:pt x="139" y="1338"/>
                    </a:cubicBezTo>
                    <a:cubicBezTo>
                      <a:pt x="118" y="1733"/>
                      <a:pt x="52" y="2118"/>
                      <a:pt x="11" y="2508"/>
                    </a:cubicBezTo>
                    <a:cubicBezTo>
                      <a:pt x="0" y="2620"/>
                      <a:pt x="77" y="2760"/>
                      <a:pt x="190" y="2789"/>
                    </a:cubicBezTo>
                    <a:cubicBezTo>
                      <a:pt x="212" y="2795"/>
                      <a:pt x="236" y="2801"/>
                      <a:pt x="259" y="2803"/>
                    </a:cubicBezTo>
                    <a:cubicBezTo>
                      <a:pt x="269" y="2804"/>
                      <a:pt x="278" y="2805"/>
                      <a:pt x="288" y="2805"/>
                    </a:cubicBezTo>
                    <a:cubicBezTo>
                      <a:pt x="431" y="2805"/>
                      <a:pt x="529" y="2689"/>
                      <a:pt x="556" y="2554"/>
                    </a:cubicBezTo>
                    <a:cubicBezTo>
                      <a:pt x="630" y="2166"/>
                      <a:pt x="637" y="1753"/>
                      <a:pt x="639" y="1359"/>
                    </a:cubicBezTo>
                    <a:cubicBezTo>
                      <a:pt x="642" y="957"/>
                      <a:pt x="619" y="549"/>
                      <a:pt x="540" y="154"/>
                    </a:cubicBezTo>
                    <a:cubicBezTo>
                      <a:pt x="520" y="53"/>
                      <a:pt x="429" y="0"/>
                      <a:pt x="34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4477250" y="2425350"/>
                <a:ext cx="22625" cy="70925"/>
              </a:xfrm>
              <a:custGeom>
                <a:rect b="b" l="l" r="r" t="t"/>
                <a:pathLst>
                  <a:path extrusionOk="0" h="2837" w="905">
                    <a:moveTo>
                      <a:pt x="200" y="0"/>
                    </a:moveTo>
                    <a:cubicBezTo>
                      <a:pt x="193" y="0"/>
                      <a:pt x="185" y="0"/>
                      <a:pt x="177" y="1"/>
                    </a:cubicBezTo>
                    <a:cubicBezTo>
                      <a:pt x="92" y="6"/>
                      <a:pt x="0" y="106"/>
                      <a:pt x="2" y="191"/>
                    </a:cubicBezTo>
                    <a:cubicBezTo>
                      <a:pt x="4" y="307"/>
                      <a:pt x="56" y="405"/>
                      <a:pt x="90" y="516"/>
                    </a:cubicBezTo>
                    <a:cubicBezTo>
                      <a:pt x="121" y="618"/>
                      <a:pt x="158" y="718"/>
                      <a:pt x="185" y="823"/>
                    </a:cubicBezTo>
                    <a:cubicBezTo>
                      <a:pt x="241" y="1031"/>
                      <a:pt x="280" y="1246"/>
                      <a:pt x="292" y="1461"/>
                    </a:cubicBezTo>
                    <a:cubicBezTo>
                      <a:pt x="305" y="1641"/>
                      <a:pt x="292" y="1826"/>
                      <a:pt x="262" y="2006"/>
                    </a:cubicBezTo>
                    <a:cubicBezTo>
                      <a:pt x="247" y="2096"/>
                      <a:pt x="228" y="2185"/>
                      <a:pt x="203" y="2272"/>
                    </a:cubicBezTo>
                    <a:cubicBezTo>
                      <a:pt x="185" y="2329"/>
                      <a:pt x="167" y="2385"/>
                      <a:pt x="164" y="2444"/>
                    </a:cubicBezTo>
                    <a:cubicBezTo>
                      <a:pt x="162" y="2482"/>
                      <a:pt x="169" y="2515"/>
                      <a:pt x="178" y="2550"/>
                    </a:cubicBezTo>
                    <a:cubicBezTo>
                      <a:pt x="180" y="2561"/>
                      <a:pt x="183" y="2566"/>
                      <a:pt x="184" y="2572"/>
                    </a:cubicBezTo>
                    <a:lnTo>
                      <a:pt x="184" y="2584"/>
                    </a:lnTo>
                    <a:cubicBezTo>
                      <a:pt x="189" y="2677"/>
                      <a:pt x="188" y="2767"/>
                      <a:pt x="283" y="2817"/>
                    </a:cubicBezTo>
                    <a:cubicBezTo>
                      <a:pt x="309" y="2831"/>
                      <a:pt x="335" y="2837"/>
                      <a:pt x="361" y="2837"/>
                    </a:cubicBezTo>
                    <a:cubicBezTo>
                      <a:pt x="419" y="2837"/>
                      <a:pt x="473" y="2805"/>
                      <a:pt x="522" y="2764"/>
                    </a:cubicBezTo>
                    <a:cubicBezTo>
                      <a:pt x="621" y="2682"/>
                      <a:pt x="701" y="2620"/>
                      <a:pt x="747" y="2492"/>
                    </a:cubicBezTo>
                    <a:cubicBezTo>
                      <a:pt x="779" y="2403"/>
                      <a:pt x="800" y="2310"/>
                      <a:pt x="820" y="2218"/>
                    </a:cubicBezTo>
                    <a:cubicBezTo>
                      <a:pt x="904" y="1820"/>
                      <a:pt x="878" y="1391"/>
                      <a:pt x="791" y="995"/>
                    </a:cubicBezTo>
                    <a:cubicBezTo>
                      <a:pt x="748" y="795"/>
                      <a:pt x="687" y="598"/>
                      <a:pt x="614" y="407"/>
                    </a:cubicBezTo>
                    <a:cubicBezTo>
                      <a:pt x="537" y="208"/>
                      <a:pt x="432" y="0"/>
                      <a:pt x="200"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4457950" y="2440650"/>
                <a:ext cx="27675" cy="57600"/>
              </a:xfrm>
              <a:custGeom>
                <a:rect b="b" l="l" r="r" t="t"/>
                <a:pathLst>
                  <a:path extrusionOk="0" h="2304" w="1107">
                    <a:moveTo>
                      <a:pt x="203" y="1"/>
                    </a:moveTo>
                    <a:cubicBezTo>
                      <a:pt x="165" y="1"/>
                      <a:pt x="127" y="13"/>
                      <a:pt x="91" y="42"/>
                    </a:cubicBezTo>
                    <a:cubicBezTo>
                      <a:pt x="10" y="108"/>
                      <a:pt x="1" y="227"/>
                      <a:pt x="63" y="309"/>
                    </a:cubicBezTo>
                    <a:cubicBezTo>
                      <a:pt x="169" y="447"/>
                      <a:pt x="241" y="594"/>
                      <a:pt x="315" y="751"/>
                    </a:cubicBezTo>
                    <a:cubicBezTo>
                      <a:pt x="385" y="895"/>
                      <a:pt x="438" y="1044"/>
                      <a:pt x="476" y="1198"/>
                    </a:cubicBezTo>
                    <a:cubicBezTo>
                      <a:pt x="517" y="1368"/>
                      <a:pt x="543" y="1543"/>
                      <a:pt x="554" y="1719"/>
                    </a:cubicBezTo>
                    <a:cubicBezTo>
                      <a:pt x="566" y="1886"/>
                      <a:pt x="554" y="2106"/>
                      <a:pt x="692" y="2245"/>
                    </a:cubicBezTo>
                    <a:cubicBezTo>
                      <a:pt x="728" y="2281"/>
                      <a:pt x="777" y="2304"/>
                      <a:pt x="826" y="2304"/>
                    </a:cubicBezTo>
                    <a:cubicBezTo>
                      <a:pt x="860" y="2304"/>
                      <a:pt x="894" y="2293"/>
                      <a:pt x="923" y="2267"/>
                    </a:cubicBezTo>
                    <a:cubicBezTo>
                      <a:pt x="1106" y="2109"/>
                      <a:pt x="1088" y="1851"/>
                      <a:pt x="1063" y="1631"/>
                    </a:cubicBezTo>
                    <a:cubicBezTo>
                      <a:pt x="1042" y="1446"/>
                      <a:pt x="1005" y="1264"/>
                      <a:pt x="952" y="1085"/>
                    </a:cubicBezTo>
                    <a:cubicBezTo>
                      <a:pt x="894" y="892"/>
                      <a:pt x="826" y="706"/>
                      <a:pt x="728" y="530"/>
                    </a:cubicBezTo>
                    <a:cubicBezTo>
                      <a:pt x="632" y="358"/>
                      <a:pt x="498" y="206"/>
                      <a:pt x="356" y="69"/>
                    </a:cubicBezTo>
                    <a:cubicBezTo>
                      <a:pt x="312" y="27"/>
                      <a:pt x="258" y="1"/>
                      <a:pt x="20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4443725" y="2464050"/>
                <a:ext cx="33675" cy="55250"/>
              </a:xfrm>
              <a:custGeom>
                <a:rect b="b" l="l" r="r" t="t"/>
                <a:pathLst>
                  <a:path extrusionOk="0" h="2210" w="1347">
                    <a:moveTo>
                      <a:pt x="247" y="0"/>
                    </a:moveTo>
                    <a:cubicBezTo>
                      <a:pt x="189" y="0"/>
                      <a:pt x="133" y="23"/>
                      <a:pt x="87" y="70"/>
                    </a:cubicBezTo>
                    <a:cubicBezTo>
                      <a:pt x="15" y="145"/>
                      <a:pt x="1" y="282"/>
                      <a:pt x="77" y="364"/>
                    </a:cubicBezTo>
                    <a:cubicBezTo>
                      <a:pt x="186" y="480"/>
                      <a:pt x="286" y="610"/>
                      <a:pt x="379" y="740"/>
                    </a:cubicBezTo>
                    <a:cubicBezTo>
                      <a:pt x="399" y="769"/>
                      <a:pt x="421" y="798"/>
                      <a:pt x="440" y="828"/>
                    </a:cubicBezTo>
                    <a:cubicBezTo>
                      <a:pt x="440" y="828"/>
                      <a:pt x="440" y="828"/>
                      <a:pt x="440" y="828"/>
                    </a:cubicBezTo>
                    <a:lnTo>
                      <a:pt x="440" y="828"/>
                    </a:lnTo>
                    <a:cubicBezTo>
                      <a:pt x="440" y="828"/>
                      <a:pt x="461" y="860"/>
                      <a:pt x="466" y="869"/>
                    </a:cubicBezTo>
                    <a:cubicBezTo>
                      <a:pt x="471" y="878"/>
                      <a:pt x="478" y="893"/>
                      <a:pt x="480" y="895"/>
                    </a:cubicBezTo>
                    <a:cubicBezTo>
                      <a:pt x="518" y="961"/>
                      <a:pt x="552" y="1029"/>
                      <a:pt x="584" y="1099"/>
                    </a:cubicBezTo>
                    <a:cubicBezTo>
                      <a:pt x="617" y="1173"/>
                      <a:pt x="646" y="1249"/>
                      <a:pt x="671" y="1326"/>
                    </a:cubicBezTo>
                    <a:lnTo>
                      <a:pt x="676" y="1337"/>
                    </a:lnTo>
                    <a:cubicBezTo>
                      <a:pt x="681" y="1354"/>
                      <a:pt x="684" y="1369"/>
                      <a:pt x="689" y="1387"/>
                    </a:cubicBezTo>
                    <a:cubicBezTo>
                      <a:pt x="699" y="1426"/>
                      <a:pt x="709" y="1465"/>
                      <a:pt x="718" y="1506"/>
                    </a:cubicBezTo>
                    <a:cubicBezTo>
                      <a:pt x="751" y="1660"/>
                      <a:pt x="769" y="1819"/>
                      <a:pt x="781" y="1976"/>
                    </a:cubicBezTo>
                    <a:cubicBezTo>
                      <a:pt x="794" y="2113"/>
                      <a:pt x="933" y="2210"/>
                      <a:pt x="1062" y="2210"/>
                    </a:cubicBezTo>
                    <a:cubicBezTo>
                      <a:pt x="1065" y="2210"/>
                      <a:pt x="1069" y="2210"/>
                      <a:pt x="1072" y="2209"/>
                    </a:cubicBezTo>
                    <a:cubicBezTo>
                      <a:pt x="1203" y="2204"/>
                      <a:pt x="1341" y="2095"/>
                      <a:pt x="1343" y="1954"/>
                    </a:cubicBezTo>
                    <a:cubicBezTo>
                      <a:pt x="1346" y="1238"/>
                      <a:pt x="1009" y="421"/>
                      <a:pt x="379" y="39"/>
                    </a:cubicBezTo>
                    <a:cubicBezTo>
                      <a:pt x="336" y="14"/>
                      <a:pt x="291" y="0"/>
                      <a:pt x="24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4698875" y="2619400"/>
                <a:ext cx="268225" cy="203175"/>
              </a:xfrm>
              <a:custGeom>
                <a:rect b="b" l="l" r="r" t="t"/>
                <a:pathLst>
                  <a:path extrusionOk="0" h="8127" w="10729">
                    <a:moveTo>
                      <a:pt x="9611" y="1"/>
                    </a:moveTo>
                    <a:cubicBezTo>
                      <a:pt x="7663" y="387"/>
                      <a:pt x="5716" y="775"/>
                      <a:pt x="3769" y="1161"/>
                    </a:cubicBezTo>
                    <a:cubicBezTo>
                      <a:pt x="2789" y="1357"/>
                      <a:pt x="1752" y="1579"/>
                      <a:pt x="1031" y="2271"/>
                    </a:cubicBezTo>
                    <a:cubicBezTo>
                      <a:pt x="249" y="3023"/>
                      <a:pt x="0" y="4203"/>
                      <a:pt x="133" y="5282"/>
                    </a:cubicBezTo>
                    <a:cubicBezTo>
                      <a:pt x="195" y="5799"/>
                      <a:pt x="334" y="6300"/>
                      <a:pt x="512" y="6791"/>
                    </a:cubicBezTo>
                    <a:cubicBezTo>
                      <a:pt x="804" y="7600"/>
                      <a:pt x="1564" y="8127"/>
                      <a:pt x="2400" y="8127"/>
                    </a:cubicBezTo>
                    <a:cubicBezTo>
                      <a:pt x="2508" y="8127"/>
                      <a:pt x="2616" y="8118"/>
                      <a:pt x="2725" y="8100"/>
                    </a:cubicBezTo>
                    <a:cubicBezTo>
                      <a:pt x="5393" y="7664"/>
                      <a:pt x="8060" y="7225"/>
                      <a:pt x="10728" y="6788"/>
                    </a:cubicBezTo>
                    <a:lnTo>
                      <a:pt x="9611"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5154375" y="2529675"/>
                <a:ext cx="345150" cy="286250"/>
              </a:xfrm>
              <a:custGeom>
                <a:rect b="b" l="l" r="r" t="t"/>
                <a:pathLst>
                  <a:path extrusionOk="0" h="11450" w="13806">
                    <a:moveTo>
                      <a:pt x="12094" y="0"/>
                    </a:moveTo>
                    <a:cubicBezTo>
                      <a:pt x="12041" y="0"/>
                      <a:pt x="11988" y="1"/>
                      <a:pt x="11934" y="4"/>
                    </a:cubicBezTo>
                    <a:cubicBezTo>
                      <a:pt x="10712" y="1336"/>
                      <a:pt x="7932" y="4791"/>
                      <a:pt x="6710" y="6124"/>
                    </a:cubicBezTo>
                    <a:cubicBezTo>
                      <a:pt x="4687" y="5753"/>
                      <a:pt x="2667" y="5382"/>
                      <a:pt x="645" y="5011"/>
                    </a:cubicBezTo>
                    <a:lnTo>
                      <a:pt x="645" y="5011"/>
                    </a:lnTo>
                    <a:cubicBezTo>
                      <a:pt x="756" y="6806"/>
                      <a:pt x="602" y="8757"/>
                      <a:pt x="1" y="10451"/>
                    </a:cubicBezTo>
                    <a:cubicBezTo>
                      <a:pt x="2912" y="10694"/>
                      <a:pt x="5841" y="11207"/>
                      <a:pt x="8753" y="11450"/>
                    </a:cubicBezTo>
                    <a:cubicBezTo>
                      <a:pt x="10855" y="8763"/>
                      <a:pt x="12684" y="3935"/>
                      <a:pt x="13806" y="712"/>
                    </a:cubicBezTo>
                    <a:cubicBezTo>
                      <a:pt x="13401" y="175"/>
                      <a:pt x="12762" y="0"/>
                      <a:pt x="1209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5444325" y="2461425"/>
                <a:ext cx="65525" cy="92250"/>
              </a:xfrm>
              <a:custGeom>
                <a:rect b="b" l="l" r="r" t="t"/>
                <a:pathLst>
                  <a:path extrusionOk="0" h="3690" w="2621">
                    <a:moveTo>
                      <a:pt x="1197" y="1"/>
                    </a:moveTo>
                    <a:cubicBezTo>
                      <a:pt x="1041" y="1"/>
                      <a:pt x="885" y="35"/>
                      <a:pt x="746" y="110"/>
                    </a:cubicBezTo>
                    <a:cubicBezTo>
                      <a:pt x="291" y="352"/>
                      <a:pt x="130" y="922"/>
                      <a:pt x="88" y="1435"/>
                    </a:cubicBezTo>
                    <a:cubicBezTo>
                      <a:pt x="0" y="2502"/>
                      <a:pt x="201" y="3212"/>
                      <a:pt x="1267" y="3613"/>
                    </a:cubicBezTo>
                    <a:cubicBezTo>
                      <a:pt x="1400" y="3663"/>
                      <a:pt x="1545" y="3690"/>
                      <a:pt x="1689" y="3690"/>
                    </a:cubicBezTo>
                    <a:cubicBezTo>
                      <a:pt x="1927" y="3690"/>
                      <a:pt x="2160" y="3615"/>
                      <a:pt x="2324" y="3445"/>
                    </a:cubicBezTo>
                    <a:cubicBezTo>
                      <a:pt x="2564" y="3197"/>
                      <a:pt x="2596" y="2818"/>
                      <a:pt x="2606" y="2472"/>
                    </a:cubicBezTo>
                    <a:cubicBezTo>
                      <a:pt x="2620" y="2064"/>
                      <a:pt x="2621" y="1652"/>
                      <a:pt x="2524" y="1255"/>
                    </a:cubicBezTo>
                    <a:cubicBezTo>
                      <a:pt x="2428" y="860"/>
                      <a:pt x="2225" y="476"/>
                      <a:pt x="1898" y="234"/>
                    </a:cubicBezTo>
                    <a:cubicBezTo>
                      <a:pt x="1697" y="87"/>
                      <a:pt x="1445" y="1"/>
                      <a:pt x="1197"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5431350" y="2470575"/>
                <a:ext cx="29450" cy="45300"/>
              </a:xfrm>
              <a:custGeom>
                <a:rect b="b" l="l" r="r" t="t"/>
                <a:pathLst>
                  <a:path extrusionOk="0" h="1812" w="1178">
                    <a:moveTo>
                      <a:pt x="278" y="0"/>
                    </a:moveTo>
                    <a:cubicBezTo>
                      <a:pt x="166" y="0"/>
                      <a:pt x="67" y="54"/>
                      <a:pt x="31" y="169"/>
                    </a:cubicBezTo>
                    <a:cubicBezTo>
                      <a:pt x="1" y="272"/>
                      <a:pt x="41" y="368"/>
                      <a:pt x="121" y="429"/>
                    </a:cubicBezTo>
                    <a:cubicBezTo>
                      <a:pt x="124" y="434"/>
                      <a:pt x="125" y="436"/>
                      <a:pt x="128" y="442"/>
                    </a:cubicBezTo>
                    <a:cubicBezTo>
                      <a:pt x="129" y="444"/>
                      <a:pt x="129" y="444"/>
                      <a:pt x="130" y="448"/>
                    </a:cubicBezTo>
                    <a:cubicBezTo>
                      <a:pt x="148" y="494"/>
                      <a:pt x="165" y="540"/>
                      <a:pt x="180" y="587"/>
                    </a:cubicBezTo>
                    <a:cubicBezTo>
                      <a:pt x="216" y="699"/>
                      <a:pt x="252" y="812"/>
                      <a:pt x="288" y="925"/>
                    </a:cubicBezTo>
                    <a:cubicBezTo>
                      <a:pt x="324" y="1038"/>
                      <a:pt x="364" y="1148"/>
                      <a:pt x="401" y="1260"/>
                    </a:cubicBezTo>
                    <a:cubicBezTo>
                      <a:pt x="447" y="1398"/>
                      <a:pt x="481" y="1551"/>
                      <a:pt x="564" y="1671"/>
                    </a:cubicBezTo>
                    <a:cubicBezTo>
                      <a:pt x="624" y="1760"/>
                      <a:pt x="730" y="1811"/>
                      <a:pt x="836" y="1811"/>
                    </a:cubicBezTo>
                    <a:cubicBezTo>
                      <a:pt x="845" y="1811"/>
                      <a:pt x="855" y="1811"/>
                      <a:pt x="864" y="1810"/>
                    </a:cubicBezTo>
                    <a:cubicBezTo>
                      <a:pt x="927" y="1804"/>
                      <a:pt x="976" y="1785"/>
                      <a:pt x="1028" y="1749"/>
                    </a:cubicBezTo>
                    <a:cubicBezTo>
                      <a:pt x="1122" y="1684"/>
                      <a:pt x="1178" y="1564"/>
                      <a:pt x="1166" y="1449"/>
                    </a:cubicBezTo>
                    <a:cubicBezTo>
                      <a:pt x="1152" y="1299"/>
                      <a:pt x="1073" y="1151"/>
                      <a:pt x="1014" y="1013"/>
                    </a:cubicBezTo>
                    <a:cubicBezTo>
                      <a:pt x="961" y="884"/>
                      <a:pt x="906" y="756"/>
                      <a:pt x="845" y="630"/>
                    </a:cubicBezTo>
                    <a:cubicBezTo>
                      <a:pt x="732" y="393"/>
                      <a:pt x="617" y="20"/>
                      <a:pt x="303" y="1"/>
                    </a:cubicBezTo>
                    <a:cubicBezTo>
                      <a:pt x="294" y="0"/>
                      <a:pt x="286" y="0"/>
                      <a:pt x="278"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5452025" y="2417450"/>
                <a:ext cx="16075" cy="70175"/>
              </a:xfrm>
              <a:custGeom>
                <a:rect b="b" l="l" r="r" t="t"/>
                <a:pathLst>
                  <a:path extrusionOk="0" h="2807" w="643">
                    <a:moveTo>
                      <a:pt x="301" y="0"/>
                    </a:moveTo>
                    <a:cubicBezTo>
                      <a:pt x="213" y="0"/>
                      <a:pt x="122" y="52"/>
                      <a:pt x="102" y="154"/>
                    </a:cubicBezTo>
                    <a:cubicBezTo>
                      <a:pt x="22" y="549"/>
                      <a:pt x="0" y="956"/>
                      <a:pt x="2" y="1359"/>
                    </a:cubicBezTo>
                    <a:cubicBezTo>
                      <a:pt x="6" y="1753"/>
                      <a:pt x="12" y="2167"/>
                      <a:pt x="87" y="2555"/>
                    </a:cubicBezTo>
                    <a:cubicBezTo>
                      <a:pt x="113" y="2691"/>
                      <a:pt x="211" y="2806"/>
                      <a:pt x="355" y="2806"/>
                    </a:cubicBezTo>
                    <a:cubicBezTo>
                      <a:pt x="364" y="2806"/>
                      <a:pt x="373" y="2806"/>
                      <a:pt x="383" y="2805"/>
                    </a:cubicBezTo>
                    <a:cubicBezTo>
                      <a:pt x="406" y="2802"/>
                      <a:pt x="431" y="2796"/>
                      <a:pt x="452" y="2789"/>
                    </a:cubicBezTo>
                    <a:cubicBezTo>
                      <a:pt x="565" y="2760"/>
                      <a:pt x="642" y="2620"/>
                      <a:pt x="631" y="2508"/>
                    </a:cubicBezTo>
                    <a:cubicBezTo>
                      <a:pt x="590" y="2118"/>
                      <a:pt x="524" y="1732"/>
                      <a:pt x="504" y="1338"/>
                    </a:cubicBezTo>
                    <a:cubicBezTo>
                      <a:pt x="483" y="949"/>
                      <a:pt x="487" y="559"/>
                      <a:pt x="479" y="169"/>
                    </a:cubicBezTo>
                    <a:cubicBezTo>
                      <a:pt x="477" y="55"/>
                      <a:pt x="391" y="0"/>
                      <a:pt x="301"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5466075" y="2413825"/>
                <a:ext cx="22625" cy="70925"/>
              </a:xfrm>
              <a:custGeom>
                <a:rect b="b" l="l" r="r" t="t"/>
                <a:pathLst>
                  <a:path extrusionOk="0" h="2837" w="905">
                    <a:moveTo>
                      <a:pt x="705" y="0"/>
                    </a:moveTo>
                    <a:cubicBezTo>
                      <a:pt x="472" y="0"/>
                      <a:pt x="368" y="208"/>
                      <a:pt x="291" y="406"/>
                    </a:cubicBezTo>
                    <a:cubicBezTo>
                      <a:pt x="217" y="598"/>
                      <a:pt x="157" y="796"/>
                      <a:pt x="113" y="996"/>
                    </a:cubicBezTo>
                    <a:cubicBezTo>
                      <a:pt x="26" y="1392"/>
                      <a:pt x="0" y="1820"/>
                      <a:pt x="86" y="2218"/>
                    </a:cubicBezTo>
                    <a:cubicBezTo>
                      <a:pt x="104" y="2311"/>
                      <a:pt x="127" y="2403"/>
                      <a:pt x="159" y="2492"/>
                    </a:cubicBezTo>
                    <a:cubicBezTo>
                      <a:pt x="205" y="2620"/>
                      <a:pt x="284" y="2682"/>
                      <a:pt x="383" y="2764"/>
                    </a:cubicBezTo>
                    <a:cubicBezTo>
                      <a:pt x="431" y="2805"/>
                      <a:pt x="486" y="2836"/>
                      <a:pt x="544" y="2836"/>
                    </a:cubicBezTo>
                    <a:cubicBezTo>
                      <a:pt x="569" y="2836"/>
                      <a:pt x="595" y="2830"/>
                      <a:pt x="622" y="2816"/>
                    </a:cubicBezTo>
                    <a:cubicBezTo>
                      <a:pt x="717" y="2768"/>
                      <a:pt x="715" y="2677"/>
                      <a:pt x="721" y="2584"/>
                    </a:cubicBezTo>
                    <a:lnTo>
                      <a:pt x="721" y="2573"/>
                    </a:lnTo>
                    <a:cubicBezTo>
                      <a:pt x="722" y="2566"/>
                      <a:pt x="725" y="2561"/>
                      <a:pt x="728" y="2550"/>
                    </a:cubicBezTo>
                    <a:cubicBezTo>
                      <a:pt x="737" y="2514"/>
                      <a:pt x="743" y="2481"/>
                      <a:pt x="742" y="2444"/>
                    </a:cubicBezTo>
                    <a:cubicBezTo>
                      <a:pt x="739" y="2385"/>
                      <a:pt x="719" y="2328"/>
                      <a:pt x="703" y="2272"/>
                    </a:cubicBezTo>
                    <a:cubicBezTo>
                      <a:pt x="677" y="2185"/>
                      <a:pt x="658" y="2096"/>
                      <a:pt x="642" y="2006"/>
                    </a:cubicBezTo>
                    <a:cubicBezTo>
                      <a:pt x="614" y="1826"/>
                      <a:pt x="600" y="1641"/>
                      <a:pt x="614" y="1460"/>
                    </a:cubicBezTo>
                    <a:cubicBezTo>
                      <a:pt x="626" y="1248"/>
                      <a:pt x="665" y="1032"/>
                      <a:pt x="719" y="822"/>
                    </a:cubicBezTo>
                    <a:cubicBezTo>
                      <a:pt x="747" y="719"/>
                      <a:pt x="784" y="618"/>
                      <a:pt x="816" y="515"/>
                    </a:cubicBezTo>
                    <a:cubicBezTo>
                      <a:pt x="850" y="405"/>
                      <a:pt x="901" y="308"/>
                      <a:pt x="903" y="191"/>
                    </a:cubicBezTo>
                    <a:cubicBezTo>
                      <a:pt x="904" y="105"/>
                      <a:pt x="813" y="6"/>
                      <a:pt x="729" y="1"/>
                    </a:cubicBezTo>
                    <a:cubicBezTo>
                      <a:pt x="721" y="0"/>
                      <a:pt x="713" y="0"/>
                      <a:pt x="705"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5480350" y="2429125"/>
                <a:ext cx="27625" cy="57600"/>
              </a:xfrm>
              <a:custGeom>
                <a:rect b="b" l="l" r="r" t="t"/>
                <a:pathLst>
                  <a:path extrusionOk="0" h="2304" w="1105">
                    <a:moveTo>
                      <a:pt x="905" y="1"/>
                    </a:moveTo>
                    <a:cubicBezTo>
                      <a:pt x="849" y="1"/>
                      <a:pt x="795" y="27"/>
                      <a:pt x="750" y="69"/>
                    </a:cubicBezTo>
                    <a:cubicBezTo>
                      <a:pt x="610" y="205"/>
                      <a:pt x="475" y="358"/>
                      <a:pt x="380" y="530"/>
                    </a:cubicBezTo>
                    <a:cubicBezTo>
                      <a:pt x="282" y="706"/>
                      <a:pt x="213" y="893"/>
                      <a:pt x="155" y="1085"/>
                    </a:cubicBezTo>
                    <a:cubicBezTo>
                      <a:pt x="102" y="1263"/>
                      <a:pt x="65" y="1447"/>
                      <a:pt x="45" y="1632"/>
                    </a:cubicBezTo>
                    <a:cubicBezTo>
                      <a:pt x="20" y="1851"/>
                      <a:pt x="0" y="2110"/>
                      <a:pt x="184" y="2267"/>
                    </a:cubicBezTo>
                    <a:cubicBezTo>
                      <a:pt x="214" y="2292"/>
                      <a:pt x="248" y="2303"/>
                      <a:pt x="282" y="2303"/>
                    </a:cubicBezTo>
                    <a:cubicBezTo>
                      <a:pt x="330" y="2303"/>
                      <a:pt x="379" y="2281"/>
                      <a:pt x="415" y="2244"/>
                    </a:cubicBezTo>
                    <a:cubicBezTo>
                      <a:pt x="553" y="2106"/>
                      <a:pt x="542" y="1886"/>
                      <a:pt x="553" y="1719"/>
                    </a:cubicBezTo>
                    <a:cubicBezTo>
                      <a:pt x="564" y="1543"/>
                      <a:pt x="590" y="1368"/>
                      <a:pt x="631" y="1198"/>
                    </a:cubicBezTo>
                    <a:cubicBezTo>
                      <a:pt x="668" y="1044"/>
                      <a:pt x="723" y="895"/>
                      <a:pt x="792" y="751"/>
                    </a:cubicBezTo>
                    <a:cubicBezTo>
                      <a:pt x="866" y="595"/>
                      <a:pt x="938" y="447"/>
                      <a:pt x="1044" y="309"/>
                    </a:cubicBezTo>
                    <a:cubicBezTo>
                      <a:pt x="1105" y="227"/>
                      <a:pt x="1097" y="109"/>
                      <a:pt x="1016" y="42"/>
                    </a:cubicBezTo>
                    <a:cubicBezTo>
                      <a:pt x="981" y="13"/>
                      <a:pt x="943" y="1"/>
                      <a:pt x="90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5488550" y="2452525"/>
                <a:ext cx="33650" cy="55250"/>
              </a:xfrm>
              <a:custGeom>
                <a:rect b="b" l="l" r="r" t="t"/>
                <a:pathLst>
                  <a:path extrusionOk="0" h="2210" w="1346">
                    <a:moveTo>
                      <a:pt x="1100" y="1"/>
                    </a:moveTo>
                    <a:cubicBezTo>
                      <a:pt x="1056" y="1"/>
                      <a:pt x="1011" y="14"/>
                      <a:pt x="969" y="40"/>
                    </a:cubicBezTo>
                    <a:cubicBezTo>
                      <a:pt x="338" y="420"/>
                      <a:pt x="0" y="1238"/>
                      <a:pt x="4" y="1955"/>
                    </a:cubicBezTo>
                    <a:cubicBezTo>
                      <a:pt x="5" y="2095"/>
                      <a:pt x="144" y="2204"/>
                      <a:pt x="275" y="2209"/>
                    </a:cubicBezTo>
                    <a:cubicBezTo>
                      <a:pt x="279" y="2209"/>
                      <a:pt x="282" y="2209"/>
                      <a:pt x="285" y="2209"/>
                    </a:cubicBezTo>
                    <a:cubicBezTo>
                      <a:pt x="413" y="2209"/>
                      <a:pt x="554" y="2113"/>
                      <a:pt x="565" y="1976"/>
                    </a:cubicBezTo>
                    <a:cubicBezTo>
                      <a:pt x="579" y="1819"/>
                      <a:pt x="597" y="1660"/>
                      <a:pt x="630" y="1506"/>
                    </a:cubicBezTo>
                    <a:cubicBezTo>
                      <a:pt x="639" y="1467"/>
                      <a:pt x="647" y="1427"/>
                      <a:pt x="658" y="1386"/>
                    </a:cubicBezTo>
                    <a:cubicBezTo>
                      <a:pt x="662" y="1370"/>
                      <a:pt x="667" y="1354"/>
                      <a:pt x="672" y="1338"/>
                    </a:cubicBezTo>
                    <a:lnTo>
                      <a:pt x="676" y="1326"/>
                    </a:lnTo>
                    <a:cubicBezTo>
                      <a:pt x="702" y="1249"/>
                      <a:pt x="729" y="1174"/>
                      <a:pt x="763" y="1099"/>
                    </a:cubicBezTo>
                    <a:cubicBezTo>
                      <a:pt x="794" y="1030"/>
                      <a:pt x="828" y="960"/>
                      <a:pt x="867" y="894"/>
                    </a:cubicBezTo>
                    <a:cubicBezTo>
                      <a:pt x="868" y="892"/>
                      <a:pt x="876" y="878"/>
                      <a:pt x="881" y="869"/>
                    </a:cubicBezTo>
                    <a:cubicBezTo>
                      <a:pt x="887" y="861"/>
                      <a:pt x="908" y="828"/>
                      <a:pt x="907" y="828"/>
                    </a:cubicBezTo>
                    <a:lnTo>
                      <a:pt x="907" y="828"/>
                    </a:lnTo>
                    <a:cubicBezTo>
                      <a:pt x="907" y="828"/>
                      <a:pt x="907" y="828"/>
                      <a:pt x="907" y="828"/>
                    </a:cubicBezTo>
                    <a:cubicBezTo>
                      <a:pt x="927" y="799"/>
                      <a:pt x="948" y="769"/>
                      <a:pt x="969" y="739"/>
                    </a:cubicBezTo>
                    <a:cubicBezTo>
                      <a:pt x="1061" y="610"/>
                      <a:pt x="1161" y="480"/>
                      <a:pt x="1270" y="363"/>
                    </a:cubicBezTo>
                    <a:cubicBezTo>
                      <a:pt x="1346" y="282"/>
                      <a:pt x="1332" y="147"/>
                      <a:pt x="1261" y="71"/>
                    </a:cubicBezTo>
                    <a:cubicBezTo>
                      <a:pt x="1215" y="23"/>
                      <a:pt x="1158" y="1"/>
                      <a:pt x="110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4567750" y="2118775"/>
                <a:ext cx="436825" cy="508325"/>
              </a:xfrm>
              <a:custGeom>
                <a:rect b="b" l="l" r="r" t="t"/>
                <a:pathLst>
                  <a:path extrusionOk="0" h="20333" w="17473">
                    <a:moveTo>
                      <a:pt x="12481" y="0"/>
                    </a:moveTo>
                    <a:cubicBezTo>
                      <a:pt x="12128" y="0"/>
                      <a:pt x="11774" y="42"/>
                      <a:pt x="11433" y="119"/>
                    </a:cubicBezTo>
                    <a:cubicBezTo>
                      <a:pt x="10349" y="366"/>
                      <a:pt x="9702" y="921"/>
                      <a:pt x="8830" y="1583"/>
                    </a:cubicBezTo>
                    <a:cubicBezTo>
                      <a:pt x="8746" y="946"/>
                      <a:pt x="8054" y="501"/>
                      <a:pt x="7386" y="479"/>
                    </a:cubicBezTo>
                    <a:cubicBezTo>
                      <a:pt x="7361" y="478"/>
                      <a:pt x="7337" y="477"/>
                      <a:pt x="7313" y="477"/>
                    </a:cubicBezTo>
                    <a:cubicBezTo>
                      <a:pt x="6673" y="477"/>
                      <a:pt x="6067" y="771"/>
                      <a:pt x="5537" y="1117"/>
                    </a:cubicBezTo>
                    <a:cubicBezTo>
                      <a:pt x="3586" y="2385"/>
                      <a:pt x="2391" y="4528"/>
                      <a:pt x="2084" y="6777"/>
                    </a:cubicBezTo>
                    <a:cubicBezTo>
                      <a:pt x="1982" y="6753"/>
                      <a:pt x="1877" y="6741"/>
                      <a:pt x="1773" y="6741"/>
                    </a:cubicBezTo>
                    <a:cubicBezTo>
                      <a:pt x="1269" y="6741"/>
                      <a:pt x="768" y="7008"/>
                      <a:pt x="466" y="7403"/>
                    </a:cubicBezTo>
                    <a:cubicBezTo>
                      <a:pt x="102" y="7881"/>
                      <a:pt x="0" y="8510"/>
                      <a:pt x="83" y="9098"/>
                    </a:cubicBezTo>
                    <a:cubicBezTo>
                      <a:pt x="168" y="9687"/>
                      <a:pt x="373" y="10419"/>
                      <a:pt x="666" y="10943"/>
                    </a:cubicBezTo>
                    <a:cubicBezTo>
                      <a:pt x="219" y="11218"/>
                      <a:pt x="1" y="11794"/>
                      <a:pt x="162" y="12282"/>
                    </a:cubicBezTo>
                    <a:cubicBezTo>
                      <a:pt x="320" y="12764"/>
                      <a:pt x="1028" y="13362"/>
                      <a:pt x="1557" y="13362"/>
                    </a:cubicBezTo>
                    <a:cubicBezTo>
                      <a:pt x="1565" y="13362"/>
                      <a:pt x="1572" y="13362"/>
                      <a:pt x="1580" y="13362"/>
                    </a:cubicBezTo>
                    <a:lnTo>
                      <a:pt x="1580" y="13362"/>
                    </a:lnTo>
                    <a:cubicBezTo>
                      <a:pt x="1231" y="15790"/>
                      <a:pt x="2572" y="18374"/>
                      <a:pt x="4808" y="19577"/>
                    </a:cubicBezTo>
                    <a:cubicBezTo>
                      <a:pt x="5751" y="20084"/>
                      <a:pt x="6827" y="20333"/>
                      <a:pt x="7903" y="20333"/>
                    </a:cubicBezTo>
                    <a:cubicBezTo>
                      <a:pt x="9379" y="20333"/>
                      <a:pt x="10855" y="19866"/>
                      <a:pt x="11987" y="18962"/>
                    </a:cubicBezTo>
                    <a:cubicBezTo>
                      <a:pt x="15533" y="16133"/>
                      <a:pt x="17021" y="11645"/>
                      <a:pt x="17391" y="7218"/>
                    </a:cubicBezTo>
                    <a:cubicBezTo>
                      <a:pt x="17453" y="6480"/>
                      <a:pt x="17472" y="5720"/>
                      <a:pt x="17219" y="5019"/>
                    </a:cubicBezTo>
                    <a:cubicBezTo>
                      <a:pt x="16966" y="4317"/>
                      <a:pt x="16393" y="3622"/>
                      <a:pt x="15637" y="3468"/>
                    </a:cubicBezTo>
                    <a:cubicBezTo>
                      <a:pt x="16030" y="2468"/>
                      <a:pt x="15535" y="1267"/>
                      <a:pt x="14633" y="632"/>
                    </a:cubicBezTo>
                    <a:cubicBezTo>
                      <a:pt x="14015" y="195"/>
                      <a:pt x="13250" y="0"/>
                      <a:pt x="1248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4597675" y="2163050"/>
                <a:ext cx="398325" cy="445550"/>
              </a:xfrm>
              <a:custGeom>
                <a:rect b="b" l="l" r="r" t="t"/>
                <a:pathLst>
                  <a:path extrusionOk="0" h="17822" w="15933">
                    <a:moveTo>
                      <a:pt x="11168" y="0"/>
                    </a:moveTo>
                    <a:cubicBezTo>
                      <a:pt x="10722" y="0"/>
                      <a:pt x="10273" y="70"/>
                      <a:pt x="9851" y="196"/>
                    </a:cubicBezTo>
                    <a:cubicBezTo>
                      <a:pt x="8874" y="489"/>
                      <a:pt x="8323" y="1014"/>
                      <a:pt x="7574" y="1647"/>
                    </a:cubicBezTo>
                    <a:cubicBezTo>
                      <a:pt x="7448" y="1130"/>
                      <a:pt x="6826" y="806"/>
                      <a:pt x="6233" y="806"/>
                    </a:cubicBezTo>
                    <a:cubicBezTo>
                      <a:pt x="6206" y="806"/>
                      <a:pt x="6179" y="807"/>
                      <a:pt x="6153" y="808"/>
                    </a:cubicBezTo>
                    <a:cubicBezTo>
                      <a:pt x="5537" y="839"/>
                      <a:pt x="4981" y="1146"/>
                      <a:pt x="4502" y="1496"/>
                    </a:cubicBezTo>
                    <a:cubicBezTo>
                      <a:pt x="2808" y="2730"/>
                      <a:pt x="1880" y="4659"/>
                      <a:pt x="1780" y="6611"/>
                    </a:cubicBezTo>
                    <a:cubicBezTo>
                      <a:pt x="1721" y="6603"/>
                      <a:pt x="1661" y="6599"/>
                      <a:pt x="1602" y="6599"/>
                    </a:cubicBezTo>
                    <a:cubicBezTo>
                      <a:pt x="1097" y="6599"/>
                      <a:pt x="605" y="6879"/>
                      <a:pt x="340" y="7270"/>
                    </a:cubicBezTo>
                    <a:cubicBezTo>
                      <a:pt x="44" y="7705"/>
                      <a:pt x="1" y="8254"/>
                      <a:pt x="126" y="8752"/>
                    </a:cubicBezTo>
                    <a:cubicBezTo>
                      <a:pt x="250" y="9251"/>
                      <a:pt x="499" y="9863"/>
                      <a:pt x="811" y="10291"/>
                    </a:cubicBezTo>
                    <a:cubicBezTo>
                      <a:pt x="421" y="10560"/>
                      <a:pt x="268" y="11070"/>
                      <a:pt x="456" y="11477"/>
                    </a:cubicBezTo>
                    <a:cubicBezTo>
                      <a:pt x="632" y="11863"/>
                      <a:pt x="1285" y="12301"/>
                      <a:pt x="1768" y="12301"/>
                    </a:cubicBezTo>
                    <a:cubicBezTo>
                      <a:pt x="1795" y="12301"/>
                      <a:pt x="1822" y="12300"/>
                      <a:pt x="1848" y="12297"/>
                    </a:cubicBezTo>
                    <a:lnTo>
                      <a:pt x="1848" y="12297"/>
                    </a:lnTo>
                    <a:cubicBezTo>
                      <a:pt x="1721" y="14405"/>
                      <a:pt x="3167" y="16520"/>
                      <a:pt x="5324" y="17384"/>
                    </a:cubicBezTo>
                    <a:cubicBezTo>
                      <a:pt x="6062" y="17679"/>
                      <a:pt x="6867" y="17821"/>
                      <a:pt x="7673" y="17821"/>
                    </a:cubicBezTo>
                    <a:cubicBezTo>
                      <a:pt x="9225" y="17821"/>
                      <a:pt x="10783" y="17294"/>
                      <a:pt x="11886" y="16315"/>
                    </a:cubicBezTo>
                    <a:cubicBezTo>
                      <a:pt x="14924" y="13622"/>
                      <a:pt x="15932" y="9659"/>
                      <a:pt x="15913" y="5837"/>
                    </a:cubicBezTo>
                    <a:cubicBezTo>
                      <a:pt x="15910" y="5200"/>
                      <a:pt x="15865" y="4546"/>
                      <a:pt x="15577" y="3963"/>
                    </a:cubicBezTo>
                    <a:cubicBezTo>
                      <a:pt x="15288" y="3380"/>
                      <a:pt x="14702" y="2827"/>
                      <a:pt x="13995" y="2751"/>
                    </a:cubicBezTo>
                    <a:cubicBezTo>
                      <a:pt x="14275" y="1864"/>
                      <a:pt x="13722" y="871"/>
                      <a:pt x="12840" y="393"/>
                    </a:cubicBezTo>
                    <a:cubicBezTo>
                      <a:pt x="12338" y="122"/>
                      <a:pt x="11756" y="0"/>
                      <a:pt x="1116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4746175" y="2256400"/>
                <a:ext cx="354675" cy="506150"/>
              </a:xfrm>
              <a:custGeom>
                <a:rect b="b" l="l" r="r" t="t"/>
                <a:pathLst>
                  <a:path extrusionOk="0" h="20246" w="14187">
                    <a:moveTo>
                      <a:pt x="4659" y="1"/>
                    </a:moveTo>
                    <a:lnTo>
                      <a:pt x="4659" y="1"/>
                    </a:lnTo>
                    <a:cubicBezTo>
                      <a:pt x="2671" y="1157"/>
                      <a:pt x="9437" y="3593"/>
                      <a:pt x="1596" y="5999"/>
                    </a:cubicBezTo>
                    <a:cubicBezTo>
                      <a:pt x="1871" y="6179"/>
                      <a:pt x="1980" y="6227"/>
                      <a:pt x="2026" y="6227"/>
                    </a:cubicBezTo>
                    <a:cubicBezTo>
                      <a:pt x="2080" y="6227"/>
                      <a:pt x="2051" y="6162"/>
                      <a:pt x="2105" y="6162"/>
                    </a:cubicBezTo>
                    <a:cubicBezTo>
                      <a:pt x="2151" y="6162"/>
                      <a:pt x="2260" y="6210"/>
                      <a:pt x="2535" y="6390"/>
                    </a:cubicBezTo>
                    <a:cubicBezTo>
                      <a:pt x="2789" y="7540"/>
                      <a:pt x="3265" y="8744"/>
                      <a:pt x="3518" y="9890"/>
                    </a:cubicBezTo>
                    <a:cubicBezTo>
                      <a:pt x="3385" y="9888"/>
                      <a:pt x="3252" y="9886"/>
                      <a:pt x="3118" y="9886"/>
                    </a:cubicBezTo>
                    <a:cubicBezTo>
                      <a:pt x="2422" y="9886"/>
                      <a:pt x="1725" y="9941"/>
                      <a:pt x="1125" y="10323"/>
                    </a:cubicBezTo>
                    <a:cubicBezTo>
                      <a:pt x="863" y="10490"/>
                      <a:pt x="644" y="10722"/>
                      <a:pt x="509" y="10999"/>
                    </a:cubicBezTo>
                    <a:cubicBezTo>
                      <a:pt x="0" y="12050"/>
                      <a:pt x="873" y="12915"/>
                      <a:pt x="1790" y="13097"/>
                    </a:cubicBezTo>
                    <a:cubicBezTo>
                      <a:pt x="2065" y="13152"/>
                      <a:pt x="2365" y="13177"/>
                      <a:pt x="2670" y="13177"/>
                    </a:cubicBezTo>
                    <a:cubicBezTo>
                      <a:pt x="3141" y="13177"/>
                      <a:pt x="3623" y="13117"/>
                      <a:pt x="4043" y="13018"/>
                    </a:cubicBezTo>
                    <a:cubicBezTo>
                      <a:pt x="5047" y="14752"/>
                      <a:pt x="6094" y="20206"/>
                      <a:pt x="6094" y="20206"/>
                    </a:cubicBezTo>
                    <a:cubicBezTo>
                      <a:pt x="6077" y="20233"/>
                      <a:pt x="6082" y="20245"/>
                      <a:pt x="6108" y="20245"/>
                    </a:cubicBezTo>
                    <a:cubicBezTo>
                      <a:pt x="6520" y="20245"/>
                      <a:pt x="12076" y="17021"/>
                      <a:pt x="11225" y="17021"/>
                    </a:cubicBezTo>
                    <a:cubicBezTo>
                      <a:pt x="11215" y="17021"/>
                      <a:pt x="11203" y="17022"/>
                      <a:pt x="11190" y="17023"/>
                    </a:cubicBezTo>
                    <a:cubicBezTo>
                      <a:pt x="11190" y="17023"/>
                      <a:pt x="10514" y="14756"/>
                      <a:pt x="10280" y="13379"/>
                    </a:cubicBezTo>
                    <a:cubicBezTo>
                      <a:pt x="10182" y="12809"/>
                      <a:pt x="10159" y="12390"/>
                      <a:pt x="10294" y="12350"/>
                    </a:cubicBezTo>
                    <a:cubicBezTo>
                      <a:pt x="10724" y="12221"/>
                      <a:pt x="11118" y="12060"/>
                      <a:pt x="11472" y="11876"/>
                    </a:cubicBezTo>
                    <a:cubicBezTo>
                      <a:pt x="13500" y="10806"/>
                      <a:pt x="14186" y="8844"/>
                      <a:pt x="12512" y="6710"/>
                    </a:cubicBezTo>
                    <a:cubicBezTo>
                      <a:pt x="12495" y="6690"/>
                      <a:pt x="12470" y="6684"/>
                      <a:pt x="12447" y="6670"/>
                    </a:cubicBezTo>
                    <a:cubicBezTo>
                      <a:pt x="12556" y="6494"/>
                      <a:pt x="12663" y="6211"/>
                      <a:pt x="12741" y="5898"/>
                    </a:cubicBezTo>
                    <a:cubicBezTo>
                      <a:pt x="12900" y="5272"/>
                      <a:pt x="12430" y="4675"/>
                      <a:pt x="11795" y="4675"/>
                    </a:cubicBezTo>
                    <a:cubicBezTo>
                      <a:pt x="11773" y="4675"/>
                      <a:pt x="11751" y="4675"/>
                      <a:pt x="11729" y="4677"/>
                    </a:cubicBezTo>
                    <a:cubicBezTo>
                      <a:pt x="11593" y="4686"/>
                      <a:pt x="11468" y="4690"/>
                      <a:pt x="11352" y="4690"/>
                    </a:cubicBezTo>
                    <a:cubicBezTo>
                      <a:pt x="10735" y="4690"/>
                      <a:pt x="10367" y="4567"/>
                      <a:pt x="9856" y="4383"/>
                    </a:cubicBezTo>
                    <a:cubicBezTo>
                      <a:pt x="9166" y="1937"/>
                      <a:pt x="7141" y="538"/>
                      <a:pt x="465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4964400" y="2553300"/>
                <a:ext cx="68600" cy="37600"/>
              </a:xfrm>
              <a:custGeom>
                <a:rect b="b" l="l" r="r" t="t"/>
                <a:pathLst>
                  <a:path extrusionOk="0" h="1504" w="2744">
                    <a:moveTo>
                      <a:pt x="2743" y="1"/>
                    </a:moveTo>
                    <a:lnTo>
                      <a:pt x="2743" y="1"/>
                    </a:lnTo>
                    <a:cubicBezTo>
                      <a:pt x="2266" y="77"/>
                      <a:pt x="1810" y="96"/>
                      <a:pt x="1352" y="96"/>
                    </a:cubicBezTo>
                    <a:cubicBezTo>
                      <a:pt x="912" y="96"/>
                      <a:pt x="469" y="79"/>
                      <a:pt x="1" y="79"/>
                    </a:cubicBezTo>
                    <a:cubicBezTo>
                      <a:pt x="482" y="808"/>
                      <a:pt x="958" y="947"/>
                      <a:pt x="1551" y="1503"/>
                    </a:cubicBezTo>
                    <a:cubicBezTo>
                      <a:pt x="1453" y="933"/>
                      <a:pt x="1429" y="514"/>
                      <a:pt x="1565" y="476"/>
                    </a:cubicBezTo>
                    <a:cubicBezTo>
                      <a:pt x="1995" y="346"/>
                      <a:pt x="2389" y="185"/>
                      <a:pt x="274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4772900" y="2524150"/>
                <a:ext cx="63350" cy="37425"/>
              </a:xfrm>
              <a:custGeom>
                <a:rect b="b" l="l" r="r" t="t"/>
                <a:pathLst>
                  <a:path extrusionOk="0" h="1497" w="2534">
                    <a:moveTo>
                      <a:pt x="1353" y="1"/>
                    </a:moveTo>
                    <a:cubicBezTo>
                      <a:pt x="1056" y="1"/>
                      <a:pt x="767" y="62"/>
                      <a:pt x="515" y="250"/>
                    </a:cubicBezTo>
                    <a:cubicBezTo>
                      <a:pt x="126" y="540"/>
                      <a:pt x="1" y="1204"/>
                      <a:pt x="467" y="1486"/>
                    </a:cubicBezTo>
                    <a:cubicBezTo>
                      <a:pt x="479" y="1493"/>
                      <a:pt x="491" y="1497"/>
                      <a:pt x="504" y="1497"/>
                    </a:cubicBezTo>
                    <a:cubicBezTo>
                      <a:pt x="563" y="1497"/>
                      <a:pt x="616" y="1421"/>
                      <a:pt x="561" y="1372"/>
                    </a:cubicBezTo>
                    <a:cubicBezTo>
                      <a:pt x="424" y="1250"/>
                      <a:pt x="369" y="1043"/>
                      <a:pt x="397" y="865"/>
                    </a:cubicBezTo>
                    <a:cubicBezTo>
                      <a:pt x="429" y="658"/>
                      <a:pt x="576" y="500"/>
                      <a:pt x="753" y="401"/>
                    </a:cubicBezTo>
                    <a:cubicBezTo>
                      <a:pt x="937" y="298"/>
                      <a:pt x="1138" y="262"/>
                      <a:pt x="1342" y="262"/>
                    </a:cubicBezTo>
                    <a:cubicBezTo>
                      <a:pt x="1486" y="262"/>
                      <a:pt x="1631" y="280"/>
                      <a:pt x="1774" y="304"/>
                    </a:cubicBezTo>
                    <a:cubicBezTo>
                      <a:pt x="1651" y="463"/>
                      <a:pt x="1609" y="680"/>
                      <a:pt x="1693" y="875"/>
                    </a:cubicBezTo>
                    <a:cubicBezTo>
                      <a:pt x="1777" y="1067"/>
                      <a:pt x="1983" y="1197"/>
                      <a:pt x="2183" y="1197"/>
                    </a:cubicBezTo>
                    <a:cubicBezTo>
                      <a:pt x="2291" y="1197"/>
                      <a:pt x="2398" y="1159"/>
                      <a:pt x="2483" y="1072"/>
                    </a:cubicBezTo>
                    <a:cubicBezTo>
                      <a:pt x="2534" y="1021"/>
                      <a:pt x="2496" y="937"/>
                      <a:pt x="2429" y="937"/>
                    </a:cubicBezTo>
                    <a:cubicBezTo>
                      <a:pt x="2424" y="937"/>
                      <a:pt x="2418" y="937"/>
                      <a:pt x="2412" y="939"/>
                    </a:cubicBezTo>
                    <a:cubicBezTo>
                      <a:pt x="2384" y="944"/>
                      <a:pt x="2352" y="947"/>
                      <a:pt x="2319" y="947"/>
                    </a:cubicBezTo>
                    <a:cubicBezTo>
                      <a:pt x="2176" y="947"/>
                      <a:pt x="2010" y="891"/>
                      <a:pt x="1949" y="766"/>
                    </a:cubicBezTo>
                    <a:cubicBezTo>
                      <a:pt x="1876" y="615"/>
                      <a:pt x="1975" y="409"/>
                      <a:pt x="2133" y="360"/>
                    </a:cubicBezTo>
                    <a:cubicBezTo>
                      <a:pt x="2245" y="323"/>
                      <a:pt x="2283" y="125"/>
                      <a:pt x="2141" y="98"/>
                    </a:cubicBezTo>
                    <a:cubicBezTo>
                      <a:pt x="1886" y="49"/>
                      <a:pt x="1617" y="1"/>
                      <a:pt x="1353"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4915050" y="2341150"/>
                <a:ext cx="43550" cy="59275"/>
              </a:xfrm>
              <a:custGeom>
                <a:rect b="b" l="l" r="r" t="t"/>
                <a:pathLst>
                  <a:path extrusionOk="0" h="2371" w="1742">
                    <a:moveTo>
                      <a:pt x="1535" y="1"/>
                    </a:moveTo>
                    <a:cubicBezTo>
                      <a:pt x="1342" y="1"/>
                      <a:pt x="1110" y="180"/>
                      <a:pt x="976" y="278"/>
                    </a:cubicBezTo>
                    <a:cubicBezTo>
                      <a:pt x="772" y="427"/>
                      <a:pt x="592" y="610"/>
                      <a:pt x="446" y="817"/>
                    </a:cubicBezTo>
                    <a:cubicBezTo>
                      <a:pt x="156" y="1225"/>
                      <a:pt x="0" y="1725"/>
                      <a:pt x="33" y="2226"/>
                    </a:cubicBezTo>
                    <a:cubicBezTo>
                      <a:pt x="40" y="2320"/>
                      <a:pt x="117" y="2371"/>
                      <a:pt x="190" y="2371"/>
                    </a:cubicBezTo>
                    <a:cubicBezTo>
                      <a:pt x="258" y="2371"/>
                      <a:pt x="322" y="2327"/>
                      <a:pt x="324" y="2236"/>
                    </a:cubicBezTo>
                    <a:cubicBezTo>
                      <a:pt x="326" y="1798"/>
                      <a:pt x="473" y="1372"/>
                      <a:pt x="731" y="1019"/>
                    </a:cubicBezTo>
                    <a:cubicBezTo>
                      <a:pt x="855" y="849"/>
                      <a:pt x="1006" y="696"/>
                      <a:pt x="1175" y="572"/>
                    </a:cubicBezTo>
                    <a:cubicBezTo>
                      <a:pt x="1261" y="509"/>
                      <a:pt x="1353" y="455"/>
                      <a:pt x="1449" y="407"/>
                    </a:cubicBezTo>
                    <a:cubicBezTo>
                      <a:pt x="1558" y="353"/>
                      <a:pt x="1676" y="321"/>
                      <a:pt x="1721" y="198"/>
                    </a:cubicBezTo>
                    <a:cubicBezTo>
                      <a:pt x="1741" y="140"/>
                      <a:pt x="1715" y="63"/>
                      <a:pt x="1660" y="33"/>
                    </a:cubicBezTo>
                    <a:cubicBezTo>
                      <a:pt x="1622" y="10"/>
                      <a:pt x="1579" y="1"/>
                      <a:pt x="153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4945125" y="2366250"/>
                <a:ext cx="625" cy="275"/>
              </a:xfrm>
              <a:custGeom>
                <a:rect b="b" l="l" r="r" t="t"/>
                <a:pathLst>
                  <a:path extrusionOk="0" h="11" w="25">
                    <a:moveTo>
                      <a:pt x="25" y="0"/>
                    </a:moveTo>
                    <a:lnTo>
                      <a:pt x="25" y="0"/>
                    </a:lnTo>
                    <a:cubicBezTo>
                      <a:pt x="23" y="1"/>
                      <a:pt x="21" y="2"/>
                      <a:pt x="19" y="3"/>
                    </a:cubicBezTo>
                    <a:lnTo>
                      <a:pt x="19" y="3"/>
                    </a:lnTo>
                    <a:cubicBezTo>
                      <a:pt x="21" y="3"/>
                      <a:pt x="22" y="2"/>
                      <a:pt x="25" y="0"/>
                    </a:cubicBezTo>
                    <a:close/>
                    <a:moveTo>
                      <a:pt x="19" y="3"/>
                    </a:moveTo>
                    <a:cubicBezTo>
                      <a:pt x="18" y="3"/>
                      <a:pt x="17" y="3"/>
                      <a:pt x="17" y="3"/>
                    </a:cubicBezTo>
                    <a:cubicBezTo>
                      <a:pt x="12" y="4"/>
                      <a:pt x="8" y="7"/>
                      <a:pt x="4" y="9"/>
                    </a:cubicBezTo>
                    <a:lnTo>
                      <a:pt x="4" y="9"/>
                    </a:lnTo>
                    <a:cubicBezTo>
                      <a:pt x="9" y="7"/>
                      <a:pt x="14" y="5"/>
                      <a:pt x="19" y="3"/>
                    </a:cubicBezTo>
                    <a:close/>
                    <a:moveTo>
                      <a:pt x="4" y="9"/>
                    </a:moveTo>
                    <a:cubicBezTo>
                      <a:pt x="3" y="9"/>
                      <a:pt x="2" y="10"/>
                      <a:pt x="0" y="11"/>
                    </a:cubicBezTo>
                    <a:cubicBezTo>
                      <a:pt x="2" y="10"/>
                      <a:pt x="3" y="10"/>
                      <a:pt x="4" y="9"/>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4944025" y="2366550"/>
                <a:ext cx="1100" cy="450"/>
              </a:xfrm>
              <a:custGeom>
                <a:rect b="b" l="l" r="r" t="t"/>
                <a:pathLst>
                  <a:path extrusionOk="0" h="18" w="44">
                    <a:moveTo>
                      <a:pt x="43" y="1"/>
                    </a:moveTo>
                    <a:cubicBezTo>
                      <a:pt x="41" y="1"/>
                      <a:pt x="38" y="2"/>
                      <a:pt x="36" y="3"/>
                    </a:cubicBezTo>
                    <a:lnTo>
                      <a:pt x="36" y="3"/>
                    </a:lnTo>
                    <a:cubicBezTo>
                      <a:pt x="39" y="2"/>
                      <a:pt x="41" y="1"/>
                      <a:pt x="43" y="1"/>
                    </a:cubicBezTo>
                    <a:close/>
                    <a:moveTo>
                      <a:pt x="36" y="3"/>
                    </a:moveTo>
                    <a:cubicBezTo>
                      <a:pt x="27" y="6"/>
                      <a:pt x="18" y="10"/>
                      <a:pt x="9" y="14"/>
                    </a:cubicBezTo>
                    <a:lnTo>
                      <a:pt x="9" y="14"/>
                    </a:lnTo>
                    <a:cubicBezTo>
                      <a:pt x="12" y="13"/>
                      <a:pt x="16" y="12"/>
                      <a:pt x="19" y="11"/>
                    </a:cubicBezTo>
                    <a:cubicBezTo>
                      <a:pt x="25" y="8"/>
                      <a:pt x="31" y="5"/>
                      <a:pt x="36" y="3"/>
                    </a:cubicBezTo>
                    <a:close/>
                    <a:moveTo>
                      <a:pt x="9" y="14"/>
                    </a:moveTo>
                    <a:cubicBezTo>
                      <a:pt x="6" y="14"/>
                      <a:pt x="4" y="15"/>
                      <a:pt x="1" y="17"/>
                    </a:cubicBezTo>
                    <a:cubicBezTo>
                      <a:pt x="3" y="16"/>
                      <a:pt x="6" y="15"/>
                      <a:pt x="9" y="14"/>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5000275" y="2450450"/>
                <a:ext cx="61850" cy="34825"/>
              </a:xfrm>
              <a:custGeom>
                <a:rect b="b" l="l" r="r" t="t"/>
                <a:pathLst>
                  <a:path extrusionOk="0" h="1393" w="2474">
                    <a:moveTo>
                      <a:pt x="2137" y="1"/>
                    </a:moveTo>
                    <a:cubicBezTo>
                      <a:pt x="1446" y="355"/>
                      <a:pt x="732" y="663"/>
                      <a:pt x="1" y="920"/>
                    </a:cubicBezTo>
                    <a:cubicBezTo>
                      <a:pt x="314" y="1227"/>
                      <a:pt x="755" y="1392"/>
                      <a:pt x="1194" y="1392"/>
                    </a:cubicBezTo>
                    <a:cubicBezTo>
                      <a:pt x="1406" y="1392"/>
                      <a:pt x="1618" y="1354"/>
                      <a:pt x="1815" y="1274"/>
                    </a:cubicBezTo>
                    <a:cubicBezTo>
                      <a:pt x="2014" y="1193"/>
                      <a:pt x="2203" y="1069"/>
                      <a:pt x="2314" y="884"/>
                    </a:cubicBezTo>
                    <a:cubicBezTo>
                      <a:pt x="2473" y="617"/>
                      <a:pt x="2354" y="221"/>
                      <a:pt x="2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4949650" y="2373050"/>
                <a:ext cx="28550" cy="32925"/>
              </a:xfrm>
              <a:custGeom>
                <a:rect b="b" l="l" r="r" t="t"/>
                <a:pathLst>
                  <a:path extrusionOk="0" h="1317" w="1142">
                    <a:moveTo>
                      <a:pt x="178" y="0"/>
                    </a:moveTo>
                    <a:cubicBezTo>
                      <a:pt x="38" y="344"/>
                      <a:pt x="1" y="729"/>
                      <a:pt x="77" y="1092"/>
                    </a:cubicBezTo>
                    <a:cubicBezTo>
                      <a:pt x="92" y="1168"/>
                      <a:pt x="118" y="1249"/>
                      <a:pt x="184" y="1290"/>
                    </a:cubicBezTo>
                    <a:cubicBezTo>
                      <a:pt x="213" y="1309"/>
                      <a:pt x="246" y="1316"/>
                      <a:pt x="280" y="1316"/>
                    </a:cubicBezTo>
                    <a:cubicBezTo>
                      <a:pt x="342" y="1316"/>
                      <a:pt x="407" y="1291"/>
                      <a:pt x="463" y="1262"/>
                    </a:cubicBezTo>
                    <a:cubicBezTo>
                      <a:pt x="673" y="1156"/>
                      <a:pt x="989" y="1036"/>
                      <a:pt x="1141" y="858"/>
                    </a:cubicBezTo>
                    <a:lnTo>
                      <a:pt x="1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4952025" y="2370275"/>
                <a:ext cx="28050" cy="27400"/>
              </a:xfrm>
              <a:custGeom>
                <a:rect b="b" l="l" r="r" t="t"/>
                <a:pathLst>
                  <a:path extrusionOk="0" h="1096" w="1122">
                    <a:moveTo>
                      <a:pt x="340" y="0"/>
                    </a:moveTo>
                    <a:cubicBezTo>
                      <a:pt x="297" y="0"/>
                      <a:pt x="253" y="9"/>
                      <a:pt x="211" y="29"/>
                    </a:cubicBezTo>
                    <a:cubicBezTo>
                      <a:pt x="171" y="48"/>
                      <a:pt x="135" y="73"/>
                      <a:pt x="107" y="109"/>
                    </a:cubicBezTo>
                    <a:cubicBezTo>
                      <a:pt x="77" y="149"/>
                      <a:pt x="61" y="187"/>
                      <a:pt x="53" y="232"/>
                    </a:cubicBezTo>
                    <a:lnTo>
                      <a:pt x="53" y="232"/>
                    </a:lnTo>
                    <a:cubicBezTo>
                      <a:pt x="54" y="225"/>
                      <a:pt x="55" y="219"/>
                      <a:pt x="56" y="212"/>
                    </a:cubicBezTo>
                    <a:lnTo>
                      <a:pt x="56" y="212"/>
                    </a:lnTo>
                    <a:cubicBezTo>
                      <a:pt x="0" y="363"/>
                      <a:pt x="110" y="500"/>
                      <a:pt x="200" y="608"/>
                    </a:cubicBezTo>
                    <a:cubicBezTo>
                      <a:pt x="238" y="655"/>
                      <a:pt x="277" y="704"/>
                      <a:pt x="316" y="750"/>
                    </a:cubicBezTo>
                    <a:cubicBezTo>
                      <a:pt x="356" y="797"/>
                      <a:pt x="396" y="844"/>
                      <a:pt x="433" y="892"/>
                    </a:cubicBezTo>
                    <a:cubicBezTo>
                      <a:pt x="451" y="916"/>
                      <a:pt x="469" y="940"/>
                      <a:pt x="488" y="962"/>
                    </a:cubicBezTo>
                    <a:cubicBezTo>
                      <a:pt x="547" y="1030"/>
                      <a:pt x="624" y="1064"/>
                      <a:pt x="709" y="1085"/>
                    </a:cubicBezTo>
                    <a:cubicBezTo>
                      <a:pt x="736" y="1092"/>
                      <a:pt x="763" y="1096"/>
                      <a:pt x="790" y="1096"/>
                    </a:cubicBezTo>
                    <a:cubicBezTo>
                      <a:pt x="962" y="1096"/>
                      <a:pt x="1122" y="953"/>
                      <a:pt x="1119" y="771"/>
                    </a:cubicBezTo>
                    <a:cubicBezTo>
                      <a:pt x="1119" y="758"/>
                      <a:pt x="1119" y="743"/>
                      <a:pt x="1117" y="731"/>
                    </a:cubicBezTo>
                    <a:cubicBezTo>
                      <a:pt x="1114" y="623"/>
                      <a:pt x="1075" y="548"/>
                      <a:pt x="1011" y="468"/>
                    </a:cubicBezTo>
                    <a:cubicBezTo>
                      <a:pt x="993" y="444"/>
                      <a:pt x="973" y="421"/>
                      <a:pt x="953" y="401"/>
                    </a:cubicBezTo>
                    <a:cubicBezTo>
                      <a:pt x="909" y="353"/>
                      <a:pt x="862" y="307"/>
                      <a:pt x="814" y="262"/>
                    </a:cubicBezTo>
                    <a:cubicBezTo>
                      <a:pt x="749" y="202"/>
                      <a:pt x="677" y="147"/>
                      <a:pt x="605" y="96"/>
                    </a:cubicBezTo>
                    <a:cubicBezTo>
                      <a:pt x="526" y="41"/>
                      <a:pt x="433"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4947475" y="2364850"/>
                <a:ext cx="19000" cy="42650"/>
              </a:xfrm>
              <a:custGeom>
                <a:rect b="b" l="l" r="r" t="t"/>
                <a:pathLst>
                  <a:path extrusionOk="0" h="1706" w="760">
                    <a:moveTo>
                      <a:pt x="640" y="1"/>
                    </a:moveTo>
                    <a:cubicBezTo>
                      <a:pt x="630" y="1"/>
                      <a:pt x="620" y="3"/>
                      <a:pt x="610" y="7"/>
                    </a:cubicBezTo>
                    <a:cubicBezTo>
                      <a:pt x="317" y="133"/>
                      <a:pt x="106" y="425"/>
                      <a:pt x="36" y="733"/>
                    </a:cubicBezTo>
                    <a:cubicBezTo>
                      <a:pt x="1" y="887"/>
                      <a:pt x="22" y="1057"/>
                      <a:pt x="50" y="1211"/>
                    </a:cubicBezTo>
                    <a:cubicBezTo>
                      <a:pt x="81" y="1378"/>
                      <a:pt x="142" y="1528"/>
                      <a:pt x="230" y="1673"/>
                    </a:cubicBezTo>
                    <a:cubicBezTo>
                      <a:pt x="244" y="1696"/>
                      <a:pt x="264" y="1705"/>
                      <a:pt x="285" y="1705"/>
                    </a:cubicBezTo>
                    <a:cubicBezTo>
                      <a:pt x="335" y="1705"/>
                      <a:pt x="385" y="1654"/>
                      <a:pt x="349" y="1606"/>
                    </a:cubicBezTo>
                    <a:cubicBezTo>
                      <a:pt x="261" y="1488"/>
                      <a:pt x="203" y="1345"/>
                      <a:pt x="178" y="1200"/>
                    </a:cubicBezTo>
                    <a:cubicBezTo>
                      <a:pt x="154" y="1052"/>
                      <a:pt x="187" y="914"/>
                      <a:pt x="225" y="773"/>
                    </a:cubicBezTo>
                    <a:cubicBezTo>
                      <a:pt x="300" y="505"/>
                      <a:pt x="479" y="290"/>
                      <a:pt x="697" y="123"/>
                    </a:cubicBezTo>
                    <a:cubicBezTo>
                      <a:pt x="759" y="76"/>
                      <a:pt x="702" y="1"/>
                      <a:pt x="64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4725675" y="2589500"/>
                <a:ext cx="449750" cy="580950"/>
              </a:xfrm>
              <a:custGeom>
                <a:rect b="b" l="l" r="r" t="t"/>
                <a:pathLst>
                  <a:path extrusionOk="0" h="23238" w="17990">
                    <a:moveTo>
                      <a:pt x="9069" y="1"/>
                    </a:moveTo>
                    <a:cubicBezTo>
                      <a:pt x="7524" y="1"/>
                      <a:pt x="5978" y="349"/>
                      <a:pt x="4593" y="1033"/>
                    </a:cubicBezTo>
                    <a:cubicBezTo>
                      <a:pt x="4394" y="1132"/>
                      <a:pt x="4327" y="1370"/>
                      <a:pt x="4419" y="1573"/>
                    </a:cubicBezTo>
                    <a:cubicBezTo>
                      <a:pt x="4496" y="1745"/>
                      <a:pt x="4507" y="1937"/>
                      <a:pt x="4461" y="2157"/>
                    </a:cubicBezTo>
                    <a:cubicBezTo>
                      <a:pt x="4387" y="2147"/>
                      <a:pt x="4313" y="2142"/>
                      <a:pt x="4239" y="2142"/>
                    </a:cubicBezTo>
                    <a:cubicBezTo>
                      <a:pt x="3205" y="2142"/>
                      <a:pt x="2095" y="3101"/>
                      <a:pt x="1867" y="4105"/>
                    </a:cubicBezTo>
                    <a:cubicBezTo>
                      <a:pt x="1625" y="5181"/>
                      <a:pt x="1956" y="6301"/>
                      <a:pt x="2367" y="7324"/>
                    </a:cubicBezTo>
                    <a:cubicBezTo>
                      <a:pt x="2778" y="8347"/>
                      <a:pt x="3277" y="9360"/>
                      <a:pt x="3390" y="10458"/>
                    </a:cubicBezTo>
                    <a:cubicBezTo>
                      <a:pt x="3561" y="12127"/>
                      <a:pt x="2817" y="13740"/>
                      <a:pt x="2092" y="15253"/>
                    </a:cubicBezTo>
                    <a:cubicBezTo>
                      <a:pt x="1543" y="16396"/>
                      <a:pt x="996" y="17540"/>
                      <a:pt x="448" y="18684"/>
                    </a:cubicBezTo>
                    <a:cubicBezTo>
                      <a:pt x="227" y="19147"/>
                      <a:pt x="1" y="19681"/>
                      <a:pt x="193" y="20159"/>
                    </a:cubicBezTo>
                    <a:cubicBezTo>
                      <a:pt x="369" y="20593"/>
                      <a:pt x="832" y="20825"/>
                      <a:pt x="1261" y="21010"/>
                    </a:cubicBezTo>
                    <a:cubicBezTo>
                      <a:pt x="4238" y="22288"/>
                      <a:pt x="7439" y="23037"/>
                      <a:pt x="10673" y="23215"/>
                    </a:cubicBezTo>
                    <a:cubicBezTo>
                      <a:pt x="10932" y="23229"/>
                      <a:pt x="11195" y="23238"/>
                      <a:pt x="11459" y="23238"/>
                    </a:cubicBezTo>
                    <a:cubicBezTo>
                      <a:pt x="12995" y="23238"/>
                      <a:pt x="14581" y="22954"/>
                      <a:pt x="15582" y="21836"/>
                    </a:cubicBezTo>
                    <a:cubicBezTo>
                      <a:pt x="16301" y="21032"/>
                      <a:pt x="16582" y="19935"/>
                      <a:pt x="16801" y="18878"/>
                    </a:cubicBezTo>
                    <a:cubicBezTo>
                      <a:pt x="17752" y="14279"/>
                      <a:pt x="17989" y="9533"/>
                      <a:pt x="17501" y="4860"/>
                    </a:cubicBezTo>
                    <a:cubicBezTo>
                      <a:pt x="17399" y="3878"/>
                      <a:pt x="17226" y="2818"/>
                      <a:pt x="16509" y="2138"/>
                    </a:cubicBezTo>
                    <a:cubicBezTo>
                      <a:pt x="15564" y="1243"/>
                      <a:pt x="13795" y="1091"/>
                      <a:pt x="12578" y="632"/>
                    </a:cubicBezTo>
                    <a:cubicBezTo>
                      <a:pt x="11459" y="209"/>
                      <a:pt x="10265" y="1"/>
                      <a:pt x="906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4998875" y="2607875"/>
                <a:ext cx="268200" cy="203175"/>
              </a:xfrm>
              <a:custGeom>
                <a:rect b="b" l="l" r="r" t="t"/>
                <a:pathLst>
                  <a:path extrusionOk="0" h="8127" w="10728">
                    <a:moveTo>
                      <a:pt x="1117" y="0"/>
                    </a:moveTo>
                    <a:lnTo>
                      <a:pt x="0" y="6789"/>
                    </a:lnTo>
                    <a:cubicBezTo>
                      <a:pt x="2668" y="7226"/>
                      <a:pt x="5334" y="7663"/>
                      <a:pt x="8003" y="8100"/>
                    </a:cubicBezTo>
                    <a:cubicBezTo>
                      <a:pt x="8112" y="8118"/>
                      <a:pt x="8220" y="8126"/>
                      <a:pt x="8327" y="8126"/>
                    </a:cubicBezTo>
                    <a:cubicBezTo>
                      <a:pt x="9163" y="8126"/>
                      <a:pt x="9924" y="7600"/>
                      <a:pt x="10217" y="6790"/>
                    </a:cubicBezTo>
                    <a:cubicBezTo>
                      <a:pt x="10394" y="6300"/>
                      <a:pt x="10532" y="5799"/>
                      <a:pt x="10596" y="5281"/>
                    </a:cubicBezTo>
                    <a:cubicBezTo>
                      <a:pt x="10727" y="4203"/>
                      <a:pt x="10480" y="3024"/>
                      <a:pt x="9697" y="2271"/>
                    </a:cubicBezTo>
                    <a:cubicBezTo>
                      <a:pt x="8976" y="1580"/>
                      <a:pt x="7938" y="1356"/>
                      <a:pt x="6958" y="1161"/>
                    </a:cubicBezTo>
                    <a:cubicBezTo>
                      <a:pt x="5012" y="775"/>
                      <a:pt x="3064" y="387"/>
                      <a:pt x="111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4843925" y="2626375"/>
                <a:ext cx="150675" cy="37175"/>
              </a:xfrm>
              <a:custGeom>
                <a:rect b="b" l="l" r="r" t="t"/>
                <a:pathLst>
                  <a:path extrusionOk="0" h="1487" w="6027">
                    <a:moveTo>
                      <a:pt x="4687" y="0"/>
                    </a:moveTo>
                    <a:cubicBezTo>
                      <a:pt x="4383" y="0"/>
                      <a:pt x="4078" y="10"/>
                      <a:pt x="3775" y="27"/>
                    </a:cubicBezTo>
                    <a:cubicBezTo>
                      <a:pt x="2980" y="70"/>
                      <a:pt x="2189" y="167"/>
                      <a:pt x="1407" y="317"/>
                    </a:cubicBezTo>
                    <a:cubicBezTo>
                      <a:pt x="963" y="402"/>
                      <a:pt x="525" y="506"/>
                      <a:pt x="90" y="622"/>
                    </a:cubicBezTo>
                    <a:cubicBezTo>
                      <a:pt x="0" y="648"/>
                      <a:pt x="40" y="772"/>
                      <a:pt x="122" y="772"/>
                    </a:cubicBezTo>
                    <a:cubicBezTo>
                      <a:pt x="129" y="772"/>
                      <a:pt x="136" y="771"/>
                      <a:pt x="144" y="769"/>
                    </a:cubicBezTo>
                    <a:cubicBezTo>
                      <a:pt x="1623" y="391"/>
                      <a:pt x="3155" y="198"/>
                      <a:pt x="4684" y="198"/>
                    </a:cubicBezTo>
                    <a:cubicBezTo>
                      <a:pt x="4696" y="198"/>
                      <a:pt x="4708" y="198"/>
                      <a:pt x="4720" y="198"/>
                    </a:cubicBezTo>
                    <a:cubicBezTo>
                      <a:pt x="4974" y="198"/>
                      <a:pt x="5239" y="198"/>
                      <a:pt x="5486" y="256"/>
                    </a:cubicBezTo>
                    <a:cubicBezTo>
                      <a:pt x="4762" y="348"/>
                      <a:pt x="4042" y="473"/>
                      <a:pt x="3329" y="632"/>
                    </a:cubicBezTo>
                    <a:cubicBezTo>
                      <a:pt x="2480" y="821"/>
                      <a:pt x="1635" y="1046"/>
                      <a:pt x="827" y="1367"/>
                    </a:cubicBezTo>
                    <a:cubicBezTo>
                      <a:pt x="759" y="1394"/>
                      <a:pt x="786" y="1486"/>
                      <a:pt x="849" y="1486"/>
                    </a:cubicBezTo>
                    <a:cubicBezTo>
                      <a:pt x="856" y="1486"/>
                      <a:pt x="862" y="1485"/>
                      <a:pt x="869" y="1483"/>
                    </a:cubicBezTo>
                    <a:cubicBezTo>
                      <a:pt x="1700" y="1249"/>
                      <a:pt x="2528" y="1006"/>
                      <a:pt x="3371" y="821"/>
                    </a:cubicBezTo>
                    <a:cubicBezTo>
                      <a:pt x="4208" y="637"/>
                      <a:pt x="5056" y="502"/>
                      <a:pt x="5907" y="406"/>
                    </a:cubicBezTo>
                    <a:cubicBezTo>
                      <a:pt x="6016" y="394"/>
                      <a:pt x="6027" y="263"/>
                      <a:pt x="5942" y="214"/>
                    </a:cubicBezTo>
                    <a:cubicBezTo>
                      <a:pt x="5645" y="40"/>
                      <a:pt x="5301" y="9"/>
                      <a:pt x="4963" y="3"/>
                    </a:cubicBezTo>
                    <a:cubicBezTo>
                      <a:pt x="4871" y="1"/>
                      <a:pt x="4779" y="0"/>
                      <a:pt x="468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5018000" y="2737775"/>
                <a:ext cx="226675" cy="74400"/>
              </a:xfrm>
              <a:custGeom>
                <a:rect b="b" l="l" r="r" t="t"/>
                <a:pathLst>
                  <a:path extrusionOk="0" h="2976" w="9067">
                    <a:moveTo>
                      <a:pt x="98" y="1"/>
                    </a:moveTo>
                    <a:cubicBezTo>
                      <a:pt x="45" y="1"/>
                      <a:pt x="1" y="68"/>
                      <a:pt x="55" y="106"/>
                    </a:cubicBezTo>
                    <a:cubicBezTo>
                      <a:pt x="1103" y="840"/>
                      <a:pt x="2223" y="1456"/>
                      <a:pt x="3399" y="1960"/>
                    </a:cubicBezTo>
                    <a:cubicBezTo>
                      <a:pt x="4000" y="2219"/>
                      <a:pt x="4616" y="2451"/>
                      <a:pt x="5241" y="2646"/>
                    </a:cubicBezTo>
                    <a:cubicBezTo>
                      <a:pt x="5844" y="2834"/>
                      <a:pt x="6468" y="2975"/>
                      <a:pt x="7102" y="2975"/>
                    </a:cubicBezTo>
                    <a:cubicBezTo>
                      <a:pt x="7118" y="2975"/>
                      <a:pt x="7133" y="2975"/>
                      <a:pt x="7149" y="2975"/>
                    </a:cubicBezTo>
                    <a:cubicBezTo>
                      <a:pt x="7795" y="2967"/>
                      <a:pt x="8508" y="2806"/>
                      <a:pt x="9008" y="2376"/>
                    </a:cubicBezTo>
                    <a:cubicBezTo>
                      <a:pt x="9066" y="2327"/>
                      <a:pt x="9027" y="2246"/>
                      <a:pt x="8966" y="2246"/>
                    </a:cubicBezTo>
                    <a:cubicBezTo>
                      <a:pt x="8953" y="2246"/>
                      <a:pt x="8939" y="2249"/>
                      <a:pt x="8925" y="2258"/>
                    </a:cubicBezTo>
                    <a:cubicBezTo>
                      <a:pt x="8418" y="2566"/>
                      <a:pt x="7872" y="2738"/>
                      <a:pt x="7279" y="2763"/>
                    </a:cubicBezTo>
                    <a:cubicBezTo>
                      <a:pt x="7223" y="2766"/>
                      <a:pt x="7167" y="2767"/>
                      <a:pt x="7110" y="2767"/>
                    </a:cubicBezTo>
                    <a:cubicBezTo>
                      <a:pt x="6538" y="2767"/>
                      <a:pt x="5970" y="2643"/>
                      <a:pt x="5423" y="2481"/>
                    </a:cubicBezTo>
                    <a:cubicBezTo>
                      <a:pt x="4235" y="2128"/>
                      <a:pt x="3078" y="1634"/>
                      <a:pt x="1978" y="1064"/>
                    </a:cubicBezTo>
                    <a:cubicBezTo>
                      <a:pt x="1351" y="740"/>
                      <a:pt x="732" y="386"/>
                      <a:pt x="133" y="11"/>
                    </a:cubicBezTo>
                    <a:cubicBezTo>
                      <a:pt x="121" y="4"/>
                      <a:pt x="109" y="1"/>
                      <a:pt x="9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5030975" y="2765150"/>
                <a:ext cx="78025" cy="22750"/>
              </a:xfrm>
              <a:custGeom>
                <a:rect b="b" l="l" r="r" t="t"/>
                <a:pathLst>
                  <a:path extrusionOk="0" h="910" w="3121">
                    <a:moveTo>
                      <a:pt x="89" y="1"/>
                    </a:moveTo>
                    <a:cubicBezTo>
                      <a:pt x="32" y="1"/>
                      <a:pt x="0" y="80"/>
                      <a:pt x="63" y="108"/>
                    </a:cubicBezTo>
                    <a:cubicBezTo>
                      <a:pt x="534" y="312"/>
                      <a:pt x="1022" y="469"/>
                      <a:pt x="1517" y="602"/>
                    </a:cubicBezTo>
                    <a:cubicBezTo>
                      <a:pt x="1765" y="669"/>
                      <a:pt x="2016" y="729"/>
                      <a:pt x="2266" y="782"/>
                    </a:cubicBezTo>
                    <a:cubicBezTo>
                      <a:pt x="2508" y="833"/>
                      <a:pt x="2771" y="909"/>
                      <a:pt x="3018" y="909"/>
                    </a:cubicBezTo>
                    <a:cubicBezTo>
                      <a:pt x="3020" y="909"/>
                      <a:pt x="3022" y="909"/>
                      <a:pt x="3023" y="909"/>
                    </a:cubicBezTo>
                    <a:cubicBezTo>
                      <a:pt x="3098" y="906"/>
                      <a:pt x="3121" y="785"/>
                      <a:pt x="3048" y="761"/>
                    </a:cubicBezTo>
                    <a:cubicBezTo>
                      <a:pt x="2821" y="688"/>
                      <a:pt x="2569" y="670"/>
                      <a:pt x="2334" y="624"/>
                    </a:cubicBezTo>
                    <a:cubicBezTo>
                      <a:pt x="2082" y="574"/>
                      <a:pt x="1832" y="516"/>
                      <a:pt x="1584" y="452"/>
                    </a:cubicBezTo>
                    <a:cubicBezTo>
                      <a:pt x="1086" y="324"/>
                      <a:pt x="597" y="164"/>
                      <a:pt x="109" y="4"/>
                    </a:cubicBezTo>
                    <a:cubicBezTo>
                      <a:pt x="102" y="2"/>
                      <a:pt x="95" y="1"/>
                      <a:pt x="8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5197525" y="2662625"/>
                <a:ext cx="41650" cy="148350"/>
              </a:xfrm>
              <a:custGeom>
                <a:rect b="b" l="l" r="r" t="t"/>
                <a:pathLst>
                  <a:path extrusionOk="0" h="5934" w="1666">
                    <a:moveTo>
                      <a:pt x="847" y="1"/>
                    </a:moveTo>
                    <a:cubicBezTo>
                      <a:pt x="811" y="1"/>
                      <a:pt x="776" y="41"/>
                      <a:pt x="806" y="74"/>
                    </a:cubicBezTo>
                    <a:cubicBezTo>
                      <a:pt x="1069" y="378"/>
                      <a:pt x="1214" y="724"/>
                      <a:pt x="1303" y="1114"/>
                    </a:cubicBezTo>
                    <a:cubicBezTo>
                      <a:pt x="1397" y="1519"/>
                      <a:pt x="1442" y="1934"/>
                      <a:pt x="1442" y="2349"/>
                    </a:cubicBezTo>
                    <a:cubicBezTo>
                      <a:pt x="1442" y="3177"/>
                      <a:pt x="1257" y="4009"/>
                      <a:pt x="905" y="4757"/>
                    </a:cubicBezTo>
                    <a:cubicBezTo>
                      <a:pt x="805" y="4968"/>
                      <a:pt x="695" y="5176"/>
                      <a:pt x="566" y="5369"/>
                    </a:cubicBezTo>
                    <a:cubicBezTo>
                      <a:pt x="444" y="5548"/>
                      <a:pt x="305" y="5706"/>
                      <a:pt x="94" y="5776"/>
                    </a:cubicBezTo>
                    <a:cubicBezTo>
                      <a:pt x="1" y="5808"/>
                      <a:pt x="41" y="5934"/>
                      <a:pt x="126" y="5934"/>
                    </a:cubicBezTo>
                    <a:cubicBezTo>
                      <a:pt x="134" y="5934"/>
                      <a:pt x="142" y="5933"/>
                      <a:pt x="151" y="5931"/>
                    </a:cubicBezTo>
                    <a:cubicBezTo>
                      <a:pt x="540" y="5828"/>
                      <a:pt x="761" y="5397"/>
                      <a:pt x="935" y="5072"/>
                    </a:cubicBezTo>
                    <a:cubicBezTo>
                      <a:pt x="1143" y="4683"/>
                      <a:pt x="1303" y="4270"/>
                      <a:pt x="1415" y="3841"/>
                    </a:cubicBezTo>
                    <a:cubicBezTo>
                      <a:pt x="1644" y="2987"/>
                      <a:pt x="1666" y="2073"/>
                      <a:pt x="1478" y="1206"/>
                    </a:cubicBezTo>
                    <a:cubicBezTo>
                      <a:pt x="1385" y="782"/>
                      <a:pt x="1240" y="284"/>
                      <a:pt x="875" y="10"/>
                    </a:cubicBezTo>
                    <a:cubicBezTo>
                      <a:pt x="866" y="3"/>
                      <a:pt x="857" y="1"/>
                      <a:pt x="84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4782325" y="2763175"/>
                <a:ext cx="173775" cy="229950"/>
              </a:xfrm>
              <a:custGeom>
                <a:rect b="b" l="l" r="r" t="t"/>
                <a:pathLst>
                  <a:path extrusionOk="0" h="9198" w="6951">
                    <a:moveTo>
                      <a:pt x="65" y="0"/>
                    </a:moveTo>
                    <a:cubicBezTo>
                      <a:pt x="32" y="0"/>
                      <a:pt x="1" y="28"/>
                      <a:pt x="15" y="70"/>
                    </a:cubicBezTo>
                    <a:cubicBezTo>
                      <a:pt x="252" y="771"/>
                      <a:pt x="607" y="1445"/>
                      <a:pt x="954" y="2098"/>
                    </a:cubicBezTo>
                    <a:cubicBezTo>
                      <a:pt x="1303" y="2755"/>
                      <a:pt x="1687" y="3394"/>
                      <a:pt x="2099" y="4014"/>
                    </a:cubicBezTo>
                    <a:cubicBezTo>
                      <a:pt x="2921" y="5252"/>
                      <a:pt x="3858" y="6410"/>
                      <a:pt x="4897" y="7472"/>
                    </a:cubicBezTo>
                    <a:cubicBezTo>
                      <a:pt x="5485" y="8073"/>
                      <a:pt x="6104" y="8646"/>
                      <a:pt x="6757" y="9176"/>
                    </a:cubicBezTo>
                    <a:cubicBezTo>
                      <a:pt x="6775" y="9191"/>
                      <a:pt x="6795" y="9198"/>
                      <a:pt x="6813" y="9198"/>
                    </a:cubicBezTo>
                    <a:cubicBezTo>
                      <a:pt x="6889" y="9198"/>
                      <a:pt x="6951" y="9093"/>
                      <a:pt x="6876" y="9030"/>
                    </a:cubicBezTo>
                    <a:cubicBezTo>
                      <a:pt x="5737" y="8081"/>
                      <a:pt x="4683" y="7041"/>
                      <a:pt x="3732" y="5902"/>
                    </a:cubicBezTo>
                    <a:cubicBezTo>
                      <a:pt x="2792" y="4772"/>
                      <a:pt x="1956" y="3555"/>
                      <a:pt x="1238" y="2271"/>
                    </a:cubicBezTo>
                    <a:cubicBezTo>
                      <a:pt x="1036" y="1908"/>
                      <a:pt x="841" y="1539"/>
                      <a:pt x="657" y="1165"/>
                    </a:cubicBezTo>
                    <a:cubicBezTo>
                      <a:pt x="472" y="790"/>
                      <a:pt x="307" y="405"/>
                      <a:pt x="117" y="33"/>
                    </a:cubicBezTo>
                    <a:cubicBezTo>
                      <a:pt x="105" y="10"/>
                      <a:pt x="85" y="0"/>
                      <a:pt x="6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4814275" y="2926125"/>
                <a:ext cx="95800" cy="54850"/>
              </a:xfrm>
              <a:custGeom>
                <a:rect b="b" l="l" r="r" t="t"/>
                <a:pathLst>
                  <a:path extrusionOk="0" h="2194" w="3832">
                    <a:moveTo>
                      <a:pt x="84" y="1"/>
                    </a:moveTo>
                    <a:cubicBezTo>
                      <a:pt x="38" y="1"/>
                      <a:pt x="1" y="73"/>
                      <a:pt x="48" y="103"/>
                    </a:cubicBezTo>
                    <a:cubicBezTo>
                      <a:pt x="672" y="497"/>
                      <a:pt x="1301" y="881"/>
                      <a:pt x="1933" y="1262"/>
                    </a:cubicBezTo>
                    <a:cubicBezTo>
                      <a:pt x="2249" y="1454"/>
                      <a:pt x="2566" y="1644"/>
                      <a:pt x="2882" y="1835"/>
                    </a:cubicBezTo>
                    <a:cubicBezTo>
                      <a:pt x="3035" y="1928"/>
                      <a:pt x="3185" y="2027"/>
                      <a:pt x="3345" y="2107"/>
                    </a:cubicBezTo>
                    <a:cubicBezTo>
                      <a:pt x="3439" y="2152"/>
                      <a:pt x="3542" y="2194"/>
                      <a:pt x="3645" y="2194"/>
                    </a:cubicBezTo>
                    <a:cubicBezTo>
                      <a:pt x="3688" y="2194"/>
                      <a:pt x="3730" y="2187"/>
                      <a:pt x="3771" y="2170"/>
                    </a:cubicBezTo>
                    <a:cubicBezTo>
                      <a:pt x="3821" y="2149"/>
                      <a:pt x="3832" y="2069"/>
                      <a:pt x="3777" y="2050"/>
                    </a:cubicBezTo>
                    <a:cubicBezTo>
                      <a:pt x="3627" y="1996"/>
                      <a:pt x="3479" y="1965"/>
                      <a:pt x="3338" y="1888"/>
                    </a:cubicBezTo>
                    <a:cubicBezTo>
                      <a:pt x="3184" y="1805"/>
                      <a:pt x="3035" y="1711"/>
                      <a:pt x="2883" y="1622"/>
                    </a:cubicBezTo>
                    <a:cubicBezTo>
                      <a:pt x="2578" y="1442"/>
                      <a:pt x="2272" y="1261"/>
                      <a:pt x="1967" y="1081"/>
                    </a:cubicBezTo>
                    <a:cubicBezTo>
                      <a:pt x="1349" y="718"/>
                      <a:pt x="731" y="357"/>
                      <a:pt x="107" y="7"/>
                    </a:cubicBezTo>
                    <a:cubicBezTo>
                      <a:pt x="100" y="3"/>
                      <a:pt x="92" y="1"/>
                      <a:pt x="8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4917750" y="2982250"/>
                <a:ext cx="37100" cy="11075"/>
              </a:xfrm>
              <a:custGeom>
                <a:rect b="b" l="l" r="r" t="t"/>
                <a:pathLst>
                  <a:path extrusionOk="0" h="443" w="1484">
                    <a:moveTo>
                      <a:pt x="89" y="0"/>
                    </a:moveTo>
                    <a:cubicBezTo>
                      <a:pt x="27" y="0"/>
                      <a:pt x="1" y="90"/>
                      <a:pt x="63" y="127"/>
                    </a:cubicBezTo>
                    <a:cubicBezTo>
                      <a:pt x="274" y="254"/>
                      <a:pt x="506" y="336"/>
                      <a:pt x="749" y="385"/>
                    </a:cubicBezTo>
                    <a:cubicBezTo>
                      <a:pt x="867" y="409"/>
                      <a:pt x="987" y="424"/>
                      <a:pt x="1108" y="432"/>
                    </a:cubicBezTo>
                    <a:cubicBezTo>
                      <a:pt x="1157" y="434"/>
                      <a:pt x="1217" y="443"/>
                      <a:pt x="1275" y="443"/>
                    </a:cubicBezTo>
                    <a:cubicBezTo>
                      <a:pt x="1344" y="443"/>
                      <a:pt x="1411" y="431"/>
                      <a:pt x="1456" y="387"/>
                    </a:cubicBezTo>
                    <a:cubicBezTo>
                      <a:pt x="1483" y="362"/>
                      <a:pt x="1472" y="311"/>
                      <a:pt x="1446" y="291"/>
                    </a:cubicBezTo>
                    <a:cubicBezTo>
                      <a:pt x="1410" y="263"/>
                      <a:pt x="1373" y="259"/>
                      <a:pt x="1332" y="259"/>
                    </a:cubicBezTo>
                    <a:cubicBezTo>
                      <a:pt x="1315" y="259"/>
                      <a:pt x="1297" y="260"/>
                      <a:pt x="1279" y="260"/>
                    </a:cubicBezTo>
                    <a:cubicBezTo>
                      <a:pt x="1263" y="261"/>
                      <a:pt x="1247" y="261"/>
                      <a:pt x="1230" y="261"/>
                    </a:cubicBezTo>
                    <a:cubicBezTo>
                      <a:pt x="1191" y="261"/>
                      <a:pt x="1152" y="260"/>
                      <a:pt x="1115" y="258"/>
                    </a:cubicBezTo>
                    <a:cubicBezTo>
                      <a:pt x="1002" y="252"/>
                      <a:pt x="889" y="238"/>
                      <a:pt x="778" y="216"/>
                    </a:cubicBezTo>
                    <a:cubicBezTo>
                      <a:pt x="551" y="172"/>
                      <a:pt x="331" y="96"/>
                      <a:pt x="118" y="6"/>
                    </a:cubicBezTo>
                    <a:cubicBezTo>
                      <a:pt x="108" y="2"/>
                      <a:pt x="98" y="0"/>
                      <a:pt x="8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4745825" y="3071425"/>
                <a:ext cx="362175" cy="66575"/>
              </a:xfrm>
              <a:custGeom>
                <a:rect b="b" l="l" r="r" t="t"/>
                <a:pathLst>
                  <a:path extrusionOk="0" h="2663" w="14487">
                    <a:moveTo>
                      <a:pt x="69" y="1"/>
                    </a:moveTo>
                    <a:cubicBezTo>
                      <a:pt x="31" y="1"/>
                      <a:pt x="1" y="60"/>
                      <a:pt x="40" y="83"/>
                    </a:cubicBezTo>
                    <a:cubicBezTo>
                      <a:pt x="1689" y="1115"/>
                      <a:pt x="3604" y="1653"/>
                      <a:pt x="5484" y="2087"/>
                    </a:cubicBezTo>
                    <a:cubicBezTo>
                      <a:pt x="6885" y="2411"/>
                      <a:pt x="8327" y="2662"/>
                      <a:pt x="9769" y="2662"/>
                    </a:cubicBezTo>
                    <a:cubicBezTo>
                      <a:pt x="10338" y="2662"/>
                      <a:pt x="10907" y="2623"/>
                      <a:pt x="11473" y="2534"/>
                    </a:cubicBezTo>
                    <a:cubicBezTo>
                      <a:pt x="12506" y="2372"/>
                      <a:pt x="13514" y="2046"/>
                      <a:pt x="14421" y="1517"/>
                    </a:cubicBezTo>
                    <a:cubicBezTo>
                      <a:pt x="14487" y="1479"/>
                      <a:pt x="14458" y="1365"/>
                      <a:pt x="14382" y="1356"/>
                    </a:cubicBezTo>
                    <a:cubicBezTo>
                      <a:pt x="12806" y="1177"/>
                      <a:pt x="11245" y="894"/>
                      <a:pt x="9699" y="543"/>
                    </a:cubicBezTo>
                    <a:cubicBezTo>
                      <a:pt x="9257" y="442"/>
                      <a:pt x="8821" y="324"/>
                      <a:pt x="8379" y="231"/>
                    </a:cubicBezTo>
                    <a:cubicBezTo>
                      <a:pt x="8375" y="230"/>
                      <a:pt x="8371" y="230"/>
                      <a:pt x="8367" y="230"/>
                    </a:cubicBezTo>
                    <a:cubicBezTo>
                      <a:pt x="8308" y="230"/>
                      <a:pt x="8282" y="326"/>
                      <a:pt x="8343" y="346"/>
                    </a:cubicBezTo>
                    <a:cubicBezTo>
                      <a:pt x="9092" y="594"/>
                      <a:pt x="9872" y="771"/>
                      <a:pt x="10644" y="933"/>
                    </a:cubicBezTo>
                    <a:cubicBezTo>
                      <a:pt x="11427" y="1098"/>
                      <a:pt x="12215" y="1239"/>
                      <a:pt x="13006" y="1356"/>
                    </a:cubicBezTo>
                    <a:cubicBezTo>
                      <a:pt x="13361" y="1408"/>
                      <a:pt x="13718" y="1455"/>
                      <a:pt x="14075" y="1499"/>
                    </a:cubicBezTo>
                    <a:cubicBezTo>
                      <a:pt x="12732" y="2193"/>
                      <a:pt x="11216" y="2462"/>
                      <a:pt x="9711" y="2462"/>
                    </a:cubicBezTo>
                    <a:cubicBezTo>
                      <a:pt x="9431" y="2462"/>
                      <a:pt x="9152" y="2453"/>
                      <a:pt x="8874" y="2435"/>
                    </a:cubicBezTo>
                    <a:cubicBezTo>
                      <a:pt x="7854" y="2372"/>
                      <a:pt x="6843" y="2200"/>
                      <a:pt x="5846" y="1983"/>
                    </a:cubicBezTo>
                    <a:cubicBezTo>
                      <a:pt x="4897" y="1778"/>
                      <a:pt x="3954" y="1543"/>
                      <a:pt x="3029" y="1250"/>
                    </a:cubicBezTo>
                    <a:cubicBezTo>
                      <a:pt x="2012" y="928"/>
                      <a:pt x="1023" y="520"/>
                      <a:pt x="87" y="6"/>
                    </a:cubicBezTo>
                    <a:cubicBezTo>
                      <a:pt x="81" y="2"/>
                      <a:pt x="75" y="1"/>
                      <a:pt x="6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4611775" y="2692975"/>
                <a:ext cx="35450" cy="48800"/>
              </a:xfrm>
              <a:custGeom>
                <a:rect b="b" l="l" r="r" t="t"/>
                <a:pathLst>
                  <a:path extrusionOk="0" h="1952" w="1418">
                    <a:moveTo>
                      <a:pt x="1309" y="1"/>
                    </a:moveTo>
                    <a:cubicBezTo>
                      <a:pt x="1301" y="1"/>
                      <a:pt x="1293" y="2"/>
                      <a:pt x="1286" y="5"/>
                    </a:cubicBezTo>
                    <a:cubicBezTo>
                      <a:pt x="1100" y="63"/>
                      <a:pt x="952" y="201"/>
                      <a:pt x="812" y="333"/>
                    </a:cubicBezTo>
                    <a:cubicBezTo>
                      <a:pt x="672" y="468"/>
                      <a:pt x="544" y="618"/>
                      <a:pt x="435" y="780"/>
                    </a:cubicBezTo>
                    <a:cubicBezTo>
                      <a:pt x="215" y="1105"/>
                      <a:pt x="72" y="1469"/>
                      <a:pt x="10" y="1856"/>
                    </a:cubicBezTo>
                    <a:cubicBezTo>
                      <a:pt x="1" y="1917"/>
                      <a:pt x="48" y="1952"/>
                      <a:pt x="95" y="1952"/>
                    </a:cubicBezTo>
                    <a:cubicBezTo>
                      <a:pt x="131" y="1952"/>
                      <a:pt x="167" y="1931"/>
                      <a:pt x="176" y="1885"/>
                    </a:cubicBezTo>
                    <a:cubicBezTo>
                      <a:pt x="247" y="1527"/>
                      <a:pt x="395" y="1182"/>
                      <a:pt x="605" y="883"/>
                    </a:cubicBezTo>
                    <a:cubicBezTo>
                      <a:pt x="705" y="737"/>
                      <a:pt x="822" y="602"/>
                      <a:pt x="950" y="479"/>
                    </a:cubicBezTo>
                    <a:cubicBezTo>
                      <a:pt x="1085" y="352"/>
                      <a:pt x="1242" y="254"/>
                      <a:pt x="1371" y="121"/>
                    </a:cubicBezTo>
                    <a:cubicBezTo>
                      <a:pt x="1417" y="71"/>
                      <a:pt x="1366" y="1"/>
                      <a:pt x="130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5320875" y="2681725"/>
                <a:ext cx="30450" cy="37550"/>
              </a:xfrm>
              <a:custGeom>
                <a:rect b="b" l="l" r="r" t="t"/>
                <a:pathLst>
                  <a:path extrusionOk="0" h="1502" w="1218">
                    <a:moveTo>
                      <a:pt x="127" y="0"/>
                    </a:moveTo>
                    <a:cubicBezTo>
                      <a:pt x="55" y="0"/>
                      <a:pt x="0" y="97"/>
                      <a:pt x="69" y="159"/>
                    </a:cubicBezTo>
                    <a:cubicBezTo>
                      <a:pt x="276" y="343"/>
                      <a:pt x="467" y="544"/>
                      <a:pt x="631" y="769"/>
                    </a:cubicBezTo>
                    <a:cubicBezTo>
                      <a:pt x="711" y="878"/>
                      <a:pt x="785" y="992"/>
                      <a:pt x="854" y="1109"/>
                    </a:cubicBezTo>
                    <a:cubicBezTo>
                      <a:pt x="924" y="1230"/>
                      <a:pt x="972" y="1379"/>
                      <a:pt x="1068" y="1479"/>
                    </a:cubicBezTo>
                    <a:cubicBezTo>
                      <a:pt x="1083" y="1494"/>
                      <a:pt x="1101" y="1501"/>
                      <a:pt x="1119" y="1501"/>
                    </a:cubicBezTo>
                    <a:cubicBezTo>
                      <a:pt x="1168" y="1501"/>
                      <a:pt x="1218" y="1453"/>
                      <a:pt x="1215" y="1402"/>
                    </a:cubicBezTo>
                    <a:cubicBezTo>
                      <a:pt x="1209" y="1324"/>
                      <a:pt x="1176" y="1262"/>
                      <a:pt x="1140" y="1194"/>
                    </a:cubicBezTo>
                    <a:cubicBezTo>
                      <a:pt x="1106" y="1128"/>
                      <a:pt x="1070" y="1061"/>
                      <a:pt x="1031" y="995"/>
                    </a:cubicBezTo>
                    <a:cubicBezTo>
                      <a:pt x="959" y="872"/>
                      <a:pt x="878" y="754"/>
                      <a:pt x="792" y="641"/>
                    </a:cubicBezTo>
                    <a:cubicBezTo>
                      <a:pt x="615" y="411"/>
                      <a:pt x="412" y="199"/>
                      <a:pt x="182" y="20"/>
                    </a:cubicBezTo>
                    <a:cubicBezTo>
                      <a:pt x="164" y="6"/>
                      <a:pt x="145" y="0"/>
                      <a:pt x="12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4483200" y="2546300"/>
                <a:ext cx="18200" cy="17100"/>
              </a:xfrm>
              <a:custGeom>
                <a:rect b="b" l="l" r="r" t="t"/>
                <a:pathLst>
                  <a:path extrusionOk="0" h="684" w="728">
                    <a:moveTo>
                      <a:pt x="639" y="1"/>
                    </a:moveTo>
                    <a:cubicBezTo>
                      <a:pt x="634" y="1"/>
                      <a:pt x="628" y="1"/>
                      <a:pt x="623" y="3"/>
                    </a:cubicBezTo>
                    <a:cubicBezTo>
                      <a:pt x="556" y="25"/>
                      <a:pt x="500" y="66"/>
                      <a:pt x="443" y="107"/>
                    </a:cubicBezTo>
                    <a:cubicBezTo>
                      <a:pt x="389" y="147"/>
                      <a:pt x="337" y="189"/>
                      <a:pt x="289" y="235"/>
                    </a:cubicBezTo>
                    <a:cubicBezTo>
                      <a:pt x="187" y="331"/>
                      <a:pt x="100" y="435"/>
                      <a:pt x="26" y="553"/>
                    </a:cubicBezTo>
                    <a:cubicBezTo>
                      <a:pt x="3" y="590"/>
                      <a:pt x="1" y="636"/>
                      <a:pt x="37" y="666"/>
                    </a:cubicBezTo>
                    <a:cubicBezTo>
                      <a:pt x="51" y="677"/>
                      <a:pt x="71" y="684"/>
                      <a:pt x="91" y="684"/>
                    </a:cubicBezTo>
                    <a:cubicBezTo>
                      <a:pt x="114" y="684"/>
                      <a:pt x="138" y="675"/>
                      <a:pt x="150" y="654"/>
                    </a:cubicBezTo>
                    <a:cubicBezTo>
                      <a:pt x="221" y="546"/>
                      <a:pt x="303" y="441"/>
                      <a:pt x="393" y="347"/>
                    </a:cubicBezTo>
                    <a:cubicBezTo>
                      <a:pt x="436" y="302"/>
                      <a:pt x="476" y="266"/>
                      <a:pt x="526" y="225"/>
                    </a:cubicBezTo>
                    <a:cubicBezTo>
                      <a:pt x="552" y="205"/>
                      <a:pt x="579" y="184"/>
                      <a:pt x="606" y="165"/>
                    </a:cubicBezTo>
                    <a:cubicBezTo>
                      <a:pt x="635" y="143"/>
                      <a:pt x="661" y="121"/>
                      <a:pt x="687" y="96"/>
                    </a:cubicBezTo>
                    <a:cubicBezTo>
                      <a:pt x="727" y="57"/>
                      <a:pt x="685" y="1"/>
                      <a:pt x="63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4312075" y="3156775"/>
                <a:ext cx="416825" cy="386950"/>
              </a:xfrm>
              <a:custGeom>
                <a:rect b="b" l="l" r="r" t="t"/>
                <a:pathLst>
                  <a:path extrusionOk="0" h="15478" w="16673">
                    <a:moveTo>
                      <a:pt x="2497" y="0"/>
                    </a:moveTo>
                    <a:cubicBezTo>
                      <a:pt x="1171" y="815"/>
                      <a:pt x="1327" y="880"/>
                      <a:pt x="0" y="1696"/>
                    </a:cubicBezTo>
                    <a:cubicBezTo>
                      <a:pt x="3009" y="5393"/>
                      <a:pt x="4690" y="9905"/>
                      <a:pt x="7699" y="13602"/>
                    </a:cubicBezTo>
                    <a:cubicBezTo>
                      <a:pt x="8428" y="14498"/>
                      <a:pt x="9340" y="15478"/>
                      <a:pt x="10473" y="15478"/>
                    </a:cubicBezTo>
                    <a:cubicBezTo>
                      <a:pt x="10522" y="15478"/>
                      <a:pt x="10572" y="15476"/>
                      <a:pt x="10623" y="15472"/>
                    </a:cubicBezTo>
                    <a:cubicBezTo>
                      <a:pt x="11352" y="15417"/>
                      <a:pt x="11976" y="14949"/>
                      <a:pt x="12554" y="14501"/>
                    </a:cubicBezTo>
                    <a:cubicBezTo>
                      <a:pt x="14345" y="13113"/>
                      <a:pt x="14881" y="12884"/>
                      <a:pt x="16673" y="11493"/>
                    </a:cubicBezTo>
                    <a:cubicBezTo>
                      <a:pt x="15688" y="11158"/>
                      <a:pt x="14531" y="10602"/>
                      <a:pt x="13548" y="10260"/>
                    </a:cubicBezTo>
                    <a:cubicBezTo>
                      <a:pt x="10277" y="6135"/>
                      <a:pt x="6984" y="2483"/>
                      <a:pt x="249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4505575" y="3252925"/>
                <a:ext cx="139825" cy="213775"/>
              </a:xfrm>
              <a:custGeom>
                <a:rect b="b" l="l" r="r" t="t"/>
                <a:pathLst>
                  <a:path extrusionOk="0" h="8551" w="5593">
                    <a:moveTo>
                      <a:pt x="82" y="1"/>
                    </a:moveTo>
                    <a:cubicBezTo>
                      <a:pt x="41" y="1"/>
                      <a:pt x="0" y="54"/>
                      <a:pt x="32" y="91"/>
                    </a:cubicBezTo>
                    <a:cubicBezTo>
                      <a:pt x="1018" y="1217"/>
                      <a:pt x="2107" y="2271"/>
                      <a:pt x="3114" y="3380"/>
                    </a:cubicBezTo>
                    <a:cubicBezTo>
                      <a:pt x="3574" y="3886"/>
                      <a:pt x="4053" y="4382"/>
                      <a:pt x="4474" y="4923"/>
                    </a:cubicBezTo>
                    <a:cubicBezTo>
                      <a:pt x="4858" y="5416"/>
                      <a:pt x="5195" y="5971"/>
                      <a:pt x="5316" y="6593"/>
                    </a:cubicBezTo>
                    <a:cubicBezTo>
                      <a:pt x="5377" y="6908"/>
                      <a:pt x="5388" y="7234"/>
                      <a:pt x="5328" y="7550"/>
                    </a:cubicBezTo>
                    <a:cubicBezTo>
                      <a:pt x="5300" y="7711"/>
                      <a:pt x="5250" y="7870"/>
                      <a:pt x="5183" y="8019"/>
                    </a:cubicBezTo>
                    <a:cubicBezTo>
                      <a:pt x="5116" y="8164"/>
                      <a:pt x="5022" y="8296"/>
                      <a:pt x="4938" y="8434"/>
                    </a:cubicBezTo>
                    <a:cubicBezTo>
                      <a:pt x="4906" y="8486"/>
                      <a:pt x="4963" y="8550"/>
                      <a:pt x="5017" y="8550"/>
                    </a:cubicBezTo>
                    <a:cubicBezTo>
                      <a:pt x="5032" y="8550"/>
                      <a:pt x="5047" y="8545"/>
                      <a:pt x="5060" y="8533"/>
                    </a:cubicBezTo>
                    <a:cubicBezTo>
                      <a:pt x="5480" y="8151"/>
                      <a:pt x="5592" y="7467"/>
                      <a:pt x="5556" y="6927"/>
                    </a:cubicBezTo>
                    <a:cubicBezTo>
                      <a:pt x="5515" y="6297"/>
                      <a:pt x="5259" y="5711"/>
                      <a:pt x="4911" y="5190"/>
                    </a:cubicBezTo>
                    <a:cubicBezTo>
                      <a:pt x="4529" y="4614"/>
                      <a:pt x="4046" y="4114"/>
                      <a:pt x="3582" y="3604"/>
                    </a:cubicBezTo>
                    <a:cubicBezTo>
                      <a:pt x="3052" y="3021"/>
                      <a:pt x="2522" y="2441"/>
                      <a:pt x="1989" y="1860"/>
                    </a:cubicBezTo>
                    <a:cubicBezTo>
                      <a:pt x="1401" y="1218"/>
                      <a:pt x="711" y="648"/>
                      <a:pt x="114" y="16"/>
                    </a:cubicBezTo>
                    <a:cubicBezTo>
                      <a:pt x="105" y="5"/>
                      <a:pt x="93" y="1"/>
                      <a:pt x="82"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4630450" y="3390625"/>
                <a:ext cx="26300" cy="60100"/>
              </a:xfrm>
              <a:custGeom>
                <a:rect b="b" l="l" r="r" t="t"/>
                <a:pathLst>
                  <a:path extrusionOk="0" h="2404" w="1052">
                    <a:moveTo>
                      <a:pt x="70" y="1"/>
                    </a:moveTo>
                    <a:cubicBezTo>
                      <a:pt x="34" y="1"/>
                      <a:pt x="1" y="41"/>
                      <a:pt x="25" y="83"/>
                    </a:cubicBezTo>
                    <a:cubicBezTo>
                      <a:pt x="235" y="448"/>
                      <a:pt x="445" y="802"/>
                      <a:pt x="597" y="1197"/>
                    </a:cubicBezTo>
                    <a:cubicBezTo>
                      <a:pt x="669" y="1383"/>
                      <a:pt x="729" y="1572"/>
                      <a:pt x="778" y="1766"/>
                    </a:cubicBezTo>
                    <a:cubicBezTo>
                      <a:pt x="830" y="1964"/>
                      <a:pt x="859" y="2186"/>
                      <a:pt x="939" y="2375"/>
                    </a:cubicBezTo>
                    <a:cubicBezTo>
                      <a:pt x="948" y="2394"/>
                      <a:pt x="966" y="2403"/>
                      <a:pt x="984" y="2403"/>
                    </a:cubicBezTo>
                    <a:cubicBezTo>
                      <a:pt x="1003" y="2403"/>
                      <a:pt x="1022" y="2392"/>
                      <a:pt x="1025" y="2368"/>
                    </a:cubicBezTo>
                    <a:cubicBezTo>
                      <a:pt x="1051" y="2172"/>
                      <a:pt x="1004" y="1953"/>
                      <a:pt x="957" y="1763"/>
                    </a:cubicBezTo>
                    <a:cubicBezTo>
                      <a:pt x="902" y="1551"/>
                      <a:pt x="835" y="1342"/>
                      <a:pt x="755" y="1139"/>
                    </a:cubicBezTo>
                    <a:cubicBezTo>
                      <a:pt x="598" y="745"/>
                      <a:pt x="394" y="341"/>
                      <a:pt x="113" y="22"/>
                    </a:cubicBezTo>
                    <a:cubicBezTo>
                      <a:pt x="100" y="7"/>
                      <a:pt x="85" y="1"/>
                      <a:pt x="70"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4193050" y="3101075"/>
                <a:ext cx="230375" cy="180750"/>
              </a:xfrm>
              <a:custGeom>
                <a:rect b="b" l="l" r="r" t="t"/>
                <a:pathLst>
                  <a:path extrusionOk="0" h="7230" w="9215">
                    <a:moveTo>
                      <a:pt x="6154" y="0"/>
                    </a:moveTo>
                    <a:cubicBezTo>
                      <a:pt x="4238" y="765"/>
                      <a:pt x="2354" y="2058"/>
                      <a:pt x="1067" y="3667"/>
                    </a:cubicBezTo>
                    <a:cubicBezTo>
                      <a:pt x="504" y="4371"/>
                      <a:pt x="1" y="5309"/>
                      <a:pt x="359" y="6134"/>
                    </a:cubicBezTo>
                    <a:cubicBezTo>
                      <a:pt x="652" y="6812"/>
                      <a:pt x="1434" y="7147"/>
                      <a:pt x="2168" y="7224"/>
                    </a:cubicBezTo>
                    <a:cubicBezTo>
                      <a:pt x="2203" y="7227"/>
                      <a:pt x="2239" y="7229"/>
                      <a:pt x="2275" y="7229"/>
                    </a:cubicBezTo>
                    <a:cubicBezTo>
                      <a:pt x="3149" y="7229"/>
                      <a:pt x="4372" y="6204"/>
                      <a:pt x="5283" y="6204"/>
                    </a:cubicBezTo>
                    <a:cubicBezTo>
                      <a:pt x="5414" y="6204"/>
                      <a:pt x="5539" y="6225"/>
                      <a:pt x="5655" y="6273"/>
                    </a:cubicBezTo>
                    <a:cubicBezTo>
                      <a:pt x="5771" y="6323"/>
                      <a:pt x="6211" y="6561"/>
                      <a:pt x="6521" y="6561"/>
                    </a:cubicBezTo>
                    <a:cubicBezTo>
                      <a:pt x="6832" y="6561"/>
                      <a:pt x="7014" y="6322"/>
                      <a:pt x="6612" y="5414"/>
                    </a:cubicBezTo>
                    <a:cubicBezTo>
                      <a:pt x="7094" y="5244"/>
                      <a:pt x="8135" y="3779"/>
                      <a:pt x="8314" y="3302"/>
                    </a:cubicBezTo>
                    <a:cubicBezTo>
                      <a:pt x="8421" y="3340"/>
                      <a:pt x="8544" y="3362"/>
                      <a:pt x="8667" y="3362"/>
                    </a:cubicBezTo>
                    <a:cubicBezTo>
                      <a:pt x="8885" y="3362"/>
                      <a:pt x="9100" y="3293"/>
                      <a:pt x="9214" y="3126"/>
                    </a:cubicBezTo>
                    <a:cubicBezTo>
                      <a:pt x="9008" y="1714"/>
                      <a:pt x="7537" y="358"/>
                      <a:pt x="615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4195400" y="3099350"/>
                <a:ext cx="181550" cy="164700"/>
              </a:xfrm>
              <a:custGeom>
                <a:rect b="b" l="l" r="r" t="t"/>
                <a:pathLst>
                  <a:path extrusionOk="0" h="6588" w="7262">
                    <a:moveTo>
                      <a:pt x="5948" y="0"/>
                    </a:moveTo>
                    <a:cubicBezTo>
                      <a:pt x="5005" y="0"/>
                      <a:pt x="4121" y="753"/>
                      <a:pt x="3383" y="1249"/>
                    </a:cubicBezTo>
                    <a:cubicBezTo>
                      <a:pt x="2058" y="2142"/>
                      <a:pt x="840" y="3377"/>
                      <a:pt x="240" y="4882"/>
                    </a:cubicBezTo>
                    <a:cubicBezTo>
                      <a:pt x="142" y="5126"/>
                      <a:pt x="71" y="5378"/>
                      <a:pt x="36" y="5635"/>
                    </a:cubicBezTo>
                    <a:cubicBezTo>
                      <a:pt x="0" y="5891"/>
                      <a:pt x="54" y="6172"/>
                      <a:pt x="234" y="6359"/>
                    </a:cubicBezTo>
                    <a:cubicBezTo>
                      <a:pt x="397" y="6526"/>
                      <a:pt x="631" y="6587"/>
                      <a:pt x="871" y="6587"/>
                    </a:cubicBezTo>
                    <a:cubicBezTo>
                      <a:pt x="989" y="6587"/>
                      <a:pt x="1107" y="6573"/>
                      <a:pt x="1220" y="6549"/>
                    </a:cubicBezTo>
                    <a:cubicBezTo>
                      <a:pt x="1847" y="6417"/>
                      <a:pt x="2408" y="6074"/>
                      <a:pt x="2942" y="5719"/>
                    </a:cubicBezTo>
                    <a:cubicBezTo>
                      <a:pt x="4387" y="4757"/>
                      <a:pt x="5765" y="3622"/>
                      <a:pt x="6659" y="2134"/>
                    </a:cubicBezTo>
                    <a:cubicBezTo>
                      <a:pt x="7127" y="1354"/>
                      <a:pt x="7262" y="63"/>
                      <a:pt x="6033" y="2"/>
                    </a:cubicBezTo>
                    <a:cubicBezTo>
                      <a:pt x="6005" y="1"/>
                      <a:pt x="5977" y="0"/>
                      <a:pt x="594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5461550" y="2213925"/>
                <a:ext cx="602650" cy="860800"/>
              </a:xfrm>
              <a:custGeom>
                <a:rect b="b" l="l" r="r" t="t"/>
                <a:pathLst>
                  <a:path extrusionOk="0" h="34432" w="24106">
                    <a:moveTo>
                      <a:pt x="20202" y="1"/>
                    </a:moveTo>
                    <a:cubicBezTo>
                      <a:pt x="19029" y="1"/>
                      <a:pt x="17862" y="581"/>
                      <a:pt x="16991" y="1397"/>
                    </a:cubicBezTo>
                    <a:cubicBezTo>
                      <a:pt x="15931" y="2392"/>
                      <a:pt x="15228" y="3699"/>
                      <a:pt x="14544" y="4983"/>
                    </a:cubicBezTo>
                    <a:cubicBezTo>
                      <a:pt x="10584" y="12410"/>
                      <a:pt x="6847" y="20211"/>
                      <a:pt x="2887" y="27638"/>
                    </a:cubicBezTo>
                    <a:cubicBezTo>
                      <a:pt x="1889" y="27668"/>
                      <a:pt x="930" y="27683"/>
                      <a:pt x="1" y="27685"/>
                    </a:cubicBezTo>
                    <a:cubicBezTo>
                      <a:pt x="524" y="29743"/>
                      <a:pt x="1078" y="31925"/>
                      <a:pt x="1064" y="33985"/>
                    </a:cubicBezTo>
                    <a:cubicBezTo>
                      <a:pt x="3799" y="34206"/>
                      <a:pt x="6193" y="34355"/>
                      <a:pt x="7766" y="34429"/>
                    </a:cubicBezTo>
                    <a:cubicBezTo>
                      <a:pt x="7804" y="34431"/>
                      <a:pt x="7841" y="34432"/>
                      <a:pt x="7879" y="34432"/>
                    </a:cubicBezTo>
                    <a:cubicBezTo>
                      <a:pt x="8738" y="34432"/>
                      <a:pt x="9529" y="33959"/>
                      <a:pt x="9937" y="33196"/>
                    </a:cubicBezTo>
                    <a:cubicBezTo>
                      <a:pt x="13970" y="25638"/>
                      <a:pt x="18003" y="18080"/>
                      <a:pt x="22035" y="10521"/>
                    </a:cubicBezTo>
                    <a:cubicBezTo>
                      <a:pt x="22994" y="8725"/>
                      <a:pt x="23976" y="6846"/>
                      <a:pt x="24041" y="4811"/>
                    </a:cubicBezTo>
                    <a:cubicBezTo>
                      <a:pt x="24105" y="2777"/>
                      <a:pt x="22952" y="546"/>
                      <a:pt x="20969" y="87"/>
                    </a:cubicBezTo>
                    <a:cubicBezTo>
                      <a:pt x="20715" y="28"/>
                      <a:pt x="20459" y="1"/>
                      <a:pt x="20202"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5940725" y="2217150"/>
                <a:ext cx="10200" cy="12325"/>
              </a:xfrm>
              <a:custGeom>
                <a:rect b="b" l="l" r="r" t="t"/>
                <a:pathLst>
                  <a:path extrusionOk="0" h="493" w="408">
                    <a:moveTo>
                      <a:pt x="66" y="0"/>
                    </a:moveTo>
                    <a:cubicBezTo>
                      <a:pt x="44" y="5"/>
                      <a:pt x="22" y="12"/>
                      <a:pt x="0" y="17"/>
                    </a:cubicBezTo>
                    <a:lnTo>
                      <a:pt x="357" y="492"/>
                    </a:lnTo>
                    <a:lnTo>
                      <a:pt x="407" y="455"/>
                    </a:lnTo>
                    <a:lnTo>
                      <a:pt x="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5920400" y="2222750"/>
                <a:ext cx="5500" cy="10025"/>
              </a:xfrm>
              <a:custGeom>
                <a:rect b="b" l="l" r="r" t="t"/>
                <a:pathLst>
                  <a:path extrusionOk="0" h="401" w="220">
                    <a:moveTo>
                      <a:pt x="220" y="0"/>
                    </a:moveTo>
                    <a:lnTo>
                      <a:pt x="220" y="0"/>
                    </a:lnTo>
                    <a:cubicBezTo>
                      <a:pt x="192" y="11"/>
                      <a:pt x="165" y="26"/>
                      <a:pt x="137" y="38"/>
                    </a:cubicBezTo>
                    <a:lnTo>
                      <a:pt x="1" y="377"/>
                    </a:lnTo>
                    <a:lnTo>
                      <a:pt x="58" y="401"/>
                    </a:lnTo>
                    <a:lnTo>
                      <a:pt x="2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5912525" y="2240325"/>
                <a:ext cx="38850" cy="43250"/>
              </a:xfrm>
              <a:custGeom>
                <a:rect b="b" l="l" r="r" t="t"/>
                <a:pathLst>
                  <a:path extrusionOk="0" h="1730" w="1554">
                    <a:moveTo>
                      <a:pt x="1499" y="1"/>
                    </a:moveTo>
                    <a:lnTo>
                      <a:pt x="544" y="1585"/>
                    </a:lnTo>
                    <a:lnTo>
                      <a:pt x="60" y="249"/>
                    </a:lnTo>
                    <a:lnTo>
                      <a:pt x="1" y="270"/>
                    </a:lnTo>
                    <a:lnTo>
                      <a:pt x="529" y="1730"/>
                    </a:lnTo>
                    <a:lnTo>
                      <a:pt x="1554" y="33"/>
                    </a:lnTo>
                    <a:lnTo>
                      <a:pt x="14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5918375" y="2278700"/>
                <a:ext cx="41550" cy="42675"/>
              </a:xfrm>
              <a:custGeom>
                <a:rect b="b" l="l" r="r" t="t"/>
                <a:pathLst>
                  <a:path extrusionOk="0" h="1707" w="1662">
                    <a:moveTo>
                      <a:pt x="1662" y="0"/>
                    </a:moveTo>
                    <a:lnTo>
                      <a:pt x="1" y="715"/>
                    </a:lnTo>
                    <a:lnTo>
                      <a:pt x="25" y="773"/>
                    </a:lnTo>
                    <a:lnTo>
                      <a:pt x="1548" y="120"/>
                    </a:lnTo>
                    <a:lnTo>
                      <a:pt x="929" y="1683"/>
                    </a:lnTo>
                    <a:lnTo>
                      <a:pt x="987" y="1707"/>
                    </a:lnTo>
                    <a:lnTo>
                      <a:pt x="16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5964325" y="2217800"/>
                <a:ext cx="35650" cy="16600"/>
              </a:xfrm>
              <a:custGeom>
                <a:rect b="b" l="l" r="r" t="t"/>
                <a:pathLst>
                  <a:path extrusionOk="0" h="664" w="1426">
                    <a:moveTo>
                      <a:pt x="1098" y="1"/>
                    </a:moveTo>
                    <a:lnTo>
                      <a:pt x="1312" y="548"/>
                    </a:lnTo>
                    <a:lnTo>
                      <a:pt x="23" y="16"/>
                    </a:lnTo>
                    <a:lnTo>
                      <a:pt x="0" y="77"/>
                    </a:lnTo>
                    <a:lnTo>
                      <a:pt x="1425" y="663"/>
                    </a:lnTo>
                    <a:lnTo>
                      <a:pt x="1175" y="25"/>
                    </a:lnTo>
                    <a:cubicBezTo>
                      <a:pt x="1151" y="15"/>
                      <a:pt x="1123" y="10"/>
                      <a:pt x="1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6010175" y="2240400"/>
                <a:ext cx="18775" cy="14225"/>
              </a:xfrm>
              <a:custGeom>
                <a:rect b="b" l="l" r="r" t="t"/>
                <a:pathLst>
                  <a:path extrusionOk="0" h="569" w="751">
                    <a:moveTo>
                      <a:pt x="707" y="1"/>
                    </a:moveTo>
                    <a:lnTo>
                      <a:pt x="0" y="518"/>
                    </a:lnTo>
                    <a:lnTo>
                      <a:pt x="37" y="569"/>
                    </a:lnTo>
                    <a:lnTo>
                      <a:pt x="751" y="47"/>
                    </a:lnTo>
                    <a:cubicBezTo>
                      <a:pt x="737" y="32"/>
                      <a:pt x="722" y="16"/>
                      <a:pt x="7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6049975" y="2297375"/>
                <a:ext cx="10500" cy="9100"/>
              </a:xfrm>
              <a:custGeom>
                <a:rect b="b" l="l" r="r" t="t"/>
                <a:pathLst>
                  <a:path extrusionOk="0" h="364" w="420">
                    <a:moveTo>
                      <a:pt x="341" y="0"/>
                    </a:moveTo>
                    <a:lnTo>
                      <a:pt x="0" y="180"/>
                    </a:lnTo>
                    <a:lnTo>
                      <a:pt x="419" y="364"/>
                    </a:lnTo>
                    <a:cubicBezTo>
                      <a:pt x="416" y="339"/>
                      <a:pt x="411" y="314"/>
                      <a:pt x="406" y="289"/>
                    </a:cubicBezTo>
                    <a:lnTo>
                      <a:pt x="145" y="175"/>
                    </a:lnTo>
                    <a:lnTo>
                      <a:pt x="356" y="64"/>
                    </a:lnTo>
                    <a:cubicBezTo>
                      <a:pt x="351" y="42"/>
                      <a:pt x="346" y="22"/>
                      <a:pt x="3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6028775" y="2255000"/>
                <a:ext cx="23925" cy="39575"/>
              </a:xfrm>
              <a:custGeom>
                <a:rect b="b" l="l" r="r" t="t"/>
                <a:pathLst>
                  <a:path extrusionOk="0" h="1583" w="957">
                    <a:moveTo>
                      <a:pt x="153" y="0"/>
                    </a:moveTo>
                    <a:lnTo>
                      <a:pt x="1" y="1582"/>
                    </a:lnTo>
                    <a:lnTo>
                      <a:pt x="1" y="1582"/>
                    </a:lnTo>
                    <a:lnTo>
                      <a:pt x="956" y="963"/>
                    </a:lnTo>
                    <a:cubicBezTo>
                      <a:pt x="948" y="942"/>
                      <a:pt x="942" y="922"/>
                      <a:pt x="932" y="903"/>
                    </a:cubicBezTo>
                    <a:lnTo>
                      <a:pt x="76" y="1459"/>
                    </a:lnTo>
                    <a:lnTo>
                      <a:pt x="217" y="7"/>
                    </a:lnTo>
                    <a:lnTo>
                      <a:pt x="1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5891550" y="2240250"/>
                <a:ext cx="4800" cy="40575"/>
              </a:xfrm>
              <a:custGeom>
                <a:rect b="b" l="l" r="r" t="t"/>
                <a:pathLst>
                  <a:path extrusionOk="0" h="1623" w="192">
                    <a:moveTo>
                      <a:pt x="191" y="1"/>
                    </a:moveTo>
                    <a:cubicBezTo>
                      <a:pt x="169" y="18"/>
                      <a:pt x="146" y="38"/>
                      <a:pt x="124" y="56"/>
                    </a:cubicBezTo>
                    <a:lnTo>
                      <a:pt x="0" y="1618"/>
                    </a:lnTo>
                    <a:lnTo>
                      <a:pt x="63" y="1623"/>
                    </a:lnTo>
                    <a:lnTo>
                      <a:pt x="1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5851000" y="2269675"/>
                <a:ext cx="25050" cy="36575"/>
              </a:xfrm>
              <a:custGeom>
                <a:rect b="b" l="l" r="r" t="t"/>
                <a:pathLst>
                  <a:path extrusionOk="0" h="1463" w="1002">
                    <a:moveTo>
                      <a:pt x="946" y="1"/>
                    </a:moveTo>
                    <a:lnTo>
                      <a:pt x="238" y="1318"/>
                    </a:lnTo>
                    <a:lnTo>
                      <a:pt x="41" y="862"/>
                    </a:lnTo>
                    <a:cubicBezTo>
                      <a:pt x="27" y="883"/>
                      <a:pt x="15" y="905"/>
                      <a:pt x="0" y="927"/>
                    </a:cubicBezTo>
                    <a:lnTo>
                      <a:pt x="231" y="1463"/>
                    </a:lnTo>
                    <a:lnTo>
                      <a:pt x="1002" y="31"/>
                    </a:lnTo>
                    <a:lnTo>
                      <a:pt x="9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5985550" y="2278000"/>
                <a:ext cx="35300" cy="44925"/>
              </a:xfrm>
              <a:custGeom>
                <a:rect b="b" l="l" r="r" t="t"/>
                <a:pathLst>
                  <a:path extrusionOk="0" h="1797" w="1412">
                    <a:moveTo>
                      <a:pt x="1139" y="1"/>
                    </a:moveTo>
                    <a:lnTo>
                      <a:pt x="1078" y="10"/>
                    </a:lnTo>
                    <a:lnTo>
                      <a:pt x="1330" y="1684"/>
                    </a:lnTo>
                    <a:lnTo>
                      <a:pt x="1330" y="1684"/>
                    </a:lnTo>
                    <a:lnTo>
                      <a:pt x="31" y="1014"/>
                    </a:lnTo>
                    <a:lnTo>
                      <a:pt x="1" y="1069"/>
                    </a:lnTo>
                    <a:lnTo>
                      <a:pt x="1411" y="1796"/>
                    </a:lnTo>
                    <a:lnTo>
                      <a:pt x="11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5838150" y="2313075"/>
                <a:ext cx="1050" cy="1375"/>
              </a:xfrm>
              <a:custGeom>
                <a:rect b="b" l="l" r="r" t="t"/>
                <a:pathLst>
                  <a:path extrusionOk="0" h="55" w="42">
                    <a:moveTo>
                      <a:pt x="32" y="1"/>
                    </a:moveTo>
                    <a:cubicBezTo>
                      <a:pt x="21" y="19"/>
                      <a:pt x="11" y="36"/>
                      <a:pt x="1" y="54"/>
                    </a:cubicBezTo>
                    <a:lnTo>
                      <a:pt x="42" y="44"/>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5882575" y="2300975"/>
                <a:ext cx="33950" cy="40350"/>
              </a:xfrm>
              <a:custGeom>
                <a:rect b="b" l="l" r="r" t="t"/>
                <a:pathLst>
                  <a:path extrusionOk="0" h="1614" w="1358">
                    <a:moveTo>
                      <a:pt x="1" y="0"/>
                    </a:moveTo>
                    <a:lnTo>
                      <a:pt x="202" y="1614"/>
                    </a:lnTo>
                    <a:lnTo>
                      <a:pt x="264" y="1605"/>
                    </a:lnTo>
                    <a:lnTo>
                      <a:pt x="79" y="122"/>
                    </a:lnTo>
                    <a:lnTo>
                      <a:pt x="1325" y="880"/>
                    </a:lnTo>
                    <a:lnTo>
                      <a:pt x="1358" y="82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5961675" y="2251150"/>
                <a:ext cx="32875" cy="34625"/>
              </a:xfrm>
              <a:custGeom>
                <a:rect b="b" l="l" r="r" t="t"/>
                <a:pathLst>
                  <a:path extrusionOk="0" h="1385" w="1315">
                    <a:moveTo>
                      <a:pt x="1304" y="0"/>
                    </a:moveTo>
                    <a:lnTo>
                      <a:pt x="1" y="217"/>
                    </a:lnTo>
                    <a:lnTo>
                      <a:pt x="1137" y="1385"/>
                    </a:lnTo>
                    <a:lnTo>
                      <a:pt x="1183" y="1342"/>
                    </a:lnTo>
                    <a:lnTo>
                      <a:pt x="130" y="259"/>
                    </a:lnTo>
                    <a:lnTo>
                      <a:pt x="1314" y="63"/>
                    </a:lnTo>
                    <a:lnTo>
                      <a:pt x="13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5925800" y="2320625"/>
                <a:ext cx="34900" cy="37600"/>
              </a:xfrm>
              <a:custGeom>
                <a:rect b="b" l="l" r="r" t="t"/>
                <a:pathLst>
                  <a:path extrusionOk="0" h="1504" w="1396">
                    <a:moveTo>
                      <a:pt x="1339" y="1"/>
                    </a:moveTo>
                    <a:lnTo>
                      <a:pt x="1080" y="561"/>
                    </a:lnTo>
                    <a:lnTo>
                      <a:pt x="710" y="1358"/>
                    </a:lnTo>
                    <a:lnTo>
                      <a:pt x="55" y="53"/>
                    </a:lnTo>
                    <a:lnTo>
                      <a:pt x="1" y="83"/>
                    </a:lnTo>
                    <a:lnTo>
                      <a:pt x="712" y="1504"/>
                    </a:lnTo>
                    <a:lnTo>
                      <a:pt x="1149" y="561"/>
                    </a:lnTo>
                    <a:lnTo>
                      <a:pt x="1396" y="28"/>
                    </a:lnTo>
                    <a:lnTo>
                      <a:pt x="13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5831350" y="2314650"/>
                <a:ext cx="32900" cy="39775"/>
              </a:xfrm>
              <a:custGeom>
                <a:rect b="b" l="l" r="r" t="t"/>
                <a:pathLst>
                  <a:path extrusionOk="0" h="1591" w="1316">
                    <a:moveTo>
                      <a:pt x="1188" y="1"/>
                    </a:moveTo>
                    <a:lnTo>
                      <a:pt x="333" y="800"/>
                    </a:lnTo>
                    <a:lnTo>
                      <a:pt x="334" y="800"/>
                    </a:lnTo>
                    <a:lnTo>
                      <a:pt x="1" y="1111"/>
                    </a:lnTo>
                    <a:lnTo>
                      <a:pt x="45" y="1156"/>
                    </a:lnTo>
                    <a:lnTo>
                      <a:pt x="427" y="800"/>
                    </a:lnTo>
                    <a:lnTo>
                      <a:pt x="1137" y="136"/>
                    </a:lnTo>
                    <a:lnTo>
                      <a:pt x="1253" y="1591"/>
                    </a:lnTo>
                    <a:lnTo>
                      <a:pt x="1315" y="1586"/>
                    </a:lnTo>
                    <a:lnTo>
                      <a:pt x="11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6000425" y="2464675"/>
                <a:ext cx="15100" cy="22900"/>
              </a:xfrm>
              <a:custGeom>
                <a:rect b="b" l="l" r="r" t="t"/>
                <a:pathLst>
                  <a:path extrusionOk="0" h="916" w="604">
                    <a:moveTo>
                      <a:pt x="1" y="1"/>
                    </a:moveTo>
                    <a:lnTo>
                      <a:pt x="253" y="916"/>
                    </a:lnTo>
                    <a:cubicBezTo>
                      <a:pt x="268" y="889"/>
                      <a:pt x="282" y="862"/>
                      <a:pt x="297" y="835"/>
                    </a:cubicBezTo>
                    <a:lnTo>
                      <a:pt x="95" y="109"/>
                    </a:lnTo>
                    <a:lnTo>
                      <a:pt x="574" y="314"/>
                    </a:lnTo>
                    <a:cubicBezTo>
                      <a:pt x="584" y="294"/>
                      <a:pt x="593" y="277"/>
                      <a:pt x="604" y="257"/>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5953100" y="2402050"/>
                <a:ext cx="39500" cy="30900"/>
              </a:xfrm>
              <a:custGeom>
                <a:rect b="b" l="l" r="r" t="t"/>
                <a:pathLst>
                  <a:path extrusionOk="0" h="1236" w="1580">
                    <a:moveTo>
                      <a:pt x="107" y="0"/>
                    </a:moveTo>
                    <a:lnTo>
                      <a:pt x="90" y="61"/>
                    </a:lnTo>
                    <a:lnTo>
                      <a:pt x="1411" y="458"/>
                    </a:lnTo>
                    <a:lnTo>
                      <a:pt x="1" y="1179"/>
                    </a:lnTo>
                    <a:lnTo>
                      <a:pt x="29" y="1236"/>
                    </a:lnTo>
                    <a:lnTo>
                      <a:pt x="1579" y="443"/>
                    </a:lnTo>
                    <a:lnTo>
                      <a:pt x="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5908800" y="2442125"/>
                <a:ext cx="30300" cy="42250"/>
              </a:xfrm>
              <a:custGeom>
                <a:rect b="b" l="l" r="r" t="t"/>
                <a:pathLst>
                  <a:path extrusionOk="0" h="1690" w="1212">
                    <a:moveTo>
                      <a:pt x="1154" y="1"/>
                    </a:moveTo>
                    <a:lnTo>
                      <a:pt x="1" y="991"/>
                    </a:lnTo>
                    <a:lnTo>
                      <a:pt x="42" y="1038"/>
                    </a:lnTo>
                    <a:lnTo>
                      <a:pt x="1095" y="134"/>
                    </a:lnTo>
                    <a:lnTo>
                      <a:pt x="1149" y="1689"/>
                    </a:lnTo>
                    <a:lnTo>
                      <a:pt x="1212" y="1688"/>
                    </a:lnTo>
                    <a:lnTo>
                      <a:pt x="1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5920400" y="2581750"/>
                <a:ext cx="25975" cy="29450"/>
              </a:xfrm>
              <a:custGeom>
                <a:rect b="b" l="l" r="r" t="t"/>
                <a:pathLst>
                  <a:path extrusionOk="0" h="1178" w="1039">
                    <a:moveTo>
                      <a:pt x="466" y="1"/>
                    </a:moveTo>
                    <a:lnTo>
                      <a:pt x="1" y="1154"/>
                    </a:lnTo>
                    <a:lnTo>
                      <a:pt x="58" y="1178"/>
                    </a:lnTo>
                    <a:lnTo>
                      <a:pt x="482" y="129"/>
                    </a:lnTo>
                    <a:lnTo>
                      <a:pt x="1005" y="825"/>
                    </a:lnTo>
                    <a:cubicBezTo>
                      <a:pt x="1015" y="804"/>
                      <a:pt x="1026" y="783"/>
                      <a:pt x="1038" y="763"/>
                    </a:cubicBezTo>
                    <a:lnTo>
                      <a:pt x="4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5955800" y="2550700"/>
                <a:ext cx="14175" cy="7200"/>
              </a:xfrm>
              <a:custGeom>
                <a:rect b="b" l="l" r="r" t="t"/>
                <a:pathLst>
                  <a:path extrusionOk="0" h="288" w="567">
                    <a:moveTo>
                      <a:pt x="25" y="1"/>
                    </a:moveTo>
                    <a:lnTo>
                      <a:pt x="0" y="58"/>
                    </a:lnTo>
                    <a:lnTo>
                      <a:pt x="538" y="287"/>
                    </a:lnTo>
                    <a:cubicBezTo>
                      <a:pt x="548" y="269"/>
                      <a:pt x="557" y="249"/>
                      <a:pt x="566" y="231"/>
                    </a:cubicBezTo>
                    <a:lnTo>
                      <a:pt x="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5975875" y="2530275"/>
                <a:ext cx="4400" cy="8900"/>
              </a:xfrm>
              <a:custGeom>
                <a:rect b="b" l="l" r="r" t="t"/>
                <a:pathLst>
                  <a:path extrusionOk="0" h="356" w="176">
                    <a:moveTo>
                      <a:pt x="58" y="0"/>
                    </a:moveTo>
                    <a:lnTo>
                      <a:pt x="1" y="24"/>
                    </a:lnTo>
                    <a:lnTo>
                      <a:pt x="136" y="356"/>
                    </a:lnTo>
                    <a:cubicBezTo>
                      <a:pt x="150" y="331"/>
                      <a:pt x="162" y="306"/>
                      <a:pt x="175" y="284"/>
                    </a:cubicBezTo>
                    <a:lnTo>
                      <a:pt x="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829825" y="2576700"/>
                <a:ext cx="37250" cy="39875"/>
              </a:xfrm>
              <a:custGeom>
                <a:rect b="b" l="l" r="r" t="t"/>
                <a:pathLst>
                  <a:path extrusionOk="0" h="1595" w="1490">
                    <a:moveTo>
                      <a:pt x="934" y="0"/>
                    </a:moveTo>
                    <a:lnTo>
                      <a:pt x="1" y="1328"/>
                    </a:lnTo>
                    <a:lnTo>
                      <a:pt x="52" y="1364"/>
                    </a:lnTo>
                    <a:lnTo>
                      <a:pt x="914" y="137"/>
                    </a:lnTo>
                    <a:lnTo>
                      <a:pt x="1431" y="1595"/>
                    </a:lnTo>
                    <a:lnTo>
                      <a:pt x="1489" y="1574"/>
                    </a:lnTo>
                    <a:lnTo>
                      <a:pt x="9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5958725" y="2479875"/>
                <a:ext cx="34525" cy="34400"/>
              </a:xfrm>
              <a:custGeom>
                <a:rect b="b" l="l" r="r" t="t"/>
                <a:pathLst>
                  <a:path extrusionOk="0" h="1376" w="1381">
                    <a:moveTo>
                      <a:pt x="111" y="1"/>
                    </a:moveTo>
                    <a:lnTo>
                      <a:pt x="1" y="1375"/>
                    </a:lnTo>
                    <a:lnTo>
                      <a:pt x="1380" y="584"/>
                    </a:lnTo>
                    <a:lnTo>
                      <a:pt x="1349" y="530"/>
                    </a:lnTo>
                    <a:lnTo>
                      <a:pt x="73" y="1261"/>
                    </a:lnTo>
                    <a:lnTo>
                      <a:pt x="174" y="6"/>
                    </a:ln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5824525" y="2416900"/>
                <a:ext cx="34725" cy="40125"/>
              </a:xfrm>
              <a:custGeom>
                <a:rect b="b" l="l" r="r" t="t"/>
                <a:pathLst>
                  <a:path extrusionOk="0" h="1605" w="1389">
                    <a:moveTo>
                      <a:pt x="1125" y="1"/>
                    </a:moveTo>
                    <a:lnTo>
                      <a:pt x="1063" y="11"/>
                    </a:lnTo>
                    <a:lnTo>
                      <a:pt x="1305" y="1486"/>
                    </a:lnTo>
                    <a:lnTo>
                      <a:pt x="31" y="776"/>
                    </a:lnTo>
                    <a:lnTo>
                      <a:pt x="0" y="830"/>
                    </a:lnTo>
                    <a:lnTo>
                      <a:pt x="1388" y="1604"/>
                    </a:lnTo>
                    <a:lnTo>
                      <a:pt x="11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5888950" y="2522100"/>
                <a:ext cx="31225" cy="40700"/>
              </a:xfrm>
              <a:custGeom>
                <a:rect b="b" l="l" r="r" t="t"/>
                <a:pathLst>
                  <a:path extrusionOk="0" h="1628" w="1249">
                    <a:moveTo>
                      <a:pt x="11" y="0"/>
                    </a:moveTo>
                    <a:lnTo>
                      <a:pt x="1" y="1627"/>
                    </a:lnTo>
                    <a:lnTo>
                      <a:pt x="63" y="1628"/>
                    </a:lnTo>
                    <a:lnTo>
                      <a:pt x="72" y="133"/>
                    </a:lnTo>
                    <a:lnTo>
                      <a:pt x="1209" y="1047"/>
                    </a:lnTo>
                    <a:lnTo>
                      <a:pt x="1249" y="998"/>
                    </a:lnTo>
                    <a:lnTo>
                      <a:pt x="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5874875" y="2409600"/>
                <a:ext cx="35150" cy="45225"/>
              </a:xfrm>
              <a:custGeom>
                <a:rect b="b" l="l" r="r" t="t"/>
                <a:pathLst>
                  <a:path extrusionOk="0" h="1809" w="1406">
                    <a:moveTo>
                      <a:pt x="137" y="0"/>
                    </a:moveTo>
                    <a:lnTo>
                      <a:pt x="1" y="1804"/>
                    </a:lnTo>
                    <a:lnTo>
                      <a:pt x="63" y="1808"/>
                    </a:lnTo>
                    <a:lnTo>
                      <a:pt x="189" y="146"/>
                    </a:lnTo>
                    <a:lnTo>
                      <a:pt x="1360" y="1386"/>
                    </a:lnTo>
                    <a:lnTo>
                      <a:pt x="1406" y="1343"/>
                    </a:lnTo>
                    <a:lnTo>
                      <a:pt x="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5912525" y="2625025"/>
                <a:ext cx="9350" cy="23550"/>
              </a:xfrm>
              <a:custGeom>
                <a:rect b="b" l="l" r="r" t="t"/>
                <a:pathLst>
                  <a:path extrusionOk="0" h="942" w="374">
                    <a:moveTo>
                      <a:pt x="60" y="1"/>
                    </a:moveTo>
                    <a:lnTo>
                      <a:pt x="1" y="21"/>
                    </a:lnTo>
                    <a:lnTo>
                      <a:pt x="333" y="942"/>
                    </a:lnTo>
                    <a:cubicBezTo>
                      <a:pt x="347" y="917"/>
                      <a:pt x="360" y="891"/>
                      <a:pt x="373" y="867"/>
                    </a:cubicBezTo>
                    <a:lnTo>
                      <a:pt x="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6005675" y="2408600"/>
                <a:ext cx="29625" cy="44925"/>
              </a:xfrm>
              <a:custGeom>
                <a:rect b="b" l="l" r="r" t="t"/>
                <a:pathLst>
                  <a:path extrusionOk="0" h="1797" w="1185">
                    <a:moveTo>
                      <a:pt x="63" y="0"/>
                    </a:moveTo>
                    <a:lnTo>
                      <a:pt x="0" y="1"/>
                    </a:lnTo>
                    <a:lnTo>
                      <a:pt x="64" y="1797"/>
                    </a:lnTo>
                    <a:lnTo>
                      <a:pt x="1185" y="605"/>
                    </a:lnTo>
                    <a:lnTo>
                      <a:pt x="1138" y="561"/>
                    </a:lnTo>
                    <a:lnTo>
                      <a:pt x="121" y="1643"/>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5840200" y="2524125"/>
                <a:ext cx="35625" cy="37325"/>
              </a:xfrm>
              <a:custGeom>
                <a:rect b="b" l="l" r="r" t="t"/>
                <a:pathLst>
                  <a:path extrusionOk="0" h="1493" w="1425">
                    <a:moveTo>
                      <a:pt x="1" y="1"/>
                    </a:moveTo>
                    <a:lnTo>
                      <a:pt x="638" y="1492"/>
                    </a:lnTo>
                    <a:lnTo>
                      <a:pt x="695" y="1469"/>
                    </a:lnTo>
                    <a:lnTo>
                      <a:pt x="108" y="89"/>
                    </a:lnTo>
                    <a:lnTo>
                      <a:pt x="108" y="89"/>
                    </a:lnTo>
                    <a:lnTo>
                      <a:pt x="1412" y="375"/>
                    </a:lnTo>
                    <a:lnTo>
                      <a:pt x="1425" y="31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5902650" y="2497200"/>
                <a:ext cx="40450" cy="33350"/>
              </a:xfrm>
              <a:custGeom>
                <a:rect b="b" l="l" r="r" t="t"/>
                <a:pathLst>
                  <a:path extrusionOk="0" h="1334" w="1618">
                    <a:moveTo>
                      <a:pt x="1618" y="0"/>
                    </a:moveTo>
                    <a:lnTo>
                      <a:pt x="0" y="155"/>
                    </a:lnTo>
                    <a:lnTo>
                      <a:pt x="7" y="219"/>
                    </a:lnTo>
                    <a:lnTo>
                      <a:pt x="1494" y="76"/>
                    </a:lnTo>
                    <a:lnTo>
                      <a:pt x="701" y="1298"/>
                    </a:lnTo>
                    <a:lnTo>
                      <a:pt x="753" y="1333"/>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5951175" y="2440775"/>
                <a:ext cx="39750" cy="32325"/>
              </a:xfrm>
              <a:custGeom>
                <a:rect b="b" l="l" r="r" t="t"/>
                <a:pathLst>
                  <a:path extrusionOk="0" h="1293" w="1590">
                    <a:moveTo>
                      <a:pt x="1" y="0"/>
                    </a:moveTo>
                    <a:lnTo>
                      <a:pt x="986" y="1293"/>
                    </a:lnTo>
                    <a:lnTo>
                      <a:pt x="1036" y="1256"/>
                    </a:lnTo>
                    <a:lnTo>
                      <a:pt x="131" y="65"/>
                    </a:lnTo>
                    <a:lnTo>
                      <a:pt x="1590" y="96"/>
                    </a:lnTo>
                    <a:lnTo>
                      <a:pt x="1590" y="3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5874325" y="2455950"/>
                <a:ext cx="38550" cy="34525"/>
              </a:xfrm>
              <a:custGeom>
                <a:rect b="b" l="l" r="r" t="t"/>
                <a:pathLst>
                  <a:path extrusionOk="0" h="1381" w="1542">
                    <a:moveTo>
                      <a:pt x="768" y="0"/>
                    </a:moveTo>
                    <a:lnTo>
                      <a:pt x="0" y="1381"/>
                    </a:lnTo>
                    <a:lnTo>
                      <a:pt x="1542" y="1336"/>
                    </a:lnTo>
                    <a:lnTo>
                      <a:pt x="1541" y="1273"/>
                    </a:lnTo>
                    <a:lnTo>
                      <a:pt x="109" y="1314"/>
                    </a:lnTo>
                    <a:lnTo>
                      <a:pt x="824" y="31"/>
                    </a:lnTo>
                    <a:lnTo>
                      <a:pt x="7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5991300" y="2359825"/>
                <a:ext cx="37275" cy="42150"/>
              </a:xfrm>
              <a:custGeom>
                <a:rect b="b" l="l" r="r" t="t"/>
                <a:pathLst>
                  <a:path extrusionOk="0" h="1686" w="1491">
                    <a:moveTo>
                      <a:pt x="401" y="0"/>
                    </a:moveTo>
                    <a:lnTo>
                      <a:pt x="0" y="1685"/>
                    </a:lnTo>
                    <a:lnTo>
                      <a:pt x="0" y="1685"/>
                    </a:lnTo>
                    <a:lnTo>
                      <a:pt x="1491" y="935"/>
                    </a:lnTo>
                    <a:lnTo>
                      <a:pt x="1462" y="879"/>
                    </a:lnTo>
                    <a:lnTo>
                      <a:pt x="92" y="1569"/>
                    </a:lnTo>
                    <a:lnTo>
                      <a:pt x="462" y="15"/>
                    </a:lnTo>
                    <a:lnTo>
                      <a:pt x="4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5805350" y="2450075"/>
                <a:ext cx="37400" cy="38650"/>
              </a:xfrm>
              <a:custGeom>
                <a:rect b="b" l="l" r="r" t="t"/>
                <a:pathLst>
                  <a:path extrusionOk="0" h="1546" w="1496">
                    <a:moveTo>
                      <a:pt x="1" y="0"/>
                    </a:moveTo>
                    <a:lnTo>
                      <a:pt x="666" y="1545"/>
                    </a:lnTo>
                    <a:lnTo>
                      <a:pt x="723" y="1520"/>
                    </a:lnTo>
                    <a:lnTo>
                      <a:pt x="120" y="117"/>
                    </a:lnTo>
                    <a:lnTo>
                      <a:pt x="120" y="117"/>
                    </a:lnTo>
                    <a:lnTo>
                      <a:pt x="1471" y="668"/>
                    </a:lnTo>
                    <a:lnTo>
                      <a:pt x="1496" y="61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5861500" y="2609525"/>
                <a:ext cx="35600" cy="49750"/>
              </a:xfrm>
              <a:custGeom>
                <a:rect b="b" l="l" r="r" t="t"/>
                <a:pathLst>
                  <a:path extrusionOk="0" h="1990" w="1424">
                    <a:moveTo>
                      <a:pt x="1423" y="0"/>
                    </a:moveTo>
                    <a:lnTo>
                      <a:pt x="0" y="1001"/>
                    </a:lnTo>
                    <a:lnTo>
                      <a:pt x="36" y="1052"/>
                    </a:lnTo>
                    <a:lnTo>
                      <a:pt x="1350" y="130"/>
                    </a:lnTo>
                    <a:lnTo>
                      <a:pt x="1202" y="1985"/>
                    </a:lnTo>
                    <a:lnTo>
                      <a:pt x="1265" y="1990"/>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5812975" y="2614300"/>
                <a:ext cx="35225" cy="39925"/>
              </a:xfrm>
              <a:custGeom>
                <a:rect b="b" l="l" r="r" t="t"/>
                <a:pathLst>
                  <a:path extrusionOk="0" h="1597" w="1409">
                    <a:moveTo>
                      <a:pt x="0" y="0"/>
                    </a:moveTo>
                    <a:lnTo>
                      <a:pt x="308" y="1596"/>
                    </a:lnTo>
                    <a:lnTo>
                      <a:pt x="370" y="1585"/>
                    </a:lnTo>
                    <a:lnTo>
                      <a:pt x="86" y="117"/>
                    </a:lnTo>
                    <a:lnTo>
                      <a:pt x="1381" y="791"/>
                    </a:lnTo>
                    <a:lnTo>
                      <a:pt x="1408" y="73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5895275" y="2350800"/>
                <a:ext cx="38775" cy="34150"/>
              </a:xfrm>
              <a:custGeom>
                <a:rect b="b" l="l" r="r" t="t"/>
                <a:pathLst>
                  <a:path extrusionOk="0" h="1366" w="1551">
                    <a:moveTo>
                      <a:pt x="374" y="1"/>
                    </a:moveTo>
                    <a:lnTo>
                      <a:pt x="0" y="1365"/>
                    </a:lnTo>
                    <a:lnTo>
                      <a:pt x="0" y="1365"/>
                    </a:lnTo>
                    <a:lnTo>
                      <a:pt x="1550" y="904"/>
                    </a:lnTo>
                    <a:lnTo>
                      <a:pt x="1532" y="843"/>
                    </a:lnTo>
                    <a:lnTo>
                      <a:pt x="92" y="1271"/>
                    </a:lnTo>
                    <a:lnTo>
                      <a:pt x="436" y="17"/>
                    </a:lnTo>
                    <a:lnTo>
                      <a:pt x="3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5810775" y="2388725"/>
                <a:ext cx="32275" cy="39775"/>
              </a:xfrm>
              <a:custGeom>
                <a:rect b="b" l="l" r="r" t="t"/>
                <a:pathLst>
                  <a:path extrusionOk="0" h="1591" w="1291">
                    <a:moveTo>
                      <a:pt x="27" y="0"/>
                    </a:moveTo>
                    <a:lnTo>
                      <a:pt x="1" y="1590"/>
                    </a:lnTo>
                    <a:lnTo>
                      <a:pt x="1291" y="600"/>
                    </a:lnTo>
                    <a:lnTo>
                      <a:pt x="1253" y="550"/>
                    </a:lnTo>
                    <a:lnTo>
                      <a:pt x="66" y="1461"/>
                    </a:lnTo>
                    <a:lnTo>
                      <a:pt x="92" y="2"/>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5841100" y="2647525"/>
                <a:ext cx="34950" cy="37150"/>
              </a:xfrm>
              <a:custGeom>
                <a:rect b="b" l="l" r="r" t="t"/>
                <a:pathLst>
                  <a:path extrusionOk="0" h="1486" w="1398">
                    <a:moveTo>
                      <a:pt x="58" y="0"/>
                    </a:moveTo>
                    <a:lnTo>
                      <a:pt x="1" y="25"/>
                    </a:lnTo>
                    <a:lnTo>
                      <a:pt x="627" y="1486"/>
                    </a:lnTo>
                    <a:lnTo>
                      <a:pt x="1398" y="54"/>
                    </a:lnTo>
                    <a:lnTo>
                      <a:pt x="1342" y="25"/>
                    </a:lnTo>
                    <a:lnTo>
                      <a:pt x="634" y="1341"/>
                    </a:lnTo>
                    <a:lnTo>
                      <a:pt x="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5874375" y="2561875"/>
                <a:ext cx="36900" cy="39500"/>
              </a:xfrm>
              <a:custGeom>
                <a:rect b="b" l="l" r="r" t="t"/>
                <a:pathLst>
                  <a:path extrusionOk="0" h="1580" w="1476">
                    <a:moveTo>
                      <a:pt x="63" y="1"/>
                    </a:moveTo>
                    <a:lnTo>
                      <a:pt x="0" y="7"/>
                    </a:lnTo>
                    <a:lnTo>
                      <a:pt x="183" y="1579"/>
                    </a:lnTo>
                    <a:lnTo>
                      <a:pt x="1475" y="501"/>
                    </a:lnTo>
                    <a:lnTo>
                      <a:pt x="1434" y="453"/>
                    </a:lnTo>
                    <a:lnTo>
                      <a:pt x="231" y="1456"/>
                    </a:lnTo>
                    <a:lnTo>
                      <a:pt x="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5807625" y="2370250"/>
                <a:ext cx="19250" cy="7200"/>
              </a:xfrm>
              <a:custGeom>
                <a:rect b="b" l="l" r="r" t="t"/>
                <a:pathLst>
                  <a:path extrusionOk="0" h="288" w="770">
                    <a:moveTo>
                      <a:pt x="30" y="1"/>
                    </a:moveTo>
                    <a:cubicBezTo>
                      <a:pt x="20" y="20"/>
                      <a:pt x="10" y="40"/>
                      <a:pt x="0" y="57"/>
                    </a:cubicBezTo>
                    <a:lnTo>
                      <a:pt x="752" y="287"/>
                    </a:lnTo>
                    <a:lnTo>
                      <a:pt x="770" y="228"/>
                    </a:lnTo>
                    <a:lnTo>
                      <a:pt x="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6027900" y="2365225"/>
                <a:ext cx="29600" cy="34100"/>
              </a:xfrm>
              <a:custGeom>
                <a:rect b="b" l="l" r="r" t="t"/>
                <a:pathLst>
                  <a:path extrusionOk="0" h="1364" w="1184">
                    <a:moveTo>
                      <a:pt x="2" y="0"/>
                    </a:moveTo>
                    <a:lnTo>
                      <a:pt x="1" y="64"/>
                    </a:lnTo>
                    <a:lnTo>
                      <a:pt x="1073" y="72"/>
                    </a:lnTo>
                    <a:lnTo>
                      <a:pt x="314" y="1330"/>
                    </a:lnTo>
                    <a:lnTo>
                      <a:pt x="368" y="1363"/>
                    </a:lnTo>
                    <a:lnTo>
                      <a:pt x="1183" y="10"/>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5799700" y="2666150"/>
                <a:ext cx="39500" cy="36075"/>
              </a:xfrm>
              <a:custGeom>
                <a:rect b="b" l="l" r="r" t="t"/>
                <a:pathLst>
                  <a:path extrusionOk="0" h="1443" w="1580">
                    <a:moveTo>
                      <a:pt x="669" y="0"/>
                    </a:moveTo>
                    <a:lnTo>
                      <a:pt x="1" y="1442"/>
                    </a:lnTo>
                    <a:lnTo>
                      <a:pt x="1" y="1442"/>
                    </a:lnTo>
                    <a:lnTo>
                      <a:pt x="1580" y="1059"/>
                    </a:lnTo>
                    <a:lnTo>
                      <a:pt x="1565" y="998"/>
                    </a:lnTo>
                    <a:lnTo>
                      <a:pt x="112" y="1351"/>
                    </a:lnTo>
                    <a:lnTo>
                      <a:pt x="726" y="27"/>
                    </a:lnTo>
                    <a:lnTo>
                      <a:pt x="6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5882550" y="2679425"/>
                <a:ext cx="16500" cy="33150"/>
              </a:xfrm>
              <a:custGeom>
                <a:rect b="b" l="l" r="r" t="t"/>
                <a:pathLst>
                  <a:path extrusionOk="0" h="1326" w="660">
                    <a:moveTo>
                      <a:pt x="1" y="0"/>
                    </a:moveTo>
                    <a:lnTo>
                      <a:pt x="166" y="1325"/>
                    </a:lnTo>
                    <a:cubicBezTo>
                      <a:pt x="185" y="1292"/>
                      <a:pt x="201" y="1261"/>
                      <a:pt x="219" y="1228"/>
                    </a:cubicBezTo>
                    <a:lnTo>
                      <a:pt x="80" y="121"/>
                    </a:lnTo>
                    <a:lnTo>
                      <a:pt x="629" y="456"/>
                    </a:lnTo>
                    <a:cubicBezTo>
                      <a:pt x="640" y="439"/>
                      <a:pt x="649" y="419"/>
                      <a:pt x="659" y="401"/>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5987850" y="2516450"/>
                <a:ext cx="3400" cy="2875"/>
              </a:xfrm>
              <a:custGeom>
                <a:rect b="b" l="l" r="r" t="t"/>
                <a:pathLst>
                  <a:path extrusionOk="0" h="115" w="136">
                    <a:moveTo>
                      <a:pt x="0" y="0"/>
                    </a:moveTo>
                    <a:lnTo>
                      <a:pt x="79" y="115"/>
                    </a:lnTo>
                    <a:cubicBezTo>
                      <a:pt x="99" y="81"/>
                      <a:pt x="117" y="45"/>
                      <a:pt x="136" y="10"/>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5843100" y="2363350"/>
                <a:ext cx="34775" cy="38325"/>
              </a:xfrm>
              <a:custGeom>
                <a:rect b="b" l="l" r="r" t="t"/>
                <a:pathLst>
                  <a:path extrusionOk="0" h="1533" w="1391">
                    <a:moveTo>
                      <a:pt x="1333" y="0"/>
                    </a:moveTo>
                    <a:lnTo>
                      <a:pt x="782" y="1388"/>
                    </a:lnTo>
                    <a:lnTo>
                      <a:pt x="55" y="123"/>
                    </a:lnTo>
                    <a:lnTo>
                      <a:pt x="1" y="154"/>
                    </a:lnTo>
                    <a:lnTo>
                      <a:pt x="792" y="1533"/>
                    </a:lnTo>
                    <a:lnTo>
                      <a:pt x="1391" y="23"/>
                    </a:lnTo>
                    <a:lnTo>
                      <a:pt x="13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5803775" y="2559325"/>
                <a:ext cx="39425" cy="34400"/>
              </a:xfrm>
              <a:custGeom>
                <a:rect b="b" l="l" r="r" t="t"/>
                <a:pathLst>
                  <a:path extrusionOk="0" h="1376" w="1577">
                    <a:moveTo>
                      <a:pt x="19" y="1"/>
                    </a:moveTo>
                    <a:lnTo>
                      <a:pt x="0" y="62"/>
                    </a:lnTo>
                    <a:lnTo>
                      <a:pt x="1432" y="492"/>
                    </a:lnTo>
                    <a:lnTo>
                      <a:pt x="234" y="1324"/>
                    </a:lnTo>
                    <a:lnTo>
                      <a:pt x="270" y="1375"/>
                    </a:lnTo>
                    <a:lnTo>
                      <a:pt x="1576" y="468"/>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5826800" y="2473825"/>
                <a:ext cx="39875" cy="46850"/>
              </a:xfrm>
              <a:custGeom>
                <a:rect b="b" l="l" r="r" t="t"/>
                <a:pathLst>
                  <a:path extrusionOk="0" h="1874" w="1595">
                    <a:moveTo>
                      <a:pt x="1595" y="0"/>
                    </a:moveTo>
                    <a:lnTo>
                      <a:pt x="1" y="1205"/>
                    </a:lnTo>
                    <a:lnTo>
                      <a:pt x="39" y="1255"/>
                    </a:lnTo>
                    <a:lnTo>
                      <a:pt x="1502" y="149"/>
                    </a:lnTo>
                    <a:lnTo>
                      <a:pt x="1174" y="1863"/>
                    </a:lnTo>
                    <a:lnTo>
                      <a:pt x="1235" y="1874"/>
                    </a:lnTo>
                    <a:lnTo>
                      <a:pt x="15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5790500" y="2520800"/>
                <a:ext cx="40825" cy="27475"/>
              </a:xfrm>
              <a:custGeom>
                <a:rect b="b" l="l" r="r" t="t"/>
                <a:pathLst>
                  <a:path extrusionOk="0" h="1099" w="1633">
                    <a:moveTo>
                      <a:pt x="1131" y="0"/>
                    </a:moveTo>
                    <a:lnTo>
                      <a:pt x="0" y="919"/>
                    </a:lnTo>
                    <a:lnTo>
                      <a:pt x="1625" y="1098"/>
                    </a:lnTo>
                    <a:lnTo>
                      <a:pt x="1632" y="1037"/>
                    </a:lnTo>
                    <a:lnTo>
                      <a:pt x="156" y="873"/>
                    </a:lnTo>
                    <a:lnTo>
                      <a:pt x="1171" y="48"/>
                    </a:lnTo>
                    <a:lnTo>
                      <a:pt x="11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5948075" y="2351425"/>
                <a:ext cx="35275" cy="39925"/>
              </a:xfrm>
              <a:custGeom>
                <a:rect b="b" l="l" r="r" t="t"/>
                <a:pathLst>
                  <a:path extrusionOk="0" h="1597" w="1411">
                    <a:moveTo>
                      <a:pt x="426" y="1"/>
                    </a:moveTo>
                    <a:lnTo>
                      <a:pt x="0" y="1581"/>
                    </a:lnTo>
                    <a:lnTo>
                      <a:pt x="62" y="1597"/>
                    </a:lnTo>
                    <a:lnTo>
                      <a:pt x="453" y="139"/>
                    </a:lnTo>
                    <a:lnTo>
                      <a:pt x="1360" y="1285"/>
                    </a:lnTo>
                    <a:lnTo>
                      <a:pt x="1411" y="1246"/>
                    </a:lnTo>
                    <a:lnTo>
                      <a:pt x="4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5908525" y="2386275"/>
                <a:ext cx="34900" cy="37950"/>
              </a:xfrm>
              <a:custGeom>
                <a:rect b="b" l="l" r="r" t="t"/>
                <a:pathLst>
                  <a:path extrusionOk="0" h="1518" w="1396">
                    <a:moveTo>
                      <a:pt x="646" y="1"/>
                    </a:moveTo>
                    <a:lnTo>
                      <a:pt x="0" y="1493"/>
                    </a:lnTo>
                    <a:lnTo>
                      <a:pt x="58" y="1518"/>
                    </a:lnTo>
                    <a:lnTo>
                      <a:pt x="653" y="146"/>
                    </a:lnTo>
                    <a:lnTo>
                      <a:pt x="1340" y="1432"/>
                    </a:lnTo>
                    <a:lnTo>
                      <a:pt x="1395" y="1403"/>
                    </a:lnTo>
                    <a:lnTo>
                      <a:pt x="6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5921250" y="2536850"/>
                <a:ext cx="28500" cy="32225"/>
              </a:xfrm>
              <a:custGeom>
                <a:rect b="b" l="l" r="r" t="t"/>
                <a:pathLst>
                  <a:path extrusionOk="0" h="1289" w="1140">
                    <a:moveTo>
                      <a:pt x="763" y="0"/>
                    </a:moveTo>
                    <a:lnTo>
                      <a:pt x="1" y="1158"/>
                    </a:lnTo>
                    <a:lnTo>
                      <a:pt x="1133" y="1288"/>
                    </a:lnTo>
                    <a:lnTo>
                      <a:pt x="1140" y="1225"/>
                    </a:lnTo>
                    <a:lnTo>
                      <a:pt x="111" y="1106"/>
                    </a:lnTo>
                    <a:lnTo>
                      <a:pt x="815" y="35"/>
                    </a:lnTo>
                    <a:lnTo>
                      <a:pt x="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5759950" y="2438650"/>
                <a:ext cx="30875" cy="24650"/>
              </a:xfrm>
              <a:custGeom>
                <a:rect b="b" l="l" r="r" t="t"/>
                <a:pathLst>
                  <a:path extrusionOk="0" h="986" w="1235">
                    <a:moveTo>
                      <a:pt x="509" y="0"/>
                    </a:moveTo>
                    <a:cubicBezTo>
                      <a:pt x="499" y="20"/>
                      <a:pt x="490" y="37"/>
                      <a:pt x="480" y="57"/>
                    </a:cubicBezTo>
                    <a:lnTo>
                      <a:pt x="1090" y="309"/>
                    </a:lnTo>
                    <a:lnTo>
                      <a:pt x="53" y="883"/>
                    </a:lnTo>
                    <a:cubicBezTo>
                      <a:pt x="37" y="917"/>
                      <a:pt x="19" y="950"/>
                      <a:pt x="1" y="985"/>
                    </a:cubicBezTo>
                    <a:lnTo>
                      <a:pt x="1235" y="301"/>
                    </a:lnTo>
                    <a:lnTo>
                      <a:pt x="5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5767350" y="2466775"/>
                <a:ext cx="40650" cy="32375"/>
              </a:xfrm>
              <a:custGeom>
                <a:rect b="b" l="l" r="r" t="t"/>
                <a:pathLst>
                  <a:path extrusionOk="0" h="1295" w="1626">
                    <a:moveTo>
                      <a:pt x="1087" y="1"/>
                    </a:moveTo>
                    <a:lnTo>
                      <a:pt x="1" y="1161"/>
                    </a:lnTo>
                    <a:lnTo>
                      <a:pt x="1621" y="1294"/>
                    </a:lnTo>
                    <a:lnTo>
                      <a:pt x="1626" y="1231"/>
                    </a:lnTo>
                    <a:lnTo>
                      <a:pt x="135" y="1109"/>
                    </a:lnTo>
                    <a:lnTo>
                      <a:pt x="1134" y="45"/>
                    </a:lnTo>
                    <a:lnTo>
                      <a:pt x="10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5780225" y="2392775"/>
                <a:ext cx="19575" cy="35350"/>
              </a:xfrm>
              <a:custGeom>
                <a:rect b="b" l="l" r="r" t="t"/>
                <a:pathLst>
                  <a:path extrusionOk="0" h="1414" w="783">
                    <a:moveTo>
                      <a:pt x="782" y="0"/>
                    </a:moveTo>
                    <a:lnTo>
                      <a:pt x="638" y="28"/>
                    </a:lnTo>
                    <a:cubicBezTo>
                      <a:pt x="626" y="53"/>
                      <a:pt x="613" y="76"/>
                      <a:pt x="601" y="100"/>
                    </a:cubicBezTo>
                    <a:lnTo>
                      <a:pt x="665" y="88"/>
                    </a:lnTo>
                    <a:lnTo>
                      <a:pt x="665" y="88"/>
                    </a:lnTo>
                    <a:lnTo>
                      <a:pt x="0" y="1386"/>
                    </a:lnTo>
                    <a:lnTo>
                      <a:pt x="57" y="1414"/>
                    </a:lnTo>
                    <a:lnTo>
                      <a:pt x="7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5766625" y="2645175"/>
                <a:ext cx="40600" cy="32350"/>
              </a:xfrm>
              <a:custGeom>
                <a:rect b="b" l="l" r="r" t="t"/>
                <a:pathLst>
                  <a:path extrusionOk="0" h="1294" w="1624">
                    <a:moveTo>
                      <a:pt x="1624" y="1"/>
                    </a:moveTo>
                    <a:lnTo>
                      <a:pt x="1" y="85"/>
                    </a:lnTo>
                    <a:lnTo>
                      <a:pt x="4" y="148"/>
                    </a:lnTo>
                    <a:lnTo>
                      <a:pt x="1497" y="71"/>
                    </a:lnTo>
                    <a:lnTo>
                      <a:pt x="648" y="1257"/>
                    </a:lnTo>
                    <a:lnTo>
                      <a:pt x="699" y="1293"/>
                    </a:lnTo>
                    <a:lnTo>
                      <a:pt x="16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5769700" y="2600250"/>
                <a:ext cx="40075" cy="33800"/>
              </a:xfrm>
              <a:custGeom>
                <a:rect b="b" l="l" r="r" t="t"/>
                <a:pathLst>
                  <a:path extrusionOk="0" h="1352" w="1603">
                    <a:moveTo>
                      <a:pt x="1229" y="0"/>
                    </a:moveTo>
                    <a:lnTo>
                      <a:pt x="0" y="1009"/>
                    </a:lnTo>
                    <a:lnTo>
                      <a:pt x="1589" y="1351"/>
                    </a:lnTo>
                    <a:lnTo>
                      <a:pt x="1603" y="1289"/>
                    </a:lnTo>
                    <a:lnTo>
                      <a:pt x="141" y="974"/>
                    </a:lnTo>
                    <a:lnTo>
                      <a:pt x="1269" y="49"/>
                    </a:lnTo>
                    <a:lnTo>
                      <a:pt x="12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5767800" y="2562275"/>
                <a:ext cx="38675" cy="37250"/>
              </a:xfrm>
              <a:custGeom>
                <a:rect b="b" l="l" r="r" t="t"/>
                <a:pathLst>
                  <a:path extrusionOk="0" h="1490" w="1547">
                    <a:moveTo>
                      <a:pt x="0" y="0"/>
                    </a:moveTo>
                    <a:lnTo>
                      <a:pt x="555" y="1490"/>
                    </a:lnTo>
                    <a:lnTo>
                      <a:pt x="614" y="1468"/>
                    </a:lnTo>
                    <a:lnTo>
                      <a:pt x="106" y="102"/>
                    </a:lnTo>
                    <a:lnTo>
                      <a:pt x="106" y="102"/>
                    </a:lnTo>
                    <a:lnTo>
                      <a:pt x="1527" y="564"/>
                    </a:lnTo>
                    <a:lnTo>
                      <a:pt x="1546"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5980500" y="2318975"/>
                <a:ext cx="31350" cy="40650"/>
              </a:xfrm>
              <a:custGeom>
                <a:rect b="b" l="l" r="r" t="t"/>
                <a:pathLst>
                  <a:path extrusionOk="0" h="1626" w="1254">
                    <a:moveTo>
                      <a:pt x="1" y="0"/>
                    </a:moveTo>
                    <a:lnTo>
                      <a:pt x="17" y="1625"/>
                    </a:lnTo>
                    <a:lnTo>
                      <a:pt x="80" y="1624"/>
                    </a:lnTo>
                    <a:lnTo>
                      <a:pt x="64" y="130"/>
                    </a:lnTo>
                    <a:lnTo>
                      <a:pt x="64" y="130"/>
                    </a:lnTo>
                    <a:lnTo>
                      <a:pt x="1215" y="1026"/>
                    </a:lnTo>
                    <a:lnTo>
                      <a:pt x="1254" y="97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6028725" y="2319000"/>
                <a:ext cx="32450" cy="37600"/>
              </a:xfrm>
              <a:custGeom>
                <a:rect b="b" l="l" r="r" t="t"/>
                <a:pathLst>
                  <a:path extrusionOk="0" h="1504" w="1298">
                    <a:moveTo>
                      <a:pt x="1129" y="0"/>
                    </a:moveTo>
                    <a:lnTo>
                      <a:pt x="525" y="625"/>
                    </a:lnTo>
                    <a:lnTo>
                      <a:pt x="1" y="1170"/>
                    </a:lnTo>
                    <a:lnTo>
                      <a:pt x="46" y="1213"/>
                    </a:lnTo>
                    <a:lnTo>
                      <a:pt x="614" y="626"/>
                    </a:lnTo>
                    <a:lnTo>
                      <a:pt x="1083" y="139"/>
                    </a:lnTo>
                    <a:lnTo>
                      <a:pt x="1263" y="1503"/>
                    </a:lnTo>
                    <a:cubicBezTo>
                      <a:pt x="1274" y="1427"/>
                      <a:pt x="1287" y="1350"/>
                      <a:pt x="1297" y="1273"/>
                    </a:cubicBezTo>
                    <a:lnTo>
                      <a:pt x="11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5824525" y="2814700"/>
                <a:ext cx="6100" cy="4400"/>
              </a:xfrm>
              <a:custGeom>
                <a:rect b="b" l="l" r="r" t="t"/>
                <a:pathLst>
                  <a:path extrusionOk="0" h="176" w="244">
                    <a:moveTo>
                      <a:pt x="31" y="1"/>
                    </a:moveTo>
                    <a:lnTo>
                      <a:pt x="0" y="56"/>
                    </a:lnTo>
                    <a:lnTo>
                      <a:pt x="215" y="175"/>
                    </a:lnTo>
                    <a:cubicBezTo>
                      <a:pt x="225" y="157"/>
                      <a:pt x="233" y="138"/>
                      <a:pt x="244" y="120"/>
                    </a:cubicBez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5805350" y="2828550"/>
                <a:ext cx="16000" cy="20200"/>
              </a:xfrm>
              <a:custGeom>
                <a:rect b="b" l="l" r="r" t="t"/>
                <a:pathLst>
                  <a:path extrusionOk="0" h="808" w="640">
                    <a:moveTo>
                      <a:pt x="1" y="0"/>
                    </a:moveTo>
                    <a:lnTo>
                      <a:pt x="348" y="808"/>
                    </a:lnTo>
                    <a:cubicBezTo>
                      <a:pt x="362" y="784"/>
                      <a:pt x="374" y="760"/>
                      <a:pt x="387" y="737"/>
                    </a:cubicBezTo>
                    <a:lnTo>
                      <a:pt x="120" y="116"/>
                    </a:lnTo>
                    <a:lnTo>
                      <a:pt x="610" y="317"/>
                    </a:lnTo>
                    <a:cubicBezTo>
                      <a:pt x="620" y="298"/>
                      <a:pt x="631" y="280"/>
                      <a:pt x="640" y="26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5810775" y="2767175"/>
                <a:ext cx="32275" cy="39750"/>
              </a:xfrm>
              <a:custGeom>
                <a:rect b="b" l="l" r="r" t="t"/>
                <a:pathLst>
                  <a:path extrusionOk="0" h="1590" w="1291">
                    <a:moveTo>
                      <a:pt x="27" y="0"/>
                    </a:moveTo>
                    <a:lnTo>
                      <a:pt x="1" y="1589"/>
                    </a:lnTo>
                    <a:lnTo>
                      <a:pt x="1291" y="599"/>
                    </a:lnTo>
                    <a:lnTo>
                      <a:pt x="1253" y="550"/>
                    </a:lnTo>
                    <a:lnTo>
                      <a:pt x="66" y="1460"/>
                    </a:lnTo>
                    <a:lnTo>
                      <a:pt x="66" y="1460"/>
                    </a:lnTo>
                    <a:lnTo>
                      <a:pt x="92" y="1"/>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5787550" y="2721475"/>
                <a:ext cx="39325" cy="34425"/>
              </a:xfrm>
              <a:custGeom>
                <a:rect b="b" l="l" r="r" t="t"/>
                <a:pathLst>
                  <a:path extrusionOk="0" h="1377" w="1573">
                    <a:moveTo>
                      <a:pt x="1310" y="1"/>
                    </a:moveTo>
                    <a:lnTo>
                      <a:pt x="0" y="901"/>
                    </a:lnTo>
                    <a:lnTo>
                      <a:pt x="1555" y="1376"/>
                    </a:lnTo>
                    <a:lnTo>
                      <a:pt x="1573" y="1316"/>
                    </a:lnTo>
                    <a:lnTo>
                      <a:pt x="144" y="879"/>
                    </a:lnTo>
                    <a:lnTo>
                      <a:pt x="1346" y="52"/>
                    </a:lnTo>
                    <a:lnTo>
                      <a:pt x="1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5843100" y="2744850"/>
                <a:ext cx="14325" cy="24225"/>
              </a:xfrm>
              <a:custGeom>
                <a:rect b="b" l="l" r="r" t="t"/>
                <a:pathLst>
                  <a:path extrusionOk="0" h="969" w="573">
                    <a:moveTo>
                      <a:pt x="55" y="1"/>
                    </a:moveTo>
                    <a:lnTo>
                      <a:pt x="1" y="31"/>
                    </a:lnTo>
                    <a:lnTo>
                      <a:pt x="537" y="968"/>
                    </a:lnTo>
                    <a:lnTo>
                      <a:pt x="572" y="902"/>
                    </a:lnTo>
                    <a:lnTo>
                      <a:pt x="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5781100" y="2890000"/>
                <a:ext cx="5225" cy="20525"/>
              </a:xfrm>
              <a:custGeom>
                <a:rect b="b" l="l" r="r" t="t"/>
                <a:pathLst>
                  <a:path extrusionOk="0" h="821" w="209">
                    <a:moveTo>
                      <a:pt x="147" y="0"/>
                    </a:moveTo>
                    <a:lnTo>
                      <a:pt x="0" y="820"/>
                    </a:lnTo>
                    <a:lnTo>
                      <a:pt x="96" y="639"/>
                    </a:lnTo>
                    <a:lnTo>
                      <a:pt x="209" y="13"/>
                    </a:lnTo>
                    <a:lnTo>
                      <a:pt x="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5752675" y="2809025"/>
                <a:ext cx="38150" cy="34850"/>
              </a:xfrm>
              <a:custGeom>
                <a:rect b="b" l="l" r="r" t="t"/>
                <a:pathLst>
                  <a:path extrusionOk="0" h="1394" w="1526">
                    <a:moveTo>
                      <a:pt x="25" y="1"/>
                    </a:moveTo>
                    <a:lnTo>
                      <a:pt x="0" y="59"/>
                    </a:lnTo>
                    <a:lnTo>
                      <a:pt x="1381" y="630"/>
                    </a:lnTo>
                    <a:lnTo>
                      <a:pt x="106" y="1338"/>
                    </a:lnTo>
                    <a:lnTo>
                      <a:pt x="136" y="1394"/>
                    </a:lnTo>
                    <a:lnTo>
                      <a:pt x="1526" y="623"/>
                    </a:lnTo>
                    <a:lnTo>
                      <a:pt x="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5767350" y="2845225"/>
                <a:ext cx="32550" cy="31650"/>
              </a:xfrm>
              <a:custGeom>
                <a:rect b="b" l="l" r="r" t="t"/>
                <a:pathLst>
                  <a:path extrusionOk="0" h="1266" w="1302">
                    <a:moveTo>
                      <a:pt x="1087" y="1"/>
                    </a:moveTo>
                    <a:lnTo>
                      <a:pt x="1" y="1160"/>
                    </a:lnTo>
                    <a:lnTo>
                      <a:pt x="1269" y="1266"/>
                    </a:lnTo>
                    <a:cubicBezTo>
                      <a:pt x="1280" y="1245"/>
                      <a:pt x="1291" y="1225"/>
                      <a:pt x="1301" y="1205"/>
                    </a:cubicBezTo>
                    <a:lnTo>
                      <a:pt x="136" y="1108"/>
                    </a:lnTo>
                    <a:lnTo>
                      <a:pt x="1134" y="44"/>
                    </a:lnTo>
                    <a:lnTo>
                      <a:pt x="10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831350" y="2693100"/>
                <a:ext cx="32900" cy="39750"/>
              </a:xfrm>
              <a:custGeom>
                <a:rect b="b" l="l" r="r" t="t"/>
                <a:pathLst>
                  <a:path extrusionOk="0" h="1590" w="1316">
                    <a:moveTo>
                      <a:pt x="1188" y="1"/>
                    </a:moveTo>
                    <a:lnTo>
                      <a:pt x="1" y="1110"/>
                    </a:lnTo>
                    <a:lnTo>
                      <a:pt x="45" y="1156"/>
                    </a:lnTo>
                    <a:lnTo>
                      <a:pt x="1137" y="136"/>
                    </a:lnTo>
                    <a:lnTo>
                      <a:pt x="1253" y="1590"/>
                    </a:lnTo>
                    <a:lnTo>
                      <a:pt x="1315" y="1585"/>
                    </a:lnTo>
                    <a:lnTo>
                      <a:pt x="11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5718500" y="2546000"/>
                <a:ext cx="35675" cy="39750"/>
              </a:xfrm>
              <a:custGeom>
                <a:rect b="b" l="l" r="r" t="t"/>
                <a:pathLst>
                  <a:path extrusionOk="0" h="1590" w="1427">
                    <a:moveTo>
                      <a:pt x="1084" y="1"/>
                    </a:moveTo>
                    <a:lnTo>
                      <a:pt x="1022" y="14"/>
                    </a:lnTo>
                    <a:lnTo>
                      <a:pt x="1338" y="1475"/>
                    </a:lnTo>
                    <a:lnTo>
                      <a:pt x="30" y="830"/>
                    </a:lnTo>
                    <a:lnTo>
                      <a:pt x="1" y="886"/>
                    </a:lnTo>
                    <a:lnTo>
                      <a:pt x="1427" y="1590"/>
                    </a:lnTo>
                    <a:lnTo>
                      <a:pt x="10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5677275" y="2609050"/>
                <a:ext cx="31975" cy="39775"/>
              </a:xfrm>
              <a:custGeom>
                <a:rect b="b" l="l" r="r" t="t"/>
                <a:pathLst>
                  <a:path extrusionOk="0" h="1591" w="1279">
                    <a:moveTo>
                      <a:pt x="1265" y="1"/>
                    </a:moveTo>
                    <a:lnTo>
                      <a:pt x="0" y="1022"/>
                    </a:lnTo>
                    <a:lnTo>
                      <a:pt x="40" y="1072"/>
                    </a:lnTo>
                    <a:lnTo>
                      <a:pt x="1203" y="132"/>
                    </a:lnTo>
                    <a:lnTo>
                      <a:pt x="1215" y="1591"/>
                    </a:lnTo>
                    <a:lnTo>
                      <a:pt x="1278" y="1591"/>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5689700" y="2583450"/>
                <a:ext cx="21775" cy="17925"/>
              </a:xfrm>
              <a:custGeom>
                <a:rect b="b" l="l" r="r" t="t"/>
                <a:pathLst>
                  <a:path extrusionOk="0" h="717" w="871">
                    <a:moveTo>
                      <a:pt x="832" y="1"/>
                    </a:moveTo>
                    <a:lnTo>
                      <a:pt x="66" y="587"/>
                    </a:lnTo>
                    <a:cubicBezTo>
                      <a:pt x="44" y="630"/>
                      <a:pt x="22" y="673"/>
                      <a:pt x="0" y="716"/>
                    </a:cubicBezTo>
                    <a:lnTo>
                      <a:pt x="870" y="52"/>
                    </a:lnTo>
                    <a:lnTo>
                      <a:pt x="8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5721575" y="2595125"/>
                <a:ext cx="38125" cy="37800"/>
              </a:xfrm>
              <a:custGeom>
                <a:rect b="b" l="l" r="r" t="t"/>
                <a:pathLst>
                  <a:path extrusionOk="0" h="1512" w="1525">
                    <a:moveTo>
                      <a:pt x="494" y="1"/>
                    </a:moveTo>
                    <a:lnTo>
                      <a:pt x="0" y="1512"/>
                    </a:lnTo>
                    <a:lnTo>
                      <a:pt x="1525" y="946"/>
                    </a:lnTo>
                    <a:lnTo>
                      <a:pt x="1503" y="886"/>
                    </a:lnTo>
                    <a:lnTo>
                      <a:pt x="101" y="1407"/>
                    </a:lnTo>
                    <a:lnTo>
                      <a:pt x="554" y="20"/>
                    </a:lnTo>
                    <a:lnTo>
                      <a:pt x="4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5711425" y="2555200"/>
                <a:ext cx="14375" cy="3150"/>
              </a:xfrm>
              <a:custGeom>
                <a:rect b="b" l="l" r="r" t="t"/>
                <a:pathLst>
                  <a:path extrusionOk="0" h="126" w="575">
                    <a:moveTo>
                      <a:pt x="568" y="1"/>
                    </a:moveTo>
                    <a:lnTo>
                      <a:pt x="35" y="59"/>
                    </a:lnTo>
                    <a:cubicBezTo>
                      <a:pt x="24" y="82"/>
                      <a:pt x="12" y="104"/>
                      <a:pt x="0" y="126"/>
                    </a:cubicBezTo>
                    <a:lnTo>
                      <a:pt x="575" y="62"/>
                    </a:lnTo>
                    <a:lnTo>
                      <a:pt x="5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5671575" y="2661800"/>
                <a:ext cx="37825" cy="34900"/>
              </a:xfrm>
              <a:custGeom>
                <a:rect b="b" l="l" r="r" t="t"/>
                <a:pathLst>
                  <a:path extrusionOk="0" h="1396" w="1513">
                    <a:moveTo>
                      <a:pt x="1405" y="1"/>
                    </a:moveTo>
                    <a:lnTo>
                      <a:pt x="0" y="740"/>
                    </a:lnTo>
                    <a:lnTo>
                      <a:pt x="1487" y="1396"/>
                    </a:lnTo>
                    <a:lnTo>
                      <a:pt x="1512" y="1337"/>
                    </a:lnTo>
                    <a:lnTo>
                      <a:pt x="145" y="735"/>
                    </a:lnTo>
                    <a:lnTo>
                      <a:pt x="1435" y="56"/>
                    </a:lnTo>
                    <a:lnTo>
                      <a:pt x="14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5654950" y="2649575"/>
                <a:ext cx="29500" cy="20450"/>
              </a:xfrm>
              <a:custGeom>
                <a:rect b="b" l="l" r="r" t="t"/>
                <a:pathLst>
                  <a:path extrusionOk="0" h="818" w="1180">
                    <a:moveTo>
                      <a:pt x="1145" y="1"/>
                    </a:moveTo>
                    <a:lnTo>
                      <a:pt x="57" y="705"/>
                    </a:lnTo>
                    <a:cubicBezTo>
                      <a:pt x="38" y="742"/>
                      <a:pt x="20" y="780"/>
                      <a:pt x="1" y="817"/>
                    </a:cubicBezTo>
                    <a:lnTo>
                      <a:pt x="1180" y="53"/>
                    </a:lnTo>
                    <a:lnTo>
                      <a:pt x="11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5718500" y="2636775"/>
                <a:ext cx="36550" cy="39200"/>
              </a:xfrm>
              <a:custGeom>
                <a:rect b="b" l="l" r="r" t="t"/>
                <a:pathLst>
                  <a:path extrusionOk="0" h="1568" w="1462">
                    <a:moveTo>
                      <a:pt x="1035" y="0"/>
                    </a:moveTo>
                    <a:lnTo>
                      <a:pt x="974" y="16"/>
                    </a:lnTo>
                    <a:lnTo>
                      <a:pt x="1366" y="1459"/>
                    </a:lnTo>
                    <a:lnTo>
                      <a:pt x="1366" y="1459"/>
                    </a:lnTo>
                    <a:lnTo>
                      <a:pt x="26" y="882"/>
                    </a:lnTo>
                    <a:lnTo>
                      <a:pt x="1" y="940"/>
                    </a:lnTo>
                    <a:lnTo>
                      <a:pt x="1462" y="1568"/>
                    </a:lnTo>
                    <a:lnTo>
                      <a:pt x="1462" y="1568"/>
                    </a:lnTo>
                    <a:lnTo>
                      <a:pt x="10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5639750" y="2696350"/>
                <a:ext cx="2650" cy="5000"/>
              </a:xfrm>
              <a:custGeom>
                <a:rect b="b" l="l" r="r" t="t"/>
                <a:pathLst>
                  <a:path extrusionOk="0" h="200" w="106">
                    <a:moveTo>
                      <a:pt x="74" y="0"/>
                    </a:moveTo>
                    <a:cubicBezTo>
                      <a:pt x="51" y="49"/>
                      <a:pt x="25" y="98"/>
                      <a:pt x="0" y="145"/>
                    </a:cubicBezTo>
                    <a:lnTo>
                      <a:pt x="105" y="199"/>
                    </a:lnTo>
                    <a:lnTo>
                      <a:pt x="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5740875" y="2499025"/>
                <a:ext cx="17950" cy="11225"/>
              </a:xfrm>
              <a:custGeom>
                <a:rect b="b" l="l" r="r" t="t"/>
                <a:pathLst>
                  <a:path extrusionOk="0" h="449" w="718">
                    <a:moveTo>
                      <a:pt x="29" y="0"/>
                    </a:moveTo>
                    <a:cubicBezTo>
                      <a:pt x="20" y="20"/>
                      <a:pt x="10" y="38"/>
                      <a:pt x="1" y="57"/>
                    </a:cubicBezTo>
                    <a:lnTo>
                      <a:pt x="687" y="449"/>
                    </a:lnTo>
                    <a:lnTo>
                      <a:pt x="718" y="393"/>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5727500" y="2524175"/>
                <a:ext cx="1625" cy="2675"/>
              </a:xfrm>
              <a:custGeom>
                <a:rect b="b" l="l" r="r" t="t"/>
                <a:pathLst>
                  <a:path extrusionOk="0" h="107" w="65">
                    <a:moveTo>
                      <a:pt x="55" y="1"/>
                    </a:moveTo>
                    <a:cubicBezTo>
                      <a:pt x="36" y="36"/>
                      <a:pt x="19" y="71"/>
                      <a:pt x="0" y="106"/>
                    </a:cubicBezTo>
                    <a:lnTo>
                      <a:pt x="64" y="100"/>
                    </a:lnTo>
                    <a:lnTo>
                      <a:pt x="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5650300" y="2697450"/>
                <a:ext cx="33450" cy="39625"/>
              </a:xfrm>
              <a:custGeom>
                <a:rect b="b" l="l" r="r" t="t"/>
                <a:pathLst>
                  <a:path extrusionOk="0" h="1585" w="1338">
                    <a:moveTo>
                      <a:pt x="1130" y="0"/>
                    </a:moveTo>
                    <a:lnTo>
                      <a:pt x="1" y="1169"/>
                    </a:lnTo>
                    <a:lnTo>
                      <a:pt x="46" y="1213"/>
                    </a:lnTo>
                    <a:lnTo>
                      <a:pt x="1083" y="139"/>
                    </a:lnTo>
                    <a:lnTo>
                      <a:pt x="1274" y="1584"/>
                    </a:lnTo>
                    <a:lnTo>
                      <a:pt x="1337" y="1575"/>
                    </a:lnTo>
                    <a:lnTo>
                      <a:pt x="11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5752450" y="2511575"/>
                <a:ext cx="33875" cy="39400"/>
              </a:xfrm>
              <a:custGeom>
                <a:rect b="b" l="l" r="r" t="t"/>
                <a:pathLst>
                  <a:path extrusionOk="0" h="1576" w="1355">
                    <a:moveTo>
                      <a:pt x="1293" y="0"/>
                    </a:moveTo>
                    <a:lnTo>
                      <a:pt x="1035" y="1436"/>
                    </a:lnTo>
                    <a:lnTo>
                      <a:pt x="48" y="313"/>
                    </a:lnTo>
                    <a:lnTo>
                      <a:pt x="1" y="355"/>
                    </a:lnTo>
                    <a:lnTo>
                      <a:pt x="1074" y="1575"/>
                    </a:lnTo>
                    <a:lnTo>
                      <a:pt x="1355" y="11"/>
                    </a:lnTo>
                    <a:lnTo>
                      <a:pt x="1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5761525" y="2692050"/>
                <a:ext cx="32850" cy="40550"/>
              </a:xfrm>
              <a:custGeom>
                <a:rect b="b" l="l" r="r" t="t"/>
                <a:pathLst>
                  <a:path extrusionOk="0" h="1622" w="1314">
                    <a:moveTo>
                      <a:pt x="200" y="1"/>
                    </a:moveTo>
                    <a:lnTo>
                      <a:pt x="1" y="1614"/>
                    </a:lnTo>
                    <a:lnTo>
                      <a:pt x="64" y="1622"/>
                    </a:lnTo>
                    <a:lnTo>
                      <a:pt x="246" y="139"/>
                    </a:lnTo>
                    <a:lnTo>
                      <a:pt x="1268" y="1179"/>
                    </a:lnTo>
                    <a:lnTo>
                      <a:pt x="1313" y="1134"/>
                    </a:lnTo>
                    <a:lnTo>
                      <a:pt x="2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5622000" y="2843125"/>
                <a:ext cx="36575" cy="39200"/>
              </a:xfrm>
              <a:custGeom>
                <a:rect b="b" l="l" r="r" t="t"/>
                <a:pathLst>
                  <a:path extrusionOk="0" h="1568" w="1463">
                    <a:moveTo>
                      <a:pt x="1" y="1"/>
                    </a:moveTo>
                    <a:lnTo>
                      <a:pt x="433" y="1567"/>
                    </a:lnTo>
                    <a:lnTo>
                      <a:pt x="494" y="1551"/>
                    </a:lnTo>
                    <a:lnTo>
                      <a:pt x="95" y="111"/>
                    </a:lnTo>
                    <a:lnTo>
                      <a:pt x="1437" y="681"/>
                    </a:lnTo>
                    <a:lnTo>
                      <a:pt x="1462" y="622"/>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5585300" y="2786050"/>
                <a:ext cx="28825" cy="20225"/>
              </a:xfrm>
              <a:custGeom>
                <a:rect b="b" l="l" r="r" t="t"/>
                <a:pathLst>
                  <a:path extrusionOk="0" h="809" w="1153">
                    <a:moveTo>
                      <a:pt x="419" y="0"/>
                    </a:moveTo>
                    <a:cubicBezTo>
                      <a:pt x="409" y="19"/>
                      <a:pt x="399" y="38"/>
                      <a:pt x="390" y="57"/>
                    </a:cubicBezTo>
                    <a:lnTo>
                      <a:pt x="984" y="234"/>
                    </a:lnTo>
                    <a:lnTo>
                      <a:pt x="50" y="712"/>
                    </a:lnTo>
                    <a:lnTo>
                      <a:pt x="1" y="809"/>
                    </a:lnTo>
                    <a:lnTo>
                      <a:pt x="1152" y="219"/>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5664650" y="2811525"/>
                <a:ext cx="35525" cy="40075"/>
              </a:xfrm>
              <a:custGeom>
                <a:rect b="b" l="l" r="r" t="t"/>
                <a:pathLst>
                  <a:path extrusionOk="0" h="1603" w="1421">
                    <a:moveTo>
                      <a:pt x="33" y="0"/>
                    </a:moveTo>
                    <a:lnTo>
                      <a:pt x="1" y="55"/>
                    </a:lnTo>
                    <a:lnTo>
                      <a:pt x="1295" y="825"/>
                    </a:lnTo>
                    <a:lnTo>
                      <a:pt x="22" y="1549"/>
                    </a:lnTo>
                    <a:lnTo>
                      <a:pt x="53" y="1603"/>
                    </a:lnTo>
                    <a:lnTo>
                      <a:pt x="1420" y="826"/>
                    </a:lnTo>
                    <a:lnTo>
                      <a:pt x="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5558850" y="2854275"/>
                <a:ext cx="1775" cy="8575"/>
              </a:xfrm>
              <a:custGeom>
                <a:rect b="b" l="l" r="r" t="t"/>
                <a:pathLst>
                  <a:path extrusionOk="0" h="343" w="71">
                    <a:moveTo>
                      <a:pt x="59" y="1"/>
                    </a:moveTo>
                    <a:cubicBezTo>
                      <a:pt x="41" y="38"/>
                      <a:pt x="19" y="77"/>
                      <a:pt x="1" y="114"/>
                    </a:cubicBezTo>
                    <a:lnTo>
                      <a:pt x="8" y="343"/>
                    </a:lnTo>
                    <a:lnTo>
                      <a:pt x="71" y="340"/>
                    </a:lnTo>
                    <a:lnTo>
                      <a:pt x="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5718500" y="2924450"/>
                <a:ext cx="35200" cy="39100"/>
              </a:xfrm>
              <a:custGeom>
                <a:rect b="b" l="l" r="r" t="t"/>
                <a:pathLst>
                  <a:path extrusionOk="0" h="1564" w="1408">
                    <a:moveTo>
                      <a:pt x="1084" y="1"/>
                    </a:moveTo>
                    <a:lnTo>
                      <a:pt x="1022" y="14"/>
                    </a:lnTo>
                    <a:lnTo>
                      <a:pt x="1338" y="1476"/>
                    </a:lnTo>
                    <a:lnTo>
                      <a:pt x="30" y="830"/>
                    </a:lnTo>
                    <a:lnTo>
                      <a:pt x="1" y="886"/>
                    </a:lnTo>
                    <a:lnTo>
                      <a:pt x="1372" y="1563"/>
                    </a:lnTo>
                    <a:cubicBezTo>
                      <a:pt x="1385" y="1542"/>
                      <a:pt x="1396" y="1519"/>
                      <a:pt x="1407" y="1499"/>
                    </a:cubicBezTo>
                    <a:lnTo>
                      <a:pt x="10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5677275" y="2987500"/>
                <a:ext cx="31975" cy="39750"/>
              </a:xfrm>
              <a:custGeom>
                <a:rect b="b" l="l" r="r" t="t"/>
                <a:pathLst>
                  <a:path extrusionOk="0" h="1590" w="1279">
                    <a:moveTo>
                      <a:pt x="1265" y="1"/>
                    </a:moveTo>
                    <a:lnTo>
                      <a:pt x="0" y="1023"/>
                    </a:lnTo>
                    <a:lnTo>
                      <a:pt x="40" y="1071"/>
                    </a:lnTo>
                    <a:lnTo>
                      <a:pt x="1203" y="131"/>
                    </a:lnTo>
                    <a:lnTo>
                      <a:pt x="1215" y="1590"/>
                    </a:lnTo>
                    <a:lnTo>
                      <a:pt x="1278" y="1590"/>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5679175" y="2948125"/>
                <a:ext cx="32300" cy="39725"/>
              </a:xfrm>
              <a:custGeom>
                <a:rect b="b" l="l" r="r" t="t"/>
                <a:pathLst>
                  <a:path extrusionOk="0" h="1589" w="1292">
                    <a:moveTo>
                      <a:pt x="30" y="0"/>
                    </a:moveTo>
                    <a:lnTo>
                      <a:pt x="0" y="1588"/>
                    </a:lnTo>
                    <a:lnTo>
                      <a:pt x="1291" y="602"/>
                    </a:lnTo>
                    <a:lnTo>
                      <a:pt x="1253" y="552"/>
                    </a:lnTo>
                    <a:lnTo>
                      <a:pt x="66" y="1460"/>
                    </a:lnTo>
                    <a:lnTo>
                      <a:pt x="94" y="1"/>
                    </a:lnTo>
                    <a:lnTo>
                      <a:pt x="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5646625" y="2879325"/>
                <a:ext cx="39775" cy="32650"/>
              </a:xfrm>
              <a:custGeom>
                <a:rect b="b" l="l" r="r" t="t"/>
                <a:pathLst>
                  <a:path extrusionOk="0" h="1306" w="1591">
                    <a:moveTo>
                      <a:pt x="505" y="0"/>
                    </a:moveTo>
                    <a:lnTo>
                      <a:pt x="459" y="42"/>
                    </a:lnTo>
                    <a:lnTo>
                      <a:pt x="1457" y="1155"/>
                    </a:lnTo>
                    <a:lnTo>
                      <a:pt x="1" y="1243"/>
                    </a:lnTo>
                    <a:lnTo>
                      <a:pt x="5" y="1306"/>
                    </a:lnTo>
                    <a:lnTo>
                      <a:pt x="1591" y="1210"/>
                    </a:lnTo>
                    <a:lnTo>
                      <a:pt x="5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5630125" y="2926325"/>
                <a:ext cx="31775" cy="40700"/>
              </a:xfrm>
              <a:custGeom>
                <a:rect b="b" l="l" r="r" t="t"/>
                <a:pathLst>
                  <a:path extrusionOk="0" h="1628" w="1271">
                    <a:moveTo>
                      <a:pt x="1225" y="1"/>
                    </a:moveTo>
                    <a:lnTo>
                      <a:pt x="1162" y="4"/>
                    </a:lnTo>
                    <a:lnTo>
                      <a:pt x="1204" y="1498"/>
                    </a:lnTo>
                    <a:lnTo>
                      <a:pt x="37" y="622"/>
                    </a:lnTo>
                    <a:lnTo>
                      <a:pt x="0" y="674"/>
                    </a:lnTo>
                    <a:lnTo>
                      <a:pt x="1271" y="1627"/>
                    </a:lnTo>
                    <a:lnTo>
                      <a:pt x="12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5541950" y="2960200"/>
                <a:ext cx="30550" cy="29450"/>
              </a:xfrm>
              <a:custGeom>
                <a:rect b="b" l="l" r="r" t="t"/>
                <a:pathLst>
                  <a:path extrusionOk="0" h="1178" w="1222">
                    <a:moveTo>
                      <a:pt x="466" y="1"/>
                    </a:moveTo>
                    <a:lnTo>
                      <a:pt x="1" y="1154"/>
                    </a:lnTo>
                    <a:lnTo>
                      <a:pt x="59" y="1177"/>
                    </a:lnTo>
                    <a:lnTo>
                      <a:pt x="483" y="128"/>
                    </a:lnTo>
                    <a:lnTo>
                      <a:pt x="1171" y="1047"/>
                    </a:lnTo>
                    <a:lnTo>
                      <a:pt x="1221" y="1008"/>
                    </a:lnTo>
                    <a:lnTo>
                      <a:pt x="4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5577375" y="2908700"/>
                <a:ext cx="36875" cy="37650"/>
              </a:xfrm>
              <a:custGeom>
                <a:rect b="b" l="l" r="r" t="t"/>
                <a:pathLst>
                  <a:path extrusionOk="0" h="1506" w="1475">
                    <a:moveTo>
                      <a:pt x="859" y="0"/>
                    </a:moveTo>
                    <a:lnTo>
                      <a:pt x="802" y="25"/>
                    </a:lnTo>
                    <a:lnTo>
                      <a:pt x="1358" y="1386"/>
                    </a:lnTo>
                    <a:lnTo>
                      <a:pt x="25" y="818"/>
                    </a:lnTo>
                    <a:lnTo>
                      <a:pt x="0" y="875"/>
                    </a:lnTo>
                    <a:lnTo>
                      <a:pt x="1474" y="1505"/>
                    </a:lnTo>
                    <a:lnTo>
                      <a:pt x="8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5473875" y="2955175"/>
                <a:ext cx="14775" cy="39850"/>
              </a:xfrm>
              <a:custGeom>
                <a:rect b="b" l="l" r="r" t="t"/>
                <a:pathLst>
                  <a:path extrusionOk="0" h="1594" w="591">
                    <a:moveTo>
                      <a:pt x="34" y="1"/>
                    </a:moveTo>
                    <a:lnTo>
                      <a:pt x="1" y="48"/>
                    </a:lnTo>
                    <a:cubicBezTo>
                      <a:pt x="11" y="93"/>
                      <a:pt x="21" y="136"/>
                      <a:pt x="30" y="181"/>
                    </a:cubicBezTo>
                    <a:lnTo>
                      <a:pt x="530" y="1594"/>
                    </a:lnTo>
                    <a:lnTo>
                      <a:pt x="590" y="1572"/>
                    </a:lnTo>
                    <a:lnTo>
                      <a:pt x="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5580300" y="2858325"/>
                <a:ext cx="34475" cy="34375"/>
              </a:xfrm>
              <a:custGeom>
                <a:rect b="b" l="l" r="r" t="t"/>
                <a:pathLst>
                  <a:path extrusionOk="0" h="1375" w="1379">
                    <a:moveTo>
                      <a:pt x="110" y="1"/>
                    </a:moveTo>
                    <a:lnTo>
                      <a:pt x="0" y="1374"/>
                    </a:lnTo>
                    <a:lnTo>
                      <a:pt x="1379" y="584"/>
                    </a:lnTo>
                    <a:lnTo>
                      <a:pt x="1347" y="530"/>
                    </a:lnTo>
                    <a:lnTo>
                      <a:pt x="72" y="1260"/>
                    </a:lnTo>
                    <a:lnTo>
                      <a:pt x="174" y="6"/>
                    </a:lnTo>
                    <a:lnTo>
                      <a:pt x="1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5510500" y="2905400"/>
                <a:ext cx="1825" cy="35825"/>
              </a:xfrm>
              <a:custGeom>
                <a:rect b="b" l="l" r="r" t="t"/>
                <a:pathLst>
                  <a:path extrusionOk="0" h="1433" w="73">
                    <a:moveTo>
                      <a:pt x="72" y="1"/>
                    </a:moveTo>
                    <a:cubicBezTo>
                      <a:pt x="51" y="1"/>
                      <a:pt x="30" y="3"/>
                      <a:pt x="10" y="3"/>
                    </a:cubicBezTo>
                    <a:lnTo>
                      <a:pt x="0" y="1433"/>
                    </a:lnTo>
                    <a:lnTo>
                      <a:pt x="63" y="1433"/>
                    </a:lnTo>
                    <a:lnTo>
                      <a:pt x="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5514200" y="2905325"/>
                <a:ext cx="27500" cy="21400"/>
              </a:xfrm>
              <a:custGeom>
                <a:rect b="b" l="l" r="r" t="t"/>
                <a:pathLst>
                  <a:path extrusionOk="0" h="856" w="1100">
                    <a:moveTo>
                      <a:pt x="98" y="1"/>
                    </a:moveTo>
                    <a:cubicBezTo>
                      <a:pt x="66" y="2"/>
                      <a:pt x="32" y="2"/>
                      <a:pt x="0" y="3"/>
                    </a:cubicBezTo>
                    <a:lnTo>
                      <a:pt x="1059" y="855"/>
                    </a:lnTo>
                    <a:lnTo>
                      <a:pt x="1099" y="807"/>
                    </a:lnTo>
                    <a:lnTo>
                      <a:pt x="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5534100" y="2997200"/>
                <a:ext cx="38825" cy="43275"/>
              </a:xfrm>
              <a:custGeom>
                <a:rect b="b" l="l" r="r" t="t"/>
                <a:pathLst>
                  <a:path extrusionOk="0" h="1731" w="1553">
                    <a:moveTo>
                      <a:pt x="1497" y="0"/>
                    </a:moveTo>
                    <a:lnTo>
                      <a:pt x="543" y="1585"/>
                    </a:lnTo>
                    <a:lnTo>
                      <a:pt x="59" y="250"/>
                    </a:lnTo>
                    <a:lnTo>
                      <a:pt x="0" y="271"/>
                    </a:lnTo>
                    <a:lnTo>
                      <a:pt x="528" y="1731"/>
                    </a:lnTo>
                    <a:lnTo>
                      <a:pt x="1553" y="34"/>
                    </a:lnTo>
                    <a:lnTo>
                      <a:pt x="14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5627200" y="2787025"/>
                <a:ext cx="29650" cy="44925"/>
              </a:xfrm>
              <a:custGeom>
                <a:rect b="b" l="l" r="r" t="t"/>
                <a:pathLst>
                  <a:path extrusionOk="0" h="1797" w="1186">
                    <a:moveTo>
                      <a:pt x="65" y="0"/>
                    </a:moveTo>
                    <a:lnTo>
                      <a:pt x="0" y="3"/>
                    </a:lnTo>
                    <a:lnTo>
                      <a:pt x="65" y="1797"/>
                    </a:lnTo>
                    <a:lnTo>
                      <a:pt x="1186" y="605"/>
                    </a:lnTo>
                    <a:lnTo>
                      <a:pt x="1139" y="562"/>
                    </a:lnTo>
                    <a:lnTo>
                      <a:pt x="122" y="1644"/>
                    </a:lnTo>
                    <a:lnTo>
                      <a:pt x="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5470125" y="2905975"/>
                <a:ext cx="27300" cy="5950"/>
              </a:xfrm>
              <a:custGeom>
                <a:rect b="b" l="l" r="r" t="t"/>
                <a:pathLst>
                  <a:path extrusionOk="0" h="238" w="1092">
                    <a:moveTo>
                      <a:pt x="286" y="0"/>
                    </a:moveTo>
                    <a:cubicBezTo>
                      <a:pt x="191" y="1"/>
                      <a:pt x="95" y="1"/>
                      <a:pt x="1" y="1"/>
                    </a:cubicBezTo>
                    <a:lnTo>
                      <a:pt x="1077" y="238"/>
                    </a:lnTo>
                    <a:lnTo>
                      <a:pt x="1092" y="176"/>
                    </a:lnTo>
                    <a:lnTo>
                      <a:pt x="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5463250" y="2906050"/>
                <a:ext cx="15925" cy="33850"/>
              </a:xfrm>
              <a:custGeom>
                <a:rect b="b" l="l" r="r" t="t"/>
                <a:pathLst>
                  <a:path extrusionOk="0" h="1354" w="637">
                    <a:moveTo>
                      <a:pt x="0" y="0"/>
                    </a:moveTo>
                    <a:lnTo>
                      <a:pt x="579" y="1353"/>
                    </a:lnTo>
                    <a:lnTo>
                      <a:pt x="636" y="1329"/>
                    </a:lnTo>
                    <a:lnTo>
                      <a:pt x="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5721550" y="2973600"/>
                <a:ext cx="13875" cy="37825"/>
              </a:xfrm>
              <a:custGeom>
                <a:rect b="b" l="l" r="r" t="t"/>
                <a:pathLst>
                  <a:path extrusionOk="0" h="1513" w="555">
                    <a:moveTo>
                      <a:pt x="494" y="0"/>
                    </a:moveTo>
                    <a:lnTo>
                      <a:pt x="0" y="1512"/>
                    </a:lnTo>
                    <a:lnTo>
                      <a:pt x="284" y="1406"/>
                    </a:lnTo>
                    <a:cubicBezTo>
                      <a:pt x="299" y="1379"/>
                      <a:pt x="313" y="1350"/>
                      <a:pt x="329" y="1323"/>
                    </a:cubicBezTo>
                    <a:lnTo>
                      <a:pt x="329" y="1323"/>
                    </a:lnTo>
                    <a:lnTo>
                      <a:pt x="102" y="1406"/>
                    </a:lnTo>
                    <a:lnTo>
                      <a:pt x="555" y="20"/>
                    </a:lnTo>
                    <a:lnTo>
                      <a:pt x="4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5689300" y="2905275"/>
                <a:ext cx="36525" cy="34000"/>
              </a:xfrm>
              <a:custGeom>
                <a:rect b="b" l="l" r="r" t="t"/>
                <a:pathLst>
                  <a:path extrusionOk="0" h="1360" w="1461">
                    <a:moveTo>
                      <a:pt x="740" y="1"/>
                    </a:moveTo>
                    <a:lnTo>
                      <a:pt x="1" y="1360"/>
                    </a:lnTo>
                    <a:lnTo>
                      <a:pt x="1" y="1360"/>
                    </a:lnTo>
                    <a:lnTo>
                      <a:pt x="1461" y="1197"/>
                    </a:lnTo>
                    <a:lnTo>
                      <a:pt x="1453" y="1135"/>
                    </a:lnTo>
                    <a:lnTo>
                      <a:pt x="114" y="1284"/>
                    </a:lnTo>
                    <a:lnTo>
                      <a:pt x="794" y="30"/>
                    </a:lnTo>
                    <a:lnTo>
                      <a:pt x="7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5683975" y="2729325"/>
                <a:ext cx="39750" cy="32400"/>
              </a:xfrm>
              <a:custGeom>
                <a:rect b="b" l="l" r="r" t="t"/>
                <a:pathLst>
                  <a:path extrusionOk="0" h="1296" w="1590">
                    <a:moveTo>
                      <a:pt x="608" y="0"/>
                    </a:moveTo>
                    <a:lnTo>
                      <a:pt x="558" y="38"/>
                    </a:lnTo>
                    <a:lnTo>
                      <a:pt x="1461" y="1229"/>
                    </a:lnTo>
                    <a:lnTo>
                      <a:pt x="1461" y="1229"/>
                    </a:lnTo>
                    <a:lnTo>
                      <a:pt x="2" y="1196"/>
                    </a:lnTo>
                    <a:lnTo>
                      <a:pt x="0" y="1258"/>
                    </a:lnTo>
                    <a:lnTo>
                      <a:pt x="1589" y="1295"/>
                    </a:lnTo>
                    <a:lnTo>
                      <a:pt x="6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5742075" y="2734100"/>
                <a:ext cx="31875" cy="39725"/>
              </a:xfrm>
              <a:custGeom>
                <a:rect b="b" l="l" r="r" t="t"/>
                <a:pathLst>
                  <a:path extrusionOk="0" h="1589" w="1275">
                    <a:moveTo>
                      <a:pt x="3" y="0"/>
                    </a:moveTo>
                    <a:lnTo>
                      <a:pt x="1" y="1588"/>
                    </a:lnTo>
                    <a:lnTo>
                      <a:pt x="1275" y="580"/>
                    </a:lnTo>
                    <a:lnTo>
                      <a:pt x="1235" y="530"/>
                    </a:lnTo>
                    <a:lnTo>
                      <a:pt x="64" y="1459"/>
                    </a:lnTo>
                    <a:lnTo>
                      <a:pt x="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5541700" y="2875675"/>
                <a:ext cx="22975" cy="33325"/>
              </a:xfrm>
              <a:custGeom>
                <a:rect b="b" l="l" r="r" t="t"/>
                <a:pathLst>
                  <a:path extrusionOk="0" h="1333" w="919">
                    <a:moveTo>
                      <a:pt x="919" y="0"/>
                    </a:moveTo>
                    <a:lnTo>
                      <a:pt x="264" y="63"/>
                    </a:lnTo>
                    <a:cubicBezTo>
                      <a:pt x="251" y="84"/>
                      <a:pt x="240" y="106"/>
                      <a:pt x="229" y="129"/>
                    </a:cubicBezTo>
                    <a:lnTo>
                      <a:pt x="795" y="74"/>
                    </a:lnTo>
                    <a:lnTo>
                      <a:pt x="0" y="1298"/>
                    </a:lnTo>
                    <a:lnTo>
                      <a:pt x="54" y="1333"/>
                    </a:lnTo>
                    <a:lnTo>
                      <a:pt x="9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5576250" y="2822275"/>
                <a:ext cx="22350" cy="29275"/>
              </a:xfrm>
              <a:custGeom>
                <a:rect b="b" l="l" r="r" t="t"/>
                <a:pathLst>
                  <a:path extrusionOk="0" h="1171" w="894">
                    <a:moveTo>
                      <a:pt x="33" y="1"/>
                    </a:moveTo>
                    <a:cubicBezTo>
                      <a:pt x="23" y="21"/>
                      <a:pt x="10" y="42"/>
                      <a:pt x="0" y="62"/>
                    </a:cubicBezTo>
                    <a:lnTo>
                      <a:pt x="844" y="1171"/>
                    </a:lnTo>
                    <a:lnTo>
                      <a:pt x="894" y="1133"/>
                    </a:lnTo>
                    <a:lnTo>
                      <a:pt x="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5577775" y="2819325"/>
                <a:ext cx="34700" cy="2325"/>
              </a:xfrm>
              <a:custGeom>
                <a:rect b="b" l="l" r="r" t="t"/>
                <a:pathLst>
                  <a:path extrusionOk="0" h="93" w="1388">
                    <a:moveTo>
                      <a:pt x="33" y="1"/>
                    </a:moveTo>
                    <a:cubicBezTo>
                      <a:pt x="23" y="21"/>
                      <a:pt x="11" y="42"/>
                      <a:pt x="1" y="63"/>
                    </a:cubicBezTo>
                    <a:lnTo>
                      <a:pt x="1386" y="93"/>
                    </a:lnTo>
                    <a:lnTo>
                      <a:pt x="1387" y="28"/>
                    </a:lnTo>
                    <a:lnTo>
                      <a:pt x="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5539900" y="3035575"/>
                <a:ext cx="41625" cy="33925"/>
              </a:xfrm>
              <a:custGeom>
                <a:rect b="b" l="l" r="r" t="t"/>
                <a:pathLst>
                  <a:path extrusionOk="0" h="1357" w="1665">
                    <a:moveTo>
                      <a:pt x="1665" y="1"/>
                    </a:moveTo>
                    <a:lnTo>
                      <a:pt x="1" y="715"/>
                    </a:lnTo>
                    <a:lnTo>
                      <a:pt x="26" y="772"/>
                    </a:lnTo>
                    <a:lnTo>
                      <a:pt x="1550" y="119"/>
                    </a:lnTo>
                    <a:lnTo>
                      <a:pt x="1062" y="1352"/>
                    </a:lnTo>
                    <a:cubicBezTo>
                      <a:pt x="1083" y="1353"/>
                      <a:pt x="1105" y="1355"/>
                      <a:pt x="1128" y="1357"/>
                    </a:cubicBezTo>
                    <a:lnTo>
                      <a:pt x="16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5716450" y="2773375"/>
                <a:ext cx="35525" cy="39850"/>
              </a:xfrm>
              <a:custGeom>
                <a:rect b="b" l="l" r="r" t="t"/>
                <a:pathLst>
                  <a:path extrusionOk="0" h="1594" w="1421">
                    <a:moveTo>
                      <a:pt x="1" y="1"/>
                    </a:moveTo>
                    <a:lnTo>
                      <a:pt x="331" y="1593"/>
                    </a:lnTo>
                    <a:lnTo>
                      <a:pt x="393" y="1581"/>
                    </a:lnTo>
                    <a:lnTo>
                      <a:pt x="90" y="117"/>
                    </a:lnTo>
                    <a:lnTo>
                      <a:pt x="1392" y="774"/>
                    </a:lnTo>
                    <a:lnTo>
                      <a:pt x="1420" y="718"/>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5585875" y="2953250"/>
                <a:ext cx="35675" cy="38050"/>
              </a:xfrm>
              <a:custGeom>
                <a:rect b="b" l="l" r="r" t="t"/>
                <a:pathLst>
                  <a:path extrusionOk="0" h="1522" w="1427">
                    <a:moveTo>
                      <a:pt x="830" y="0"/>
                    </a:moveTo>
                    <a:lnTo>
                      <a:pt x="771" y="23"/>
                    </a:lnTo>
                    <a:lnTo>
                      <a:pt x="1313" y="1408"/>
                    </a:lnTo>
                    <a:lnTo>
                      <a:pt x="24" y="876"/>
                    </a:lnTo>
                    <a:lnTo>
                      <a:pt x="0" y="935"/>
                    </a:lnTo>
                    <a:lnTo>
                      <a:pt x="1426" y="1522"/>
                    </a:lnTo>
                    <a:lnTo>
                      <a:pt x="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5626725" y="2976975"/>
                <a:ext cx="38775" cy="34525"/>
              </a:xfrm>
              <a:custGeom>
                <a:rect b="b" l="l" r="r" t="t"/>
                <a:pathLst>
                  <a:path extrusionOk="0" h="1381" w="1551">
                    <a:moveTo>
                      <a:pt x="18" y="1"/>
                    </a:moveTo>
                    <a:lnTo>
                      <a:pt x="1" y="60"/>
                    </a:lnTo>
                    <a:lnTo>
                      <a:pt x="1407" y="450"/>
                    </a:lnTo>
                    <a:lnTo>
                      <a:pt x="199" y="1329"/>
                    </a:lnTo>
                    <a:lnTo>
                      <a:pt x="236" y="1380"/>
                    </a:lnTo>
                    <a:lnTo>
                      <a:pt x="1551" y="424"/>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5671525" y="3040250"/>
                <a:ext cx="35950" cy="26075"/>
              </a:xfrm>
              <a:custGeom>
                <a:rect b="b" l="l" r="r" t="t"/>
                <a:pathLst>
                  <a:path extrusionOk="0" h="1043" w="1438">
                    <a:moveTo>
                      <a:pt x="1407" y="1"/>
                    </a:moveTo>
                    <a:lnTo>
                      <a:pt x="0" y="741"/>
                    </a:lnTo>
                    <a:lnTo>
                      <a:pt x="683" y="1042"/>
                    </a:lnTo>
                    <a:cubicBezTo>
                      <a:pt x="706" y="1030"/>
                      <a:pt x="727" y="1017"/>
                      <a:pt x="749" y="1002"/>
                    </a:cubicBezTo>
                    <a:lnTo>
                      <a:pt x="147" y="734"/>
                    </a:lnTo>
                    <a:lnTo>
                      <a:pt x="1437" y="56"/>
                    </a:lnTo>
                    <a:lnTo>
                      <a:pt x="1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5650300" y="3011900"/>
                <a:ext cx="34150" cy="39575"/>
              </a:xfrm>
              <a:custGeom>
                <a:rect b="b" l="l" r="r" t="t"/>
                <a:pathLst>
                  <a:path extrusionOk="0" h="1583" w="1366">
                    <a:moveTo>
                      <a:pt x="154" y="1"/>
                    </a:moveTo>
                    <a:lnTo>
                      <a:pt x="1" y="1583"/>
                    </a:lnTo>
                    <a:lnTo>
                      <a:pt x="1" y="1583"/>
                    </a:lnTo>
                    <a:lnTo>
                      <a:pt x="1366" y="699"/>
                    </a:lnTo>
                    <a:lnTo>
                      <a:pt x="1331" y="645"/>
                    </a:lnTo>
                    <a:lnTo>
                      <a:pt x="77" y="1459"/>
                    </a:lnTo>
                    <a:lnTo>
                      <a:pt x="216" y="7"/>
                    </a:lnTo>
                    <a:lnTo>
                      <a:pt x="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5612825" y="2738275"/>
                <a:ext cx="37325" cy="42150"/>
              </a:xfrm>
              <a:custGeom>
                <a:rect b="b" l="l" r="r" t="t"/>
                <a:pathLst>
                  <a:path extrusionOk="0" h="1686" w="1493">
                    <a:moveTo>
                      <a:pt x="402" y="1"/>
                    </a:moveTo>
                    <a:lnTo>
                      <a:pt x="1" y="1685"/>
                    </a:lnTo>
                    <a:lnTo>
                      <a:pt x="1492" y="935"/>
                    </a:lnTo>
                    <a:lnTo>
                      <a:pt x="1464" y="879"/>
                    </a:lnTo>
                    <a:lnTo>
                      <a:pt x="93" y="1568"/>
                    </a:lnTo>
                    <a:lnTo>
                      <a:pt x="463" y="14"/>
                    </a:lnTo>
                    <a:lnTo>
                      <a:pt x="4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5484375" y="2987975"/>
                <a:ext cx="34225" cy="49775"/>
              </a:xfrm>
              <a:custGeom>
                <a:rect b="b" l="l" r="r" t="t"/>
                <a:pathLst>
                  <a:path extrusionOk="0" h="1991" w="1369">
                    <a:moveTo>
                      <a:pt x="1369" y="0"/>
                    </a:moveTo>
                    <a:lnTo>
                      <a:pt x="1" y="964"/>
                    </a:lnTo>
                    <a:cubicBezTo>
                      <a:pt x="5" y="986"/>
                      <a:pt x="7" y="1010"/>
                      <a:pt x="11" y="1035"/>
                    </a:cubicBezTo>
                    <a:lnTo>
                      <a:pt x="1296" y="131"/>
                    </a:lnTo>
                    <a:lnTo>
                      <a:pt x="1296" y="131"/>
                    </a:lnTo>
                    <a:lnTo>
                      <a:pt x="1150" y="1986"/>
                    </a:lnTo>
                    <a:lnTo>
                      <a:pt x="1213" y="1990"/>
                    </a:lnTo>
                    <a:lnTo>
                      <a:pt x="13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5487525" y="3026575"/>
                <a:ext cx="10100" cy="19175"/>
              </a:xfrm>
              <a:custGeom>
                <a:rect b="b" l="l" r="r" t="t"/>
                <a:pathLst>
                  <a:path extrusionOk="0" h="767" w="404">
                    <a:moveTo>
                      <a:pt x="348" y="0"/>
                    </a:moveTo>
                    <a:lnTo>
                      <a:pt x="0" y="646"/>
                    </a:lnTo>
                    <a:cubicBezTo>
                      <a:pt x="3" y="685"/>
                      <a:pt x="5" y="726"/>
                      <a:pt x="7" y="767"/>
                    </a:cubicBezTo>
                    <a:lnTo>
                      <a:pt x="404" y="30"/>
                    </a:lnTo>
                    <a:lnTo>
                      <a:pt x="3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5495925" y="2940300"/>
                <a:ext cx="36900" cy="39525"/>
              </a:xfrm>
              <a:custGeom>
                <a:rect b="b" l="l" r="r" t="t"/>
                <a:pathLst>
                  <a:path extrusionOk="0" h="1581" w="1476">
                    <a:moveTo>
                      <a:pt x="64" y="1"/>
                    </a:moveTo>
                    <a:lnTo>
                      <a:pt x="1" y="9"/>
                    </a:lnTo>
                    <a:lnTo>
                      <a:pt x="183" y="1581"/>
                    </a:lnTo>
                    <a:lnTo>
                      <a:pt x="1475" y="502"/>
                    </a:lnTo>
                    <a:lnTo>
                      <a:pt x="1435" y="453"/>
                    </a:lnTo>
                    <a:lnTo>
                      <a:pt x="232" y="1457"/>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5607125" y="3060200"/>
                <a:ext cx="26575" cy="13325"/>
              </a:xfrm>
              <a:custGeom>
                <a:rect b="b" l="l" r="r" t="t"/>
                <a:pathLst>
                  <a:path extrusionOk="0" h="533" w="1063">
                    <a:moveTo>
                      <a:pt x="29" y="1"/>
                    </a:moveTo>
                    <a:lnTo>
                      <a:pt x="1" y="57"/>
                    </a:lnTo>
                    <a:lnTo>
                      <a:pt x="909" y="525"/>
                    </a:lnTo>
                    <a:cubicBezTo>
                      <a:pt x="960" y="527"/>
                      <a:pt x="1012" y="530"/>
                      <a:pt x="1063" y="533"/>
                    </a:cubicBezTo>
                    <a:lnTo>
                      <a:pt x="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5634000" y="3034925"/>
                <a:ext cx="7500" cy="39050"/>
              </a:xfrm>
              <a:custGeom>
                <a:rect b="b" l="l" r="r" t="t"/>
                <a:pathLst>
                  <a:path extrusionOk="0" h="1562" w="300">
                    <a:moveTo>
                      <a:pt x="63" y="0"/>
                    </a:moveTo>
                    <a:lnTo>
                      <a:pt x="0" y="9"/>
                    </a:lnTo>
                    <a:lnTo>
                      <a:pt x="236" y="1557"/>
                    </a:lnTo>
                    <a:cubicBezTo>
                      <a:pt x="257" y="1558"/>
                      <a:pt x="278" y="1560"/>
                      <a:pt x="299" y="1561"/>
                    </a:cubicBez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5723900" y="2867350"/>
                <a:ext cx="34950" cy="37900"/>
              </a:xfrm>
              <a:custGeom>
                <a:rect b="b" l="l" r="r" t="t"/>
                <a:pathLst>
                  <a:path extrusionOk="0" h="1516" w="1398">
                    <a:moveTo>
                      <a:pt x="1" y="0"/>
                    </a:moveTo>
                    <a:lnTo>
                      <a:pt x="144" y="1516"/>
                    </a:lnTo>
                    <a:lnTo>
                      <a:pt x="208" y="1510"/>
                    </a:lnTo>
                    <a:lnTo>
                      <a:pt x="76" y="115"/>
                    </a:lnTo>
                    <a:lnTo>
                      <a:pt x="1366" y="853"/>
                    </a:lnTo>
                    <a:lnTo>
                      <a:pt x="1398" y="7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5713475" y="2819575"/>
                <a:ext cx="34300" cy="39475"/>
              </a:xfrm>
              <a:custGeom>
                <a:rect b="b" l="l" r="r" t="t"/>
                <a:pathLst>
                  <a:path extrusionOk="0" h="1579" w="1372">
                    <a:moveTo>
                      <a:pt x="1311" y="1"/>
                    </a:moveTo>
                    <a:lnTo>
                      <a:pt x="897" y="1436"/>
                    </a:lnTo>
                    <a:lnTo>
                      <a:pt x="52" y="247"/>
                    </a:lnTo>
                    <a:lnTo>
                      <a:pt x="1" y="283"/>
                    </a:lnTo>
                    <a:lnTo>
                      <a:pt x="920" y="1579"/>
                    </a:lnTo>
                    <a:lnTo>
                      <a:pt x="1372" y="17"/>
                    </a:lnTo>
                    <a:lnTo>
                      <a:pt x="13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5677425" y="2854750"/>
                <a:ext cx="32325" cy="37450"/>
              </a:xfrm>
              <a:custGeom>
                <a:rect b="b" l="l" r="r" t="t"/>
                <a:pathLst>
                  <a:path extrusionOk="0" h="1498" w="1293">
                    <a:moveTo>
                      <a:pt x="1235" y="0"/>
                    </a:moveTo>
                    <a:lnTo>
                      <a:pt x="605" y="1359"/>
                    </a:lnTo>
                    <a:lnTo>
                      <a:pt x="56" y="367"/>
                    </a:lnTo>
                    <a:lnTo>
                      <a:pt x="0" y="398"/>
                    </a:lnTo>
                    <a:lnTo>
                      <a:pt x="611" y="1498"/>
                    </a:lnTo>
                    <a:lnTo>
                      <a:pt x="1293" y="27"/>
                    </a:lnTo>
                    <a:lnTo>
                      <a:pt x="1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5649475" y="2743675"/>
                <a:ext cx="29600" cy="34075"/>
              </a:xfrm>
              <a:custGeom>
                <a:rect b="b" l="l" r="r" t="t"/>
                <a:pathLst>
                  <a:path extrusionOk="0" h="1363" w="1184">
                    <a:moveTo>
                      <a:pt x="1" y="0"/>
                    </a:moveTo>
                    <a:lnTo>
                      <a:pt x="1" y="63"/>
                    </a:lnTo>
                    <a:lnTo>
                      <a:pt x="1071" y="73"/>
                    </a:lnTo>
                    <a:lnTo>
                      <a:pt x="312" y="1331"/>
                    </a:lnTo>
                    <a:lnTo>
                      <a:pt x="366" y="1362"/>
                    </a:lnTo>
                    <a:lnTo>
                      <a:pt x="1183" y="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5504150" y="3057875"/>
                <a:ext cx="13075" cy="7975"/>
              </a:xfrm>
              <a:custGeom>
                <a:rect b="b" l="l" r="r" t="t"/>
                <a:pathLst>
                  <a:path extrusionOk="0" h="319" w="523">
                    <a:moveTo>
                      <a:pt x="1" y="0"/>
                    </a:moveTo>
                    <a:lnTo>
                      <a:pt x="36" y="281"/>
                    </a:lnTo>
                    <a:cubicBezTo>
                      <a:pt x="57" y="283"/>
                      <a:pt x="78" y="285"/>
                      <a:pt x="99" y="286"/>
                    </a:cubicBezTo>
                    <a:lnTo>
                      <a:pt x="79" y="122"/>
                    </a:lnTo>
                    <a:lnTo>
                      <a:pt x="384" y="309"/>
                    </a:lnTo>
                    <a:cubicBezTo>
                      <a:pt x="431" y="312"/>
                      <a:pt x="477" y="315"/>
                      <a:pt x="523" y="319"/>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5583250" y="3008050"/>
                <a:ext cx="32875" cy="34650"/>
              </a:xfrm>
              <a:custGeom>
                <a:rect b="b" l="l" r="r" t="t"/>
                <a:pathLst>
                  <a:path extrusionOk="0" h="1386" w="1315">
                    <a:moveTo>
                      <a:pt x="1303" y="1"/>
                    </a:moveTo>
                    <a:lnTo>
                      <a:pt x="1" y="217"/>
                    </a:lnTo>
                    <a:lnTo>
                      <a:pt x="1137" y="1385"/>
                    </a:lnTo>
                    <a:lnTo>
                      <a:pt x="1182" y="1342"/>
                    </a:lnTo>
                    <a:lnTo>
                      <a:pt x="129" y="259"/>
                    </a:lnTo>
                    <a:lnTo>
                      <a:pt x="1314" y="62"/>
                    </a:lnTo>
                    <a:lnTo>
                      <a:pt x="13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5609375" y="2894875"/>
                <a:ext cx="39675" cy="33350"/>
              </a:xfrm>
              <a:custGeom>
                <a:rect b="b" l="l" r="r" t="t"/>
                <a:pathLst>
                  <a:path extrusionOk="0" h="1334" w="1587">
                    <a:moveTo>
                      <a:pt x="0" y="1"/>
                    </a:moveTo>
                    <a:lnTo>
                      <a:pt x="932" y="1334"/>
                    </a:lnTo>
                    <a:lnTo>
                      <a:pt x="983" y="1298"/>
                    </a:lnTo>
                    <a:lnTo>
                      <a:pt x="128" y="71"/>
                    </a:lnTo>
                    <a:lnTo>
                      <a:pt x="128" y="71"/>
                    </a:lnTo>
                    <a:lnTo>
                      <a:pt x="1582" y="163"/>
                    </a:lnTo>
                    <a:lnTo>
                      <a:pt x="1586" y="10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5670075" y="2769425"/>
                <a:ext cx="40500" cy="33200"/>
              </a:xfrm>
              <a:custGeom>
                <a:rect b="b" l="l" r="r" t="t"/>
                <a:pathLst>
                  <a:path extrusionOk="0" h="1328" w="1620">
                    <a:moveTo>
                      <a:pt x="875" y="1"/>
                    </a:moveTo>
                    <a:lnTo>
                      <a:pt x="1" y="1328"/>
                    </a:lnTo>
                    <a:lnTo>
                      <a:pt x="1" y="1328"/>
                    </a:lnTo>
                    <a:lnTo>
                      <a:pt x="1619" y="1184"/>
                    </a:lnTo>
                    <a:lnTo>
                      <a:pt x="1614" y="1120"/>
                    </a:lnTo>
                    <a:lnTo>
                      <a:pt x="125" y="1253"/>
                    </a:lnTo>
                    <a:lnTo>
                      <a:pt x="928" y="36"/>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5752450" y="2897825"/>
                <a:ext cx="22500" cy="25700"/>
              </a:xfrm>
              <a:custGeom>
                <a:rect b="b" l="l" r="r" t="t"/>
                <a:pathLst>
                  <a:path extrusionOk="0" h="1028" w="900">
                    <a:moveTo>
                      <a:pt x="48" y="1"/>
                    </a:moveTo>
                    <a:lnTo>
                      <a:pt x="1" y="42"/>
                    </a:lnTo>
                    <a:lnTo>
                      <a:pt x="867" y="1028"/>
                    </a:lnTo>
                    <a:cubicBezTo>
                      <a:pt x="877" y="1009"/>
                      <a:pt x="887" y="989"/>
                      <a:pt x="900" y="969"/>
                    </a:cubicBezTo>
                    <a:lnTo>
                      <a:pt x="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5759900" y="2771200"/>
                <a:ext cx="39850" cy="35425"/>
              </a:xfrm>
              <a:custGeom>
                <a:rect b="b" l="l" r="r" t="t"/>
                <a:pathLst>
                  <a:path extrusionOk="0" h="1417" w="1594">
                    <a:moveTo>
                      <a:pt x="1594" y="1"/>
                    </a:moveTo>
                    <a:lnTo>
                      <a:pt x="1" y="320"/>
                    </a:lnTo>
                    <a:lnTo>
                      <a:pt x="12" y="382"/>
                    </a:lnTo>
                    <a:lnTo>
                      <a:pt x="1478" y="89"/>
                    </a:lnTo>
                    <a:lnTo>
                      <a:pt x="812" y="1386"/>
                    </a:lnTo>
                    <a:lnTo>
                      <a:pt x="869" y="1416"/>
                    </a:lnTo>
                    <a:lnTo>
                      <a:pt x="15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5542800" y="2915300"/>
                <a:ext cx="28525" cy="32200"/>
              </a:xfrm>
              <a:custGeom>
                <a:rect b="b" l="l" r="r" t="t"/>
                <a:pathLst>
                  <a:path extrusionOk="0" h="1288" w="1141">
                    <a:moveTo>
                      <a:pt x="763" y="0"/>
                    </a:moveTo>
                    <a:lnTo>
                      <a:pt x="30" y="1115"/>
                    </a:lnTo>
                    <a:lnTo>
                      <a:pt x="1" y="1158"/>
                    </a:lnTo>
                    <a:lnTo>
                      <a:pt x="1133" y="1287"/>
                    </a:lnTo>
                    <a:lnTo>
                      <a:pt x="1141" y="1226"/>
                    </a:lnTo>
                    <a:lnTo>
                      <a:pt x="111" y="1107"/>
                    </a:lnTo>
                    <a:lnTo>
                      <a:pt x="815" y="35"/>
                    </a:lnTo>
                    <a:lnTo>
                      <a:pt x="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5629250" y="2719175"/>
                <a:ext cx="4150" cy="3900"/>
              </a:xfrm>
              <a:custGeom>
                <a:rect b="b" l="l" r="r" t="t"/>
                <a:pathLst>
                  <a:path extrusionOk="0" h="156" w="166">
                    <a:moveTo>
                      <a:pt x="30" y="0"/>
                    </a:moveTo>
                    <a:cubicBezTo>
                      <a:pt x="20" y="20"/>
                      <a:pt x="11" y="38"/>
                      <a:pt x="0" y="57"/>
                    </a:cubicBezTo>
                    <a:lnTo>
                      <a:pt x="127" y="155"/>
                    </a:lnTo>
                    <a:lnTo>
                      <a:pt x="166" y="105"/>
                    </a:lnTo>
                    <a:lnTo>
                      <a:pt x="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5704575" y="2683775"/>
                <a:ext cx="33725" cy="48550"/>
              </a:xfrm>
              <a:custGeom>
                <a:rect b="b" l="l" r="r" t="t"/>
                <a:pathLst>
                  <a:path extrusionOk="0" h="1942" w="1349">
                    <a:moveTo>
                      <a:pt x="1286" y="1"/>
                    </a:moveTo>
                    <a:lnTo>
                      <a:pt x="1183" y="1816"/>
                    </a:lnTo>
                    <a:lnTo>
                      <a:pt x="39" y="905"/>
                    </a:lnTo>
                    <a:lnTo>
                      <a:pt x="0" y="955"/>
                    </a:lnTo>
                    <a:lnTo>
                      <a:pt x="1240" y="1941"/>
                    </a:lnTo>
                    <a:lnTo>
                      <a:pt x="1349" y="5"/>
                    </a:lnTo>
                    <a:lnTo>
                      <a:pt x="12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5586950" y="3440450"/>
                <a:ext cx="1273425" cy="528550"/>
              </a:xfrm>
              <a:custGeom>
                <a:rect b="b" l="l" r="r" t="t"/>
                <a:pathLst>
                  <a:path extrusionOk="0" h="21142" w="50937">
                    <a:moveTo>
                      <a:pt x="8170" y="1"/>
                    </a:moveTo>
                    <a:cubicBezTo>
                      <a:pt x="8170" y="1"/>
                      <a:pt x="2703" y="7536"/>
                      <a:pt x="0" y="21141"/>
                    </a:cubicBezTo>
                    <a:lnTo>
                      <a:pt x="50936" y="21141"/>
                    </a:lnTo>
                    <a:cubicBezTo>
                      <a:pt x="50936" y="21141"/>
                      <a:pt x="49057" y="12106"/>
                      <a:pt x="44024" y="1668"/>
                    </a:cubicBezTo>
                    <a:lnTo>
                      <a:pt x="8170" y="1"/>
                    </a:ln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6084925" y="3513950"/>
                <a:ext cx="470050" cy="96850"/>
              </a:xfrm>
              <a:custGeom>
                <a:rect b="b" l="l" r="r" t="t"/>
                <a:pathLst>
                  <a:path extrusionOk="0" h="3874" w="18802">
                    <a:moveTo>
                      <a:pt x="137" y="0"/>
                    </a:moveTo>
                    <a:cubicBezTo>
                      <a:pt x="86" y="0"/>
                      <a:pt x="31" y="37"/>
                      <a:pt x="28" y="104"/>
                    </a:cubicBezTo>
                    <a:cubicBezTo>
                      <a:pt x="1" y="903"/>
                      <a:pt x="11" y="1705"/>
                      <a:pt x="1" y="2505"/>
                    </a:cubicBezTo>
                    <a:cubicBezTo>
                      <a:pt x="0" y="2573"/>
                      <a:pt x="63" y="2620"/>
                      <a:pt x="120" y="2636"/>
                    </a:cubicBezTo>
                    <a:cubicBezTo>
                      <a:pt x="2473" y="3249"/>
                      <a:pt x="4916" y="3596"/>
                      <a:pt x="7339" y="3766"/>
                    </a:cubicBezTo>
                    <a:cubicBezTo>
                      <a:pt x="8370" y="3838"/>
                      <a:pt x="9403" y="3874"/>
                      <a:pt x="10436" y="3874"/>
                    </a:cubicBezTo>
                    <a:cubicBezTo>
                      <a:pt x="11838" y="3874"/>
                      <a:pt x="13239" y="3807"/>
                      <a:pt x="14634" y="3674"/>
                    </a:cubicBezTo>
                    <a:cubicBezTo>
                      <a:pt x="15316" y="3608"/>
                      <a:pt x="15995" y="3526"/>
                      <a:pt x="16673" y="3428"/>
                    </a:cubicBezTo>
                    <a:cubicBezTo>
                      <a:pt x="17005" y="3379"/>
                      <a:pt x="17334" y="3323"/>
                      <a:pt x="17663" y="3266"/>
                    </a:cubicBezTo>
                    <a:cubicBezTo>
                      <a:pt x="18003" y="3209"/>
                      <a:pt x="18346" y="3157"/>
                      <a:pt x="18676" y="3059"/>
                    </a:cubicBezTo>
                    <a:cubicBezTo>
                      <a:pt x="18801" y="3023"/>
                      <a:pt x="18760" y="2837"/>
                      <a:pt x="18639" y="2837"/>
                    </a:cubicBezTo>
                    <a:cubicBezTo>
                      <a:pt x="18635" y="2837"/>
                      <a:pt x="18632" y="2837"/>
                      <a:pt x="18629" y="2837"/>
                    </a:cubicBezTo>
                    <a:cubicBezTo>
                      <a:pt x="18330" y="2861"/>
                      <a:pt x="18035" y="2921"/>
                      <a:pt x="17739" y="2968"/>
                    </a:cubicBezTo>
                    <a:cubicBezTo>
                      <a:pt x="17433" y="3018"/>
                      <a:pt x="17128" y="3060"/>
                      <a:pt x="16822" y="3104"/>
                    </a:cubicBezTo>
                    <a:cubicBezTo>
                      <a:pt x="16227" y="3188"/>
                      <a:pt x="15630" y="3261"/>
                      <a:pt x="15033" y="3322"/>
                    </a:cubicBezTo>
                    <a:cubicBezTo>
                      <a:pt x="13828" y="3444"/>
                      <a:pt x="12619" y="3520"/>
                      <a:pt x="11408" y="3546"/>
                    </a:cubicBezTo>
                    <a:cubicBezTo>
                      <a:pt x="11104" y="3552"/>
                      <a:pt x="10801" y="3555"/>
                      <a:pt x="10497" y="3555"/>
                    </a:cubicBezTo>
                    <a:cubicBezTo>
                      <a:pt x="8385" y="3555"/>
                      <a:pt x="6271" y="3405"/>
                      <a:pt x="4181" y="3105"/>
                    </a:cubicBezTo>
                    <a:cubicBezTo>
                      <a:pt x="2872" y="2917"/>
                      <a:pt x="1578" y="2658"/>
                      <a:pt x="288" y="2376"/>
                    </a:cubicBezTo>
                    <a:cubicBezTo>
                      <a:pt x="268" y="1614"/>
                      <a:pt x="263" y="848"/>
                      <a:pt x="223" y="86"/>
                    </a:cubicBezTo>
                    <a:cubicBezTo>
                      <a:pt x="220" y="27"/>
                      <a:pt x="180" y="0"/>
                      <a:pt x="137"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6104600" y="3530075"/>
                <a:ext cx="43500" cy="39500"/>
              </a:xfrm>
              <a:custGeom>
                <a:rect b="b" l="l" r="r" t="t"/>
                <a:pathLst>
                  <a:path extrusionOk="0" h="1580" w="1740">
                    <a:moveTo>
                      <a:pt x="375" y="1"/>
                    </a:moveTo>
                    <a:cubicBezTo>
                      <a:pt x="346" y="1"/>
                      <a:pt x="316" y="12"/>
                      <a:pt x="288" y="38"/>
                    </a:cubicBezTo>
                    <a:cubicBezTo>
                      <a:pt x="0" y="312"/>
                      <a:pt x="4" y="792"/>
                      <a:pt x="182" y="1122"/>
                    </a:cubicBezTo>
                    <a:cubicBezTo>
                      <a:pt x="341" y="1416"/>
                      <a:pt x="662" y="1580"/>
                      <a:pt x="988" y="1580"/>
                    </a:cubicBezTo>
                    <a:cubicBezTo>
                      <a:pt x="1048" y="1580"/>
                      <a:pt x="1107" y="1574"/>
                      <a:pt x="1166" y="1563"/>
                    </a:cubicBezTo>
                    <a:cubicBezTo>
                      <a:pt x="1272" y="1545"/>
                      <a:pt x="1393" y="1512"/>
                      <a:pt x="1482" y="1449"/>
                    </a:cubicBezTo>
                    <a:cubicBezTo>
                      <a:pt x="1566" y="1391"/>
                      <a:pt x="1645" y="1293"/>
                      <a:pt x="1701" y="1199"/>
                    </a:cubicBezTo>
                    <a:cubicBezTo>
                      <a:pt x="1739" y="1140"/>
                      <a:pt x="1677" y="1072"/>
                      <a:pt x="1615" y="1072"/>
                    </a:cubicBezTo>
                    <a:cubicBezTo>
                      <a:pt x="1598" y="1072"/>
                      <a:pt x="1581" y="1077"/>
                      <a:pt x="1567" y="1089"/>
                    </a:cubicBezTo>
                    <a:cubicBezTo>
                      <a:pt x="1514" y="1132"/>
                      <a:pt x="1453" y="1177"/>
                      <a:pt x="1387" y="1201"/>
                    </a:cubicBezTo>
                    <a:cubicBezTo>
                      <a:pt x="1326" y="1221"/>
                      <a:pt x="1244" y="1258"/>
                      <a:pt x="1170" y="1278"/>
                    </a:cubicBezTo>
                    <a:cubicBezTo>
                      <a:pt x="1116" y="1292"/>
                      <a:pt x="1055" y="1299"/>
                      <a:pt x="993" y="1299"/>
                    </a:cubicBezTo>
                    <a:cubicBezTo>
                      <a:pt x="919" y="1299"/>
                      <a:pt x="844" y="1289"/>
                      <a:pt x="780" y="1269"/>
                    </a:cubicBezTo>
                    <a:cubicBezTo>
                      <a:pt x="494" y="1180"/>
                      <a:pt x="335" y="922"/>
                      <a:pt x="332" y="625"/>
                    </a:cubicBezTo>
                    <a:cubicBezTo>
                      <a:pt x="329" y="472"/>
                      <a:pt x="378" y="315"/>
                      <a:pt x="463" y="182"/>
                    </a:cubicBezTo>
                    <a:cubicBezTo>
                      <a:pt x="523" y="90"/>
                      <a:pt x="457" y="1"/>
                      <a:pt x="37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6598725" y="3553575"/>
                <a:ext cx="85425" cy="30975"/>
              </a:xfrm>
              <a:custGeom>
                <a:rect b="b" l="l" r="r" t="t"/>
                <a:pathLst>
                  <a:path extrusionOk="0" h="1239" w="3417">
                    <a:moveTo>
                      <a:pt x="3313" y="1"/>
                    </a:moveTo>
                    <a:cubicBezTo>
                      <a:pt x="3302" y="1"/>
                      <a:pt x="3289" y="3"/>
                      <a:pt x="3276" y="9"/>
                    </a:cubicBezTo>
                    <a:cubicBezTo>
                      <a:pt x="3023" y="115"/>
                      <a:pt x="2792" y="276"/>
                      <a:pt x="2542" y="395"/>
                    </a:cubicBezTo>
                    <a:cubicBezTo>
                      <a:pt x="2293" y="514"/>
                      <a:pt x="2036" y="620"/>
                      <a:pt x="1772" y="709"/>
                    </a:cubicBezTo>
                    <a:cubicBezTo>
                      <a:pt x="1238" y="888"/>
                      <a:pt x="687" y="1000"/>
                      <a:pt x="126" y="1041"/>
                    </a:cubicBezTo>
                    <a:cubicBezTo>
                      <a:pt x="0" y="1050"/>
                      <a:pt x="15" y="1239"/>
                      <a:pt x="136" y="1239"/>
                    </a:cubicBezTo>
                    <a:cubicBezTo>
                      <a:pt x="138" y="1239"/>
                      <a:pt x="141" y="1239"/>
                      <a:pt x="144" y="1239"/>
                    </a:cubicBezTo>
                    <a:cubicBezTo>
                      <a:pt x="714" y="1204"/>
                      <a:pt x="1282" y="1099"/>
                      <a:pt x="1826" y="921"/>
                    </a:cubicBezTo>
                    <a:cubicBezTo>
                      <a:pt x="2096" y="833"/>
                      <a:pt x="2363" y="728"/>
                      <a:pt x="2619" y="603"/>
                    </a:cubicBezTo>
                    <a:cubicBezTo>
                      <a:pt x="2870" y="483"/>
                      <a:pt x="3153" y="354"/>
                      <a:pt x="3360" y="165"/>
                    </a:cubicBezTo>
                    <a:cubicBezTo>
                      <a:pt x="3417" y="112"/>
                      <a:pt x="3388" y="1"/>
                      <a:pt x="331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5774500" y="3497925"/>
                <a:ext cx="320950" cy="86375"/>
              </a:xfrm>
              <a:custGeom>
                <a:rect b="b" l="l" r="r" t="t"/>
                <a:pathLst>
                  <a:path extrusionOk="0" h="3455" w="12838">
                    <a:moveTo>
                      <a:pt x="130" y="0"/>
                    </a:moveTo>
                    <a:cubicBezTo>
                      <a:pt x="40" y="0"/>
                      <a:pt x="0" y="152"/>
                      <a:pt x="96" y="185"/>
                    </a:cubicBezTo>
                    <a:cubicBezTo>
                      <a:pt x="1731" y="726"/>
                      <a:pt x="3384" y="1215"/>
                      <a:pt x="5037" y="1705"/>
                    </a:cubicBezTo>
                    <a:cubicBezTo>
                      <a:pt x="5858" y="1947"/>
                      <a:pt x="6679" y="2191"/>
                      <a:pt x="7501" y="2434"/>
                    </a:cubicBezTo>
                    <a:cubicBezTo>
                      <a:pt x="8313" y="2674"/>
                      <a:pt x="9121" y="2927"/>
                      <a:pt x="9938" y="3145"/>
                    </a:cubicBezTo>
                    <a:cubicBezTo>
                      <a:pt x="10391" y="3267"/>
                      <a:pt x="10851" y="3371"/>
                      <a:pt x="11318" y="3419"/>
                    </a:cubicBezTo>
                    <a:cubicBezTo>
                      <a:pt x="11514" y="3441"/>
                      <a:pt x="11715" y="3455"/>
                      <a:pt x="11915" y="3455"/>
                    </a:cubicBezTo>
                    <a:cubicBezTo>
                      <a:pt x="12174" y="3455"/>
                      <a:pt x="12432" y="3431"/>
                      <a:pt x="12681" y="3366"/>
                    </a:cubicBezTo>
                    <a:cubicBezTo>
                      <a:pt x="12838" y="3324"/>
                      <a:pt x="12781" y="3083"/>
                      <a:pt x="12631" y="3083"/>
                    </a:cubicBezTo>
                    <a:cubicBezTo>
                      <a:pt x="12627" y="3083"/>
                      <a:pt x="12622" y="3083"/>
                      <a:pt x="12618" y="3084"/>
                    </a:cubicBezTo>
                    <a:cubicBezTo>
                      <a:pt x="12351" y="3107"/>
                      <a:pt x="12089" y="3127"/>
                      <a:pt x="11826" y="3127"/>
                    </a:cubicBezTo>
                    <a:cubicBezTo>
                      <a:pt x="11675" y="3127"/>
                      <a:pt x="11523" y="3121"/>
                      <a:pt x="11370" y="3104"/>
                    </a:cubicBezTo>
                    <a:cubicBezTo>
                      <a:pt x="10969" y="3062"/>
                      <a:pt x="10574" y="2979"/>
                      <a:pt x="10185" y="2879"/>
                    </a:cubicBezTo>
                    <a:cubicBezTo>
                      <a:pt x="9386" y="2676"/>
                      <a:pt x="8597" y="2424"/>
                      <a:pt x="7805" y="2191"/>
                    </a:cubicBezTo>
                    <a:cubicBezTo>
                      <a:pt x="6179" y="1715"/>
                      <a:pt x="4554" y="1236"/>
                      <a:pt x="2926" y="767"/>
                    </a:cubicBezTo>
                    <a:cubicBezTo>
                      <a:pt x="2003" y="501"/>
                      <a:pt x="1081" y="243"/>
                      <a:pt x="151" y="3"/>
                    </a:cubicBezTo>
                    <a:cubicBezTo>
                      <a:pt x="144" y="1"/>
                      <a:pt x="137" y="0"/>
                      <a:pt x="13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5699525" y="3543175"/>
                <a:ext cx="94900" cy="70050"/>
              </a:xfrm>
              <a:custGeom>
                <a:rect b="b" l="l" r="r" t="t"/>
                <a:pathLst>
                  <a:path extrusionOk="0" h="2802" w="3796">
                    <a:moveTo>
                      <a:pt x="3656" y="1"/>
                    </a:moveTo>
                    <a:cubicBezTo>
                      <a:pt x="3629" y="1"/>
                      <a:pt x="3602" y="8"/>
                      <a:pt x="3579" y="23"/>
                    </a:cubicBezTo>
                    <a:cubicBezTo>
                      <a:pt x="3423" y="123"/>
                      <a:pt x="3383" y="312"/>
                      <a:pt x="3342" y="482"/>
                    </a:cubicBezTo>
                    <a:cubicBezTo>
                      <a:pt x="3304" y="640"/>
                      <a:pt x="3284" y="801"/>
                      <a:pt x="3255" y="961"/>
                    </a:cubicBezTo>
                    <a:cubicBezTo>
                      <a:pt x="3198" y="1290"/>
                      <a:pt x="3100" y="1591"/>
                      <a:pt x="2771" y="1734"/>
                    </a:cubicBezTo>
                    <a:cubicBezTo>
                      <a:pt x="2592" y="1811"/>
                      <a:pt x="2400" y="1855"/>
                      <a:pt x="2213" y="1908"/>
                    </a:cubicBezTo>
                    <a:cubicBezTo>
                      <a:pt x="1982" y="1973"/>
                      <a:pt x="1750" y="2038"/>
                      <a:pt x="1519" y="2104"/>
                    </a:cubicBezTo>
                    <a:cubicBezTo>
                      <a:pt x="1073" y="2228"/>
                      <a:pt x="621" y="2341"/>
                      <a:pt x="185" y="2495"/>
                    </a:cubicBezTo>
                    <a:cubicBezTo>
                      <a:pt x="1" y="2560"/>
                      <a:pt x="99" y="2802"/>
                      <a:pt x="240" y="2802"/>
                    </a:cubicBezTo>
                    <a:cubicBezTo>
                      <a:pt x="255" y="2802"/>
                      <a:pt x="271" y="2799"/>
                      <a:pt x="286" y="2793"/>
                    </a:cubicBezTo>
                    <a:cubicBezTo>
                      <a:pt x="366" y="2776"/>
                      <a:pt x="446" y="2758"/>
                      <a:pt x="526" y="2738"/>
                    </a:cubicBezTo>
                    <a:cubicBezTo>
                      <a:pt x="551" y="2740"/>
                      <a:pt x="575" y="2742"/>
                      <a:pt x="599" y="2742"/>
                    </a:cubicBezTo>
                    <a:cubicBezTo>
                      <a:pt x="626" y="2742"/>
                      <a:pt x="645" y="2728"/>
                      <a:pt x="656" y="2708"/>
                    </a:cubicBezTo>
                    <a:cubicBezTo>
                      <a:pt x="1003" y="2622"/>
                      <a:pt x="1347" y="2521"/>
                      <a:pt x="1692" y="2427"/>
                    </a:cubicBezTo>
                    <a:cubicBezTo>
                      <a:pt x="1924" y="2363"/>
                      <a:pt x="2156" y="2300"/>
                      <a:pt x="2387" y="2237"/>
                    </a:cubicBezTo>
                    <a:cubicBezTo>
                      <a:pt x="2592" y="2181"/>
                      <a:pt x="2803" y="2131"/>
                      <a:pt x="2993" y="2033"/>
                    </a:cubicBezTo>
                    <a:cubicBezTo>
                      <a:pt x="3340" y="1854"/>
                      <a:pt x="3510" y="1539"/>
                      <a:pt x="3590" y="1169"/>
                    </a:cubicBezTo>
                    <a:cubicBezTo>
                      <a:pt x="3628" y="997"/>
                      <a:pt x="3649" y="825"/>
                      <a:pt x="3679" y="652"/>
                    </a:cubicBezTo>
                    <a:cubicBezTo>
                      <a:pt x="3710" y="475"/>
                      <a:pt x="3795" y="299"/>
                      <a:pt x="3788" y="119"/>
                    </a:cubicBezTo>
                    <a:cubicBezTo>
                      <a:pt x="3785" y="45"/>
                      <a:pt x="3722" y="1"/>
                      <a:pt x="365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6489775" y="3626025"/>
                <a:ext cx="250700" cy="43775"/>
              </a:xfrm>
              <a:custGeom>
                <a:rect b="b" l="l" r="r" t="t"/>
                <a:pathLst>
                  <a:path extrusionOk="0" h="1751" w="10028">
                    <a:moveTo>
                      <a:pt x="362" y="0"/>
                    </a:moveTo>
                    <a:cubicBezTo>
                      <a:pt x="344" y="0"/>
                      <a:pt x="326" y="4"/>
                      <a:pt x="310" y="13"/>
                    </a:cubicBezTo>
                    <a:cubicBezTo>
                      <a:pt x="83" y="132"/>
                      <a:pt x="0" y="399"/>
                      <a:pt x="31" y="644"/>
                    </a:cubicBezTo>
                    <a:cubicBezTo>
                      <a:pt x="66" y="917"/>
                      <a:pt x="217" y="1154"/>
                      <a:pt x="447" y="1306"/>
                    </a:cubicBezTo>
                    <a:cubicBezTo>
                      <a:pt x="710" y="1479"/>
                      <a:pt x="1028" y="1538"/>
                      <a:pt x="1337" y="1573"/>
                    </a:cubicBezTo>
                    <a:cubicBezTo>
                      <a:pt x="1718" y="1616"/>
                      <a:pt x="2103" y="1643"/>
                      <a:pt x="2486" y="1668"/>
                    </a:cubicBezTo>
                    <a:cubicBezTo>
                      <a:pt x="3322" y="1723"/>
                      <a:pt x="4160" y="1751"/>
                      <a:pt x="4998" y="1751"/>
                    </a:cubicBezTo>
                    <a:cubicBezTo>
                      <a:pt x="5720" y="1751"/>
                      <a:pt x="6442" y="1730"/>
                      <a:pt x="7162" y="1688"/>
                    </a:cubicBezTo>
                    <a:cubicBezTo>
                      <a:pt x="8054" y="1637"/>
                      <a:pt x="8944" y="1555"/>
                      <a:pt x="9828" y="1428"/>
                    </a:cubicBezTo>
                    <a:cubicBezTo>
                      <a:pt x="10028" y="1402"/>
                      <a:pt x="10011" y="1103"/>
                      <a:pt x="9821" y="1103"/>
                    </a:cubicBezTo>
                    <a:cubicBezTo>
                      <a:pt x="9814" y="1103"/>
                      <a:pt x="9807" y="1103"/>
                      <a:pt x="9799" y="1104"/>
                    </a:cubicBezTo>
                    <a:cubicBezTo>
                      <a:pt x="8366" y="1274"/>
                      <a:pt x="6928" y="1394"/>
                      <a:pt x="5485" y="1417"/>
                    </a:cubicBezTo>
                    <a:cubicBezTo>
                      <a:pt x="5272" y="1420"/>
                      <a:pt x="5059" y="1422"/>
                      <a:pt x="4847" y="1422"/>
                    </a:cubicBezTo>
                    <a:cubicBezTo>
                      <a:pt x="4334" y="1422"/>
                      <a:pt x="3822" y="1412"/>
                      <a:pt x="3312" y="1390"/>
                    </a:cubicBezTo>
                    <a:cubicBezTo>
                      <a:pt x="2612" y="1361"/>
                      <a:pt x="1898" y="1338"/>
                      <a:pt x="1204" y="1237"/>
                    </a:cubicBezTo>
                    <a:cubicBezTo>
                      <a:pt x="917" y="1196"/>
                      <a:pt x="578" y="1113"/>
                      <a:pt x="408" y="854"/>
                    </a:cubicBezTo>
                    <a:cubicBezTo>
                      <a:pt x="269" y="639"/>
                      <a:pt x="269" y="354"/>
                      <a:pt x="457" y="169"/>
                    </a:cubicBezTo>
                    <a:cubicBezTo>
                      <a:pt x="535" y="92"/>
                      <a:pt x="449" y="0"/>
                      <a:pt x="362"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6083625" y="3595575"/>
                <a:ext cx="66000" cy="257700"/>
              </a:xfrm>
              <a:custGeom>
                <a:rect b="b" l="l" r="r" t="t"/>
                <a:pathLst>
                  <a:path extrusionOk="0" h="10308" w="2640">
                    <a:moveTo>
                      <a:pt x="248" y="1"/>
                    </a:moveTo>
                    <a:cubicBezTo>
                      <a:pt x="198" y="1"/>
                      <a:pt x="147" y="41"/>
                      <a:pt x="146" y="103"/>
                    </a:cubicBezTo>
                    <a:cubicBezTo>
                      <a:pt x="142" y="292"/>
                      <a:pt x="177" y="480"/>
                      <a:pt x="200" y="667"/>
                    </a:cubicBezTo>
                    <a:cubicBezTo>
                      <a:pt x="226" y="871"/>
                      <a:pt x="247" y="1077"/>
                      <a:pt x="267" y="1282"/>
                    </a:cubicBezTo>
                    <a:cubicBezTo>
                      <a:pt x="304" y="1677"/>
                      <a:pt x="325" y="2070"/>
                      <a:pt x="330" y="2466"/>
                    </a:cubicBezTo>
                    <a:cubicBezTo>
                      <a:pt x="341" y="3264"/>
                      <a:pt x="279" y="4060"/>
                      <a:pt x="208" y="4854"/>
                    </a:cubicBezTo>
                    <a:cubicBezTo>
                      <a:pt x="140" y="5644"/>
                      <a:pt x="73" y="6434"/>
                      <a:pt x="41" y="7226"/>
                    </a:cubicBezTo>
                    <a:cubicBezTo>
                      <a:pt x="24" y="7626"/>
                      <a:pt x="15" y="8027"/>
                      <a:pt x="13" y="8429"/>
                    </a:cubicBezTo>
                    <a:cubicBezTo>
                      <a:pt x="12" y="8621"/>
                      <a:pt x="13" y="8813"/>
                      <a:pt x="15" y="9004"/>
                    </a:cubicBezTo>
                    <a:cubicBezTo>
                      <a:pt x="17" y="9175"/>
                      <a:pt x="1" y="9363"/>
                      <a:pt x="70" y="9525"/>
                    </a:cubicBezTo>
                    <a:cubicBezTo>
                      <a:pt x="145" y="9697"/>
                      <a:pt x="305" y="9771"/>
                      <a:pt x="476" y="9819"/>
                    </a:cubicBezTo>
                    <a:cubicBezTo>
                      <a:pt x="686" y="9876"/>
                      <a:pt x="901" y="9926"/>
                      <a:pt x="1112" y="9980"/>
                    </a:cubicBezTo>
                    <a:cubicBezTo>
                      <a:pt x="1544" y="10090"/>
                      <a:pt x="1974" y="10205"/>
                      <a:pt x="2409" y="10303"/>
                    </a:cubicBezTo>
                    <a:cubicBezTo>
                      <a:pt x="2422" y="10306"/>
                      <a:pt x="2435" y="10308"/>
                      <a:pt x="2447" y="10308"/>
                    </a:cubicBezTo>
                    <a:cubicBezTo>
                      <a:pt x="2614" y="10308"/>
                      <a:pt x="2640" y="10045"/>
                      <a:pt x="2463" y="9995"/>
                    </a:cubicBezTo>
                    <a:cubicBezTo>
                      <a:pt x="2092" y="9892"/>
                      <a:pt x="1717" y="9803"/>
                      <a:pt x="1344" y="9711"/>
                    </a:cubicBezTo>
                    <a:cubicBezTo>
                      <a:pt x="1169" y="9666"/>
                      <a:pt x="994" y="9623"/>
                      <a:pt x="820" y="9580"/>
                    </a:cubicBezTo>
                    <a:cubicBezTo>
                      <a:pt x="694" y="9548"/>
                      <a:pt x="422" y="9531"/>
                      <a:pt x="357" y="9398"/>
                    </a:cubicBezTo>
                    <a:cubicBezTo>
                      <a:pt x="295" y="9267"/>
                      <a:pt x="326" y="9067"/>
                      <a:pt x="323" y="8925"/>
                    </a:cubicBezTo>
                    <a:cubicBezTo>
                      <a:pt x="319" y="8715"/>
                      <a:pt x="318" y="8506"/>
                      <a:pt x="319" y="8296"/>
                    </a:cubicBezTo>
                    <a:cubicBezTo>
                      <a:pt x="320" y="7913"/>
                      <a:pt x="329" y="7530"/>
                      <a:pt x="342" y="7146"/>
                    </a:cubicBezTo>
                    <a:cubicBezTo>
                      <a:pt x="398" y="5628"/>
                      <a:pt x="619" y="4117"/>
                      <a:pt x="606" y="2597"/>
                    </a:cubicBezTo>
                    <a:cubicBezTo>
                      <a:pt x="602" y="2167"/>
                      <a:pt x="578" y="1738"/>
                      <a:pt x="538" y="1310"/>
                    </a:cubicBezTo>
                    <a:cubicBezTo>
                      <a:pt x="520" y="1105"/>
                      <a:pt x="494" y="900"/>
                      <a:pt x="464" y="695"/>
                    </a:cubicBezTo>
                    <a:cubicBezTo>
                      <a:pt x="433" y="482"/>
                      <a:pt x="409" y="263"/>
                      <a:pt x="331" y="62"/>
                    </a:cubicBezTo>
                    <a:cubicBezTo>
                      <a:pt x="314" y="19"/>
                      <a:pt x="281" y="1"/>
                      <a:pt x="24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5796100" y="3782000"/>
                <a:ext cx="303275" cy="66700"/>
              </a:xfrm>
              <a:custGeom>
                <a:rect b="b" l="l" r="r" t="t"/>
                <a:pathLst>
                  <a:path extrusionOk="0" h="2668" w="12131">
                    <a:moveTo>
                      <a:pt x="99" y="0"/>
                    </a:moveTo>
                    <a:cubicBezTo>
                      <a:pt x="14" y="0"/>
                      <a:pt x="1" y="131"/>
                      <a:pt x="73" y="175"/>
                    </a:cubicBezTo>
                    <a:cubicBezTo>
                      <a:pt x="153" y="225"/>
                      <a:pt x="225" y="289"/>
                      <a:pt x="311" y="329"/>
                    </a:cubicBezTo>
                    <a:cubicBezTo>
                      <a:pt x="403" y="371"/>
                      <a:pt x="499" y="407"/>
                      <a:pt x="593" y="443"/>
                    </a:cubicBezTo>
                    <a:cubicBezTo>
                      <a:pt x="782" y="517"/>
                      <a:pt x="972" y="585"/>
                      <a:pt x="1163" y="651"/>
                    </a:cubicBezTo>
                    <a:cubicBezTo>
                      <a:pt x="1528" y="775"/>
                      <a:pt x="1896" y="887"/>
                      <a:pt x="2267" y="987"/>
                    </a:cubicBezTo>
                    <a:cubicBezTo>
                      <a:pt x="3034" y="1196"/>
                      <a:pt x="3813" y="1356"/>
                      <a:pt x="4596" y="1490"/>
                    </a:cubicBezTo>
                    <a:cubicBezTo>
                      <a:pt x="6161" y="1760"/>
                      <a:pt x="7741" y="1930"/>
                      <a:pt x="9311" y="2167"/>
                    </a:cubicBezTo>
                    <a:cubicBezTo>
                      <a:pt x="10202" y="2302"/>
                      <a:pt x="11093" y="2456"/>
                      <a:pt x="11970" y="2665"/>
                    </a:cubicBezTo>
                    <a:cubicBezTo>
                      <a:pt x="11980" y="2667"/>
                      <a:pt x="11989" y="2668"/>
                      <a:pt x="11998" y="2668"/>
                    </a:cubicBezTo>
                    <a:cubicBezTo>
                      <a:pt x="12111" y="2668"/>
                      <a:pt x="12131" y="2485"/>
                      <a:pt x="12007" y="2454"/>
                    </a:cubicBezTo>
                    <a:cubicBezTo>
                      <a:pt x="10466" y="2061"/>
                      <a:pt x="8895" y="1839"/>
                      <a:pt x="7322" y="1622"/>
                    </a:cubicBezTo>
                    <a:cubicBezTo>
                      <a:pt x="5757" y="1406"/>
                      <a:pt x="4187" y="1187"/>
                      <a:pt x="2653" y="800"/>
                    </a:cubicBezTo>
                    <a:cubicBezTo>
                      <a:pt x="2228" y="692"/>
                      <a:pt x="1806" y="571"/>
                      <a:pt x="1391" y="432"/>
                    </a:cubicBezTo>
                    <a:cubicBezTo>
                      <a:pt x="1177" y="360"/>
                      <a:pt x="965" y="286"/>
                      <a:pt x="754" y="204"/>
                    </a:cubicBezTo>
                    <a:cubicBezTo>
                      <a:pt x="653" y="165"/>
                      <a:pt x="552" y="124"/>
                      <a:pt x="449" y="85"/>
                    </a:cubicBezTo>
                    <a:cubicBezTo>
                      <a:pt x="343" y="45"/>
                      <a:pt x="233" y="34"/>
                      <a:pt x="125" y="4"/>
                    </a:cubicBezTo>
                    <a:cubicBezTo>
                      <a:pt x="116" y="1"/>
                      <a:pt x="107" y="0"/>
                      <a:pt x="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5895025" y="3844075"/>
                <a:ext cx="234200" cy="18350"/>
              </a:xfrm>
              <a:custGeom>
                <a:rect b="b" l="l" r="r" t="t"/>
                <a:pathLst>
                  <a:path extrusionOk="0" h="734" w="9368">
                    <a:moveTo>
                      <a:pt x="7195" y="1"/>
                    </a:moveTo>
                    <a:cubicBezTo>
                      <a:pt x="6706" y="1"/>
                      <a:pt x="6218" y="8"/>
                      <a:pt x="5729" y="23"/>
                    </a:cubicBezTo>
                    <a:cubicBezTo>
                      <a:pt x="4535" y="58"/>
                      <a:pt x="3343" y="135"/>
                      <a:pt x="2153" y="254"/>
                    </a:cubicBezTo>
                    <a:cubicBezTo>
                      <a:pt x="1481" y="322"/>
                      <a:pt x="811" y="407"/>
                      <a:pt x="142" y="501"/>
                    </a:cubicBezTo>
                    <a:cubicBezTo>
                      <a:pt x="1" y="521"/>
                      <a:pt x="12" y="733"/>
                      <a:pt x="146" y="733"/>
                    </a:cubicBezTo>
                    <a:cubicBezTo>
                      <a:pt x="152" y="733"/>
                      <a:pt x="158" y="733"/>
                      <a:pt x="163" y="732"/>
                    </a:cubicBezTo>
                    <a:cubicBezTo>
                      <a:pt x="2426" y="444"/>
                      <a:pt x="4708" y="295"/>
                      <a:pt x="6988" y="295"/>
                    </a:cubicBezTo>
                    <a:cubicBezTo>
                      <a:pt x="7079" y="295"/>
                      <a:pt x="7170" y="295"/>
                      <a:pt x="7260" y="296"/>
                    </a:cubicBezTo>
                    <a:cubicBezTo>
                      <a:pt x="7589" y="297"/>
                      <a:pt x="7920" y="302"/>
                      <a:pt x="8249" y="310"/>
                    </a:cubicBezTo>
                    <a:cubicBezTo>
                      <a:pt x="8421" y="314"/>
                      <a:pt x="8595" y="319"/>
                      <a:pt x="8767" y="325"/>
                    </a:cubicBezTo>
                    <a:cubicBezTo>
                      <a:pt x="8855" y="328"/>
                      <a:pt x="8943" y="337"/>
                      <a:pt x="9030" y="337"/>
                    </a:cubicBezTo>
                    <a:cubicBezTo>
                      <a:pt x="9109" y="337"/>
                      <a:pt x="9186" y="330"/>
                      <a:pt x="9262" y="305"/>
                    </a:cubicBezTo>
                    <a:cubicBezTo>
                      <a:pt x="9360" y="271"/>
                      <a:pt x="9367" y="121"/>
                      <a:pt x="9271" y="81"/>
                    </a:cubicBezTo>
                    <a:cubicBezTo>
                      <a:pt x="9139" y="26"/>
                      <a:pt x="9010" y="32"/>
                      <a:pt x="8870" y="27"/>
                    </a:cubicBezTo>
                    <a:cubicBezTo>
                      <a:pt x="8715" y="22"/>
                      <a:pt x="8558" y="18"/>
                      <a:pt x="8403" y="14"/>
                    </a:cubicBezTo>
                    <a:cubicBezTo>
                      <a:pt x="8109" y="8"/>
                      <a:pt x="7814" y="4"/>
                      <a:pt x="7520" y="2"/>
                    </a:cubicBezTo>
                    <a:cubicBezTo>
                      <a:pt x="7412" y="1"/>
                      <a:pt x="7303" y="1"/>
                      <a:pt x="719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6136825" y="3819200"/>
                <a:ext cx="308925" cy="34075"/>
              </a:xfrm>
              <a:custGeom>
                <a:rect b="b" l="l" r="r" t="t"/>
                <a:pathLst>
                  <a:path extrusionOk="0" h="1363" w="12357">
                    <a:moveTo>
                      <a:pt x="9855" y="0"/>
                    </a:moveTo>
                    <a:cubicBezTo>
                      <a:pt x="9076" y="0"/>
                      <a:pt x="8299" y="72"/>
                      <a:pt x="7527" y="175"/>
                    </a:cubicBezTo>
                    <a:cubicBezTo>
                      <a:pt x="5944" y="390"/>
                      <a:pt x="4382" y="742"/>
                      <a:pt x="2799" y="957"/>
                    </a:cubicBezTo>
                    <a:cubicBezTo>
                      <a:pt x="2000" y="1065"/>
                      <a:pt x="1193" y="1138"/>
                      <a:pt x="386" y="1138"/>
                    </a:cubicBezTo>
                    <a:cubicBezTo>
                      <a:pt x="305" y="1138"/>
                      <a:pt x="224" y="1137"/>
                      <a:pt x="143" y="1135"/>
                    </a:cubicBezTo>
                    <a:cubicBezTo>
                      <a:pt x="142" y="1135"/>
                      <a:pt x="141" y="1135"/>
                      <a:pt x="140" y="1135"/>
                    </a:cubicBezTo>
                    <a:cubicBezTo>
                      <a:pt x="1" y="1135"/>
                      <a:pt x="24" y="1350"/>
                      <a:pt x="162" y="1355"/>
                    </a:cubicBezTo>
                    <a:cubicBezTo>
                      <a:pt x="303" y="1360"/>
                      <a:pt x="444" y="1362"/>
                      <a:pt x="585" y="1362"/>
                    </a:cubicBezTo>
                    <a:cubicBezTo>
                      <a:pt x="3599" y="1362"/>
                      <a:pt x="6511" y="357"/>
                      <a:pt x="9522" y="288"/>
                    </a:cubicBezTo>
                    <a:cubicBezTo>
                      <a:pt x="9622" y="286"/>
                      <a:pt x="9723" y="284"/>
                      <a:pt x="9824" y="284"/>
                    </a:cubicBezTo>
                    <a:cubicBezTo>
                      <a:pt x="10162" y="284"/>
                      <a:pt x="10500" y="298"/>
                      <a:pt x="10837" y="329"/>
                    </a:cubicBezTo>
                    <a:cubicBezTo>
                      <a:pt x="11142" y="357"/>
                      <a:pt x="11439" y="406"/>
                      <a:pt x="11738" y="457"/>
                    </a:cubicBezTo>
                    <a:cubicBezTo>
                      <a:pt x="11705" y="523"/>
                      <a:pt x="11750" y="616"/>
                      <a:pt x="11833" y="616"/>
                    </a:cubicBezTo>
                    <a:cubicBezTo>
                      <a:pt x="11844" y="616"/>
                      <a:pt x="11856" y="614"/>
                      <a:pt x="11869" y="611"/>
                    </a:cubicBezTo>
                    <a:cubicBezTo>
                      <a:pt x="11981" y="576"/>
                      <a:pt x="12095" y="550"/>
                      <a:pt x="12208" y="519"/>
                    </a:cubicBezTo>
                    <a:cubicBezTo>
                      <a:pt x="12357" y="479"/>
                      <a:pt x="12301" y="289"/>
                      <a:pt x="12186" y="256"/>
                    </a:cubicBezTo>
                    <a:cubicBezTo>
                      <a:pt x="11448" y="41"/>
                      <a:pt x="10636" y="1"/>
                      <a:pt x="9872" y="0"/>
                    </a:cubicBezTo>
                    <a:cubicBezTo>
                      <a:pt x="9866" y="0"/>
                      <a:pt x="9861" y="0"/>
                      <a:pt x="985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6138525" y="3844100"/>
                <a:ext cx="253950" cy="12875"/>
              </a:xfrm>
              <a:custGeom>
                <a:rect b="b" l="l" r="r" t="t"/>
                <a:pathLst>
                  <a:path extrusionOk="0" h="515" w="10158">
                    <a:moveTo>
                      <a:pt x="9864" y="1"/>
                    </a:moveTo>
                    <a:cubicBezTo>
                      <a:pt x="9609" y="1"/>
                      <a:pt x="9354" y="32"/>
                      <a:pt x="9098" y="52"/>
                    </a:cubicBezTo>
                    <a:cubicBezTo>
                      <a:pt x="8778" y="78"/>
                      <a:pt x="8459" y="105"/>
                      <a:pt x="8140" y="127"/>
                    </a:cubicBezTo>
                    <a:cubicBezTo>
                      <a:pt x="7502" y="174"/>
                      <a:pt x="6862" y="208"/>
                      <a:pt x="6222" y="233"/>
                    </a:cubicBezTo>
                    <a:cubicBezTo>
                      <a:pt x="5463" y="261"/>
                      <a:pt x="4704" y="276"/>
                      <a:pt x="3944" y="276"/>
                    </a:cubicBezTo>
                    <a:cubicBezTo>
                      <a:pt x="3415" y="276"/>
                      <a:pt x="2885" y="269"/>
                      <a:pt x="2356" y="255"/>
                    </a:cubicBezTo>
                    <a:cubicBezTo>
                      <a:pt x="1620" y="234"/>
                      <a:pt x="886" y="198"/>
                      <a:pt x="152" y="154"/>
                    </a:cubicBezTo>
                    <a:cubicBezTo>
                      <a:pt x="150" y="154"/>
                      <a:pt x="147" y="154"/>
                      <a:pt x="144" y="154"/>
                    </a:cubicBezTo>
                    <a:cubicBezTo>
                      <a:pt x="32" y="154"/>
                      <a:pt x="1" y="330"/>
                      <a:pt x="120" y="340"/>
                    </a:cubicBezTo>
                    <a:cubicBezTo>
                      <a:pt x="1559" y="457"/>
                      <a:pt x="3004" y="514"/>
                      <a:pt x="4449" y="514"/>
                    </a:cubicBezTo>
                    <a:cubicBezTo>
                      <a:pt x="5601" y="514"/>
                      <a:pt x="6753" y="478"/>
                      <a:pt x="7903" y="408"/>
                    </a:cubicBezTo>
                    <a:cubicBezTo>
                      <a:pt x="8264" y="386"/>
                      <a:pt x="8628" y="361"/>
                      <a:pt x="8990" y="329"/>
                    </a:cubicBezTo>
                    <a:cubicBezTo>
                      <a:pt x="9351" y="299"/>
                      <a:pt x="9720" y="281"/>
                      <a:pt x="10069" y="183"/>
                    </a:cubicBezTo>
                    <a:cubicBezTo>
                      <a:pt x="10157" y="159"/>
                      <a:pt x="10147" y="13"/>
                      <a:pt x="10056" y="7"/>
                    </a:cubicBezTo>
                    <a:cubicBezTo>
                      <a:pt x="9992" y="2"/>
                      <a:pt x="9928" y="1"/>
                      <a:pt x="986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6057750" y="3844050"/>
                <a:ext cx="75000" cy="124925"/>
              </a:xfrm>
              <a:custGeom>
                <a:rect b="b" l="l" r="r" t="t"/>
                <a:pathLst>
                  <a:path extrusionOk="0" h="4997" w="3000">
                    <a:moveTo>
                      <a:pt x="2738" y="1"/>
                    </a:moveTo>
                    <a:cubicBezTo>
                      <a:pt x="2290" y="1"/>
                      <a:pt x="1896" y="569"/>
                      <a:pt x="1649" y="1027"/>
                    </a:cubicBezTo>
                    <a:cubicBezTo>
                      <a:pt x="1276" y="1717"/>
                      <a:pt x="961" y="2474"/>
                      <a:pt x="661" y="3222"/>
                    </a:cubicBezTo>
                    <a:cubicBezTo>
                      <a:pt x="426" y="3802"/>
                      <a:pt x="206" y="4395"/>
                      <a:pt x="0" y="4996"/>
                    </a:cubicBezTo>
                    <a:lnTo>
                      <a:pt x="322" y="4996"/>
                    </a:lnTo>
                    <a:cubicBezTo>
                      <a:pt x="708" y="3864"/>
                      <a:pt x="1146" y="2771"/>
                      <a:pt x="1637" y="1722"/>
                    </a:cubicBezTo>
                    <a:cubicBezTo>
                      <a:pt x="1796" y="1376"/>
                      <a:pt x="1962" y="1030"/>
                      <a:pt x="2178" y="744"/>
                    </a:cubicBezTo>
                    <a:cubicBezTo>
                      <a:pt x="2312" y="569"/>
                      <a:pt x="2460" y="439"/>
                      <a:pt x="2623" y="352"/>
                    </a:cubicBezTo>
                    <a:cubicBezTo>
                      <a:pt x="2717" y="301"/>
                      <a:pt x="2822" y="265"/>
                      <a:pt x="2930" y="245"/>
                    </a:cubicBezTo>
                    <a:cubicBezTo>
                      <a:pt x="2977" y="238"/>
                      <a:pt x="3000" y="190"/>
                      <a:pt x="2998" y="141"/>
                    </a:cubicBezTo>
                    <a:cubicBezTo>
                      <a:pt x="2995" y="100"/>
                      <a:pt x="2973" y="56"/>
                      <a:pt x="2936" y="39"/>
                    </a:cubicBezTo>
                    <a:cubicBezTo>
                      <a:pt x="2869" y="13"/>
                      <a:pt x="2803" y="1"/>
                      <a:pt x="273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5777250" y="2108875"/>
                <a:ext cx="910250" cy="1414175"/>
              </a:xfrm>
              <a:custGeom>
                <a:rect b="b" l="l" r="r" t="t"/>
                <a:pathLst>
                  <a:path extrusionOk="0" h="56567" w="36410">
                    <a:moveTo>
                      <a:pt x="17443" y="1"/>
                    </a:moveTo>
                    <a:cubicBezTo>
                      <a:pt x="15653" y="1"/>
                      <a:pt x="13738" y="517"/>
                      <a:pt x="12129" y="1034"/>
                    </a:cubicBezTo>
                    <a:cubicBezTo>
                      <a:pt x="9708" y="1810"/>
                      <a:pt x="4898" y="5157"/>
                      <a:pt x="3102" y="8032"/>
                    </a:cubicBezTo>
                    <a:cubicBezTo>
                      <a:pt x="1647" y="10360"/>
                      <a:pt x="0" y="19533"/>
                      <a:pt x="607" y="22154"/>
                    </a:cubicBezTo>
                    <a:cubicBezTo>
                      <a:pt x="1313" y="25198"/>
                      <a:pt x="2975" y="27147"/>
                      <a:pt x="5274" y="27147"/>
                    </a:cubicBezTo>
                    <a:cubicBezTo>
                      <a:pt x="5282" y="27147"/>
                      <a:pt x="5290" y="27147"/>
                      <a:pt x="5298" y="27147"/>
                    </a:cubicBezTo>
                    <a:cubicBezTo>
                      <a:pt x="7402" y="31189"/>
                      <a:pt x="7144" y="36422"/>
                      <a:pt x="6018" y="40806"/>
                    </a:cubicBezTo>
                    <a:cubicBezTo>
                      <a:pt x="4893" y="45188"/>
                      <a:pt x="2715" y="49251"/>
                      <a:pt x="557" y="53267"/>
                    </a:cubicBezTo>
                    <a:cubicBezTo>
                      <a:pt x="7368" y="55446"/>
                      <a:pt x="14520" y="56567"/>
                      <a:pt x="21673" y="56567"/>
                    </a:cubicBezTo>
                    <a:cubicBezTo>
                      <a:pt x="26622" y="56567"/>
                      <a:pt x="31572" y="56030"/>
                      <a:pt x="36410" y="54935"/>
                    </a:cubicBezTo>
                    <a:cubicBezTo>
                      <a:pt x="32642" y="43130"/>
                      <a:pt x="28964" y="36037"/>
                      <a:pt x="27826" y="28176"/>
                    </a:cubicBezTo>
                    <a:cubicBezTo>
                      <a:pt x="26708" y="20441"/>
                      <a:pt x="28354" y="12414"/>
                      <a:pt x="25182" y="5216"/>
                    </a:cubicBezTo>
                    <a:cubicBezTo>
                      <a:pt x="23775" y="2023"/>
                      <a:pt x="23324" y="1854"/>
                      <a:pt x="19996" y="460"/>
                    </a:cubicBezTo>
                    <a:cubicBezTo>
                      <a:pt x="19213" y="132"/>
                      <a:pt x="18344" y="1"/>
                      <a:pt x="17443"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6586725" y="3333600"/>
                <a:ext cx="37250" cy="39825"/>
              </a:xfrm>
              <a:custGeom>
                <a:rect b="b" l="l" r="r" t="t"/>
                <a:pathLst>
                  <a:path extrusionOk="0" h="1593" w="1490">
                    <a:moveTo>
                      <a:pt x="932" y="1"/>
                    </a:moveTo>
                    <a:lnTo>
                      <a:pt x="0" y="1327"/>
                    </a:lnTo>
                    <a:lnTo>
                      <a:pt x="52" y="1363"/>
                    </a:lnTo>
                    <a:lnTo>
                      <a:pt x="914" y="137"/>
                    </a:lnTo>
                    <a:lnTo>
                      <a:pt x="1429" y="1593"/>
                    </a:lnTo>
                    <a:lnTo>
                      <a:pt x="1490" y="1572"/>
                    </a:lnTo>
                    <a:lnTo>
                      <a:pt x="9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6581375" y="3193125"/>
                <a:ext cx="6300" cy="4900"/>
              </a:xfrm>
              <a:custGeom>
                <a:rect b="b" l="l" r="r" t="t"/>
                <a:pathLst>
                  <a:path extrusionOk="0" h="196" w="252">
                    <a:moveTo>
                      <a:pt x="31" y="1"/>
                    </a:moveTo>
                    <a:lnTo>
                      <a:pt x="1" y="56"/>
                    </a:lnTo>
                    <a:lnTo>
                      <a:pt x="251" y="196"/>
                    </a:lnTo>
                    <a:cubicBezTo>
                      <a:pt x="241" y="165"/>
                      <a:pt x="230" y="135"/>
                      <a:pt x="218" y="105"/>
                    </a:cubicBez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6597125" y="3281025"/>
                <a:ext cx="23675" cy="37325"/>
              </a:xfrm>
              <a:custGeom>
                <a:rect b="b" l="l" r="r" t="t"/>
                <a:pathLst>
                  <a:path extrusionOk="0" h="1493" w="947">
                    <a:moveTo>
                      <a:pt x="0" y="1"/>
                    </a:moveTo>
                    <a:lnTo>
                      <a:pt x="637" y="1492"/>
                    </a:lnTo>
                    <a:lnTo>
                      <a:pt x="695" y="1468"/>
                    </a:lnTo>
                    <a:lnTo>
                      <a:pt x="107" y="89"/>
                    </a:lnTo>
                    <a:lnTo>
                      <a:pt x="946" y="273"/>
                    </a:lnTo>
                    <a:cubicBezTo>
                      <a:pt x="937" y="248"/>
                      <a:pt x="929" y="225"/>
                      <a:pt x="921" y="202"/>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6562250" y="3206975"/>
                <a:ext cx="34600" cy="38600"/>
              </a:xfrm>
              <a:custGeom>
                <a:rect b="b" l="l" r="r" t="t"/>
                <a:pathLst>
                  <a:path extrusionOk="0" h="1544" w="1384">
                    <a:moveTo>
                      <a:pt x="0" y="0"/>
                    </a:moveTo>
                    <a:lnTo>
                      <a:pt x="665" y="1543"/>
                    </a:lnTo>
                    <a:lnTo>
                      <a:pt x="722" y="1518"/>
                    </a:lnTo>
                    <a:lnTo>
                      <a:pt x="118" y="115"/>
                    </a:lnTo>
                    <a:lnTo>
                      <a:pt x="1384" y="631"/>
                    </a:lnTo>
                    <a:cubicBezTo>
                      <a:pt x="1375" y="605"/>
                      <a:pt x="1364" y="580"/>
                      <a:pt x="1355" y="552"/>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6618400" y="3369325"/>
                <a:ext cx="31950" cy="23400"/>
              </a:xfrm>
              <a:custGeom>
                <a:rect b="b" l="l" r="r" t="t"/>
                <a:pathLst>
                  <a:path extrusionOk="0" h="936" w="1278">
                    <a:moveTo>
                      <a:pt x="1256" y="1"/>
                    </a:moveTo>
                    <a:lnTo>
                      <a:pt x="1" y="884"/>
                    </a:lnTo>
                    <a:lnTo>
                      <a:pt x="37" y="935"/>
                    </a:lnTo>
                    <a:lnTo>
                      <a:pt x="1278" y="62"/>
                    </a:lnTo>
                    <a:cubicBezTo>
                      <a:pt x="1270" y="42"/>
                      <a:pt x="1264" y="21"/>
                      <a:pt x="1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6648450" y="3374800"/>
                <a:ext cx="4575" cy="41375"/>
              </a:xfrm>
              <a:custGeom>
                <a:rect b="b" l="l" r="r" t="t"/>
                <a:pathLst>
                  <a:path extrusionOk="0" h="1655" w="183">
                    <a:moveTo>
                      <a:pt x="131" y="0"/>
                    </a:moveTo>
                    <a:lnTo>
                      <a:pt x="1" y="1649"/>
                    </a:lnTo>
                    <a:lnTo>
                      <a:pt x="63" y="1654"/>
                    </a:lnTo>
                    <a:lnTo>
                      <a:pt x="182" y="149"/>
                    </a:lnTo>
                    <a:cubicBezTo>
                      <a:pt x="166" y="99"/>
                      <a:pt x="148" y="50"/>
                      <a:pt x="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6569825" y="3371200"/>
                <a:ext cx="35275" cy="39925"/>
              </a:xfrm>
              <a:custGeom>
                <a:rect b="b" l="l" r="r" t="t"/>
                <a:pathLst>
                  <a:path extrusionOk="0" h="1597" w="1411">
                    <a:moveTo>
                      <a:pt x="0" y="1"/>
                    </a:moveTo>
                    <a:lnTo>
                      <a:pt x="310" y="1597"/>
                    </a:lnTo>
                    <a:lnTo>
                      <a:pt x="372" y="1584"/>
                    </a:lnTo>
                    <a:lnTo>
                      <a:pt x="88" y="117"/>
                    </a:lnTo>
                    <a:lnTo>
                      <a:pt x="1381" y="791"/>
                    </a:lnTo>
                    <a:lnTo>
                      <a:pt x="1411" y="735"/>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6567700" y="3145875"/>
                <a:ext cx="11900" cy="39500"/>
              </a:xfrm>
              <a:custGeom>
                <a:rect b="b" l="l" r="r" t="t"/>
                <a:pathLst>
                  <a:path extrusionOk="0" h="1580" w="476">
                    <a:moveTo>
                      <a:pt x="27" y="1"/>
                    </a:moveTo>
                    <a:lnTo>
                      <a:pt x="0" y="1580"/>
                    </a:lnTo>
                    <a:lnTo>
                      <a:pt x="476" y="1214"/>
                    </a:lnTo>
                    <a:lnTo>
                      <a:pt x="453" y="1152"/>
                    </a:lnTo>
                    <a:lnTo>
                      <a:pt x="65" y="1450"/>
                    </a:lnTo>
                    <a:lnTo>
                      <a:pt x="87" y="165"/>
                    </a:lnTo>
                    <a:cubicBezTo>
                      <a:pt x="67" y="110"/>
                      <a:pt x="47" y="5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6598025" y="3404425"/>
                <a:ext cx="34950" cy="37175"/>
              </a:xfrm>
              <a:custGeom>
                <a:rect b="b" l="l" r="r" t="t"/>
                <a:pathLst>
                  <a:path extrusionOk="0" h="1487" w="1398">
                    <a:moveTo>
                      <a:pt x="58" y="1"/>
                    </a:moveTo>
                    <a:lnTo>
                      <a:pt x="0" y="24"/>
                    </a:lnTo>
                    <a:lnTo>
                      <a:pt x="627" y="1486"/>
                    </a:lnTo>
                    <a:lnTo>
                      <a:pt x="1397" y="54"/>
                    </a:lnTo>
                    <a:lnTo>
                      <a:pt x="1342" y="24"/>
                    </a:lnTo>
                    <a:lnTo>
                      <a:pt x="633" y="1341"/>
                    </a:lnTo>
                    <a:lnTo>
                      <a:pt x="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6631275" y="3318850"/>
                <a:ext cx="12400" cy="39400"/>
              </a:xfrm>
              <a:custGeom>
                <a:rect b="b" l="l" r="r" t="t"/>
                <a:pathLst>
                  <a:path extrusionOk="0" h="1576" w="496">
                    <a:moveTo>
                      <a:pt x="28" y="0"/>
                    </a:moveTo>
                    <a:lnTo>
                      <a:pt x="0" y="4"/>
                    </a:lnTo>
                    <a:lnTo>
                      <a:pt x="182" y="1576"/>
                    </a:lnTo>
                    <a:lnTo>
                      <a:pt x="496" y="1315"/>
                    </a:lnTo>
                    <a:cubicBezTo>
                      <a:pt x="488" y="1293"/>
                      <a:pt x="480" y="1273"/>
                      <a:pt x="474" y="1252"/>
                    </a:cubicBezTo>
                    <a:lnTo>
                      <a:pt x="232" y="1452"/>
                    </a:lnTo>
                    <a:lnTo>
                      <a:pt x="80" y="145"/>
                    </a:lnTo>
                    <a:cubicBezTo>
                      <a:pt x="63" y="97"/>
                      <a:pt x="46" y="49"/>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6544425" y="3113975"/>
                <a:ext cx="17300" cy="13725"/>
              </a:xfrm>
              <a:custGeom>
                <a:rect b="b" l="l" r="r" t="t"/>
                <a:pathLst>
                  <a:path extrusionOk="0" h="549" w="692">
                    <a:moveTo>
                      <a:pt x="491" y="1"/>
                    </a:moveTo>
                    <a:lnTo>
                      <a:pt x="0" y="338"/>
                    </a:lnTo>
                    <a:lnTo>
                      <a:pt x="692" y="548"/>
                    </a:lnTo>
                    <a:cubicBezTo>
                      <a:pt x="681" y="525"/>
                      <a:pt x="672" y="500"/>
                      <a:pt x="664" y="475"/>
                    </a:cubicBezTo>
                    <a:lnTo>
                      <a:pt x="143" y="316"/>
                    </a:lnTo>
                    <a:lnTo>
                      <a:pt x="513" y="62"/>
                    </a:lnTo>
                    <a:cubicBezTo>
                      <a:pt x="506" y="42"/>
                      <a:pt x="498" y="21"/>
                      <a:pt x="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6556600" y="3423000"/>
                <a:ext cx="39525" cy="36100"/>
              </a:xfrm>
              <a:custGeom>
                <a:rect b="b" l="l" r="r" t="t"/>
                <a:pathLst>
                  <a:path extrusionOk="0" h="1444" w="1581">
                    <a:moveTo>
                      <a:pt x="668" y="0"/>
                    </a:moveTo>
                    <a:lnTo>
                      <a:pt x="0" y="1444"/>
                    </a:lnTo>
                    <a:lnTo>
                      <a:pt x="1580" y="1061"/>
                    </a:lnTo>
                    <a:lnTo>
                      <a:pt x="1565" y="1000"/>
                    </a:lnTo>
                    <a:lnTo>
                      <a:pt x="112" y="1351"/>
                    </a:lnTo>
                    <a:lnTo>
                      <a:pt x="724" y="28"/>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6639475" y="3436300"/>
                <a:ext cx="33950" cy="40350"/>
              </a:xfrm>
              <a:custGeom>
                <a:rect b="b" l="l" r="r" t="t"/>
                <a:pathLst>
                  <a:path extrusionOk="0" h="1614" w="1358">
                    <a:moveTo>
                      <a:pt x="0" y="1"/>
                    </a:moveTo>
                    <a:lnTo>
                      <a:pt x="201" y="1613"/>
                    </a:lnTo>
                    <a:lnTo>
                      <a:pt x="264" y="1605"/>
                    </a:lnTo>
                    <a:lnTo>
                      <a:pt x="79" y="123"/>
                    </a:lnTo>
                    <a:lnTo>
                      <a:pt x="1325" y="881"/>
                    </a:lnTo>
                    <a:lnTo>
                      <a:pt x="1357" y="827"/>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6560675" y="3316225"/>
                <a:ext cx="39400" cy="34375"/>
              </a:xfrm>
              <a:custGeom>
                <a:rect b="b" l="l" r="r" t="t"/>
                <a:pathLst>
                  <a:path extrusionOk="0" h="1375" w="1576">
                    <a:moveTo>
                      <a:pt x="19" y="0"/>
                    </a:moveTo>
                    <a:lnTo>
                      <a:pt x="1" y="60"/>
                    </a:lnTo>
                    <a:lnTo>
                      <a:pt x="1433" y="490"/>
                    </a:lnTo>
                    <a:lnTo>
                      <a:pt x="235" y="1323"/>
                    </a:lnTo>
                    <a:lnTo>
                      <a:pt x="271" y="1375"/>
                    </a:lnTo>
                    <a:lnTo>
                      <a:pt x="1575" y="468"/>
                    </a:ln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6583675" y="3244750"/>
                <a:ext cx="21925" cy="17325"/>
              </a:xfrm>
              <a:custGeom>
                <a:rect b="b" l="l" r="r" t="t"/>
                <a:pathLst>
                  <a:path extrusionOk="0" h="693" w="877">
                    <a:moveTo>
                      <a:pt x="853" y="0"/>
                    </a:moveTo>
                    <a:lnTo>
                      <a:pt x="1" y="642"/>
                    </a:lnTo>
                    <a:lnTo>
                      <a:pt x="40" y="693"/>
                    </a:lnTo>
                    <a:lnTo>
                      <a:pt x="876" y="62"/>
                    </a:lnTo>
                    <a:lnTo>
                      <a:pt x="8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6613025" y="3270275"/>
                <a:ext cx="2400" cy="7275"/>
              </a:xfrm>
              <a:custGeom>
                <a:rect b="b" l="l" r="r" t="t"/>
                <a:pathLst>
                  <a:path extrusionOk="0" h="291" w="96">
                    <a:moveTo>
                      <a:pt x="53" y="1"/>
                    </a:moveTo>
                    <a:lnTo>
                      <a:pt x="0" y="279"/>
                    </a:lnTo>
                    <a:lnTo>
                      <a:pt x="62" y="290"/>
                    </a:lnTo>
                    <a:lnTo>
                      <a:pt x="96" y="116"/>
                    </a:lnTo>
                    <a:lnTo>
                      <a:pt x="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6547400" y="3277700"/>
                <a:ext cx="40800" cy="27450"/>
              </a:xfrm>
              <a:custGeom>
                <a:rect b="b" l="l" r="r" t="t"/>
                <a:pathLst>
                  <a:path extrusionOk="0" h="1098" w="1632">
                    <a:moveTo>
                      <a:pt x="1131" y="0"/>
                    </a:moveTo>
                    <a:lnTo>
                      <a:pt x="1" y="920"/>
                    </a:lnTo>
                    <a:lnTo>
                      <a:pt x="1626" y="1097"/>
                    </a:lnTo>
                    <a:lnTo>
                      <a:pt x="1632" y="1035"/>
                    </a:lnTo>
                    <a:lnTo>
                      <a:pt x="157" y="874"/>
                    </a:lnTo>
                    <a:lnTo>
                      <a:pt x="1172" y="49"/>
                    </a:lnTo>
                    <a:lnTo>
                      <a:pt x="11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6509550" y="3187475"/>
                <a:ext cx="38175" cy="34825"/>
              </a:xfrm>
              <a:custGeom>
                <a:rect b="b" l="l" r="r" t="t"/>
                <a:pathLst>
                  <a:path extrusionOk="0" h="1393" w="1527">
                    <a:moveTo>
                      <a:pt x="25" y="1"/>
                    </a:moveTo>
                    <a:lnTo>
                      <a:pt x="0" y="58"/>
                    </a:lnTo>
                    <a:lnTo>
                      <a:pt x="1382" y="631"/>
                    </a:lnTo>
                    <a:lnTo>
                      <a:pt x="105" y="1337"/>
                    </a:lnTo>
                    <a:lnTo>
                      <a:pt x="136" y="1393"/>
                    </a:lnTo>
                    <a:lnTo>
                      <a:pt x="1527" y="622"/>
                    </a:lnTo>
                    <a:lnTo>
                      <a:pt x="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6524225" y="3223700"/>
                <a:ext cx="40675" cy="32325"/>
              </a:xfrm>
              <a:custGeom>
                <a:rect b="b" l="l" r="r" t="t"/>
                <a:pathLst>
                  <a:path extrusionOk="0" h="1293" w="1627">
                    <a:moveTo>
                      <a:pt x="1088" y="0"/>
                    </a:moveTo>
                    <a:lnTo>
                      <a:pt x="1" y="1160"/>
                    </a:lnTo>
                    <a:lnTo>
                      <a:pt x="1621" y="1292"/>
                    </a:lnTo>
                    <a:lnTo>
                      <a:pt x="1626" y="1229"/>
                    </a:lnTo>
                    <a:lnTo>
                      <a:pt x="137" y="1107"/>
                    </a:lnTo>
                    <a:lnTo>
                      <a:pt x="1134" y="44"/>
                    </a:lnTo>
                    <a:lnTo>
                      <a:pt x="10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6523525" y="3402075"/>
                <a:ext cx="40600" cy="32350"/>
              </a:xfrm>
              <a:custGeom>
                <a:rect b="b" l="l" r="r" t="t"/>
                <a:pathLst>
                  <a:path extrusionOk="0" h="1294" w="1624">
                    <a:moveTo>
                      <a:pt x="1623" y="0"/>
                    </a:moveTo>
                    <a:lnTo>
                      <a:pt x="0" y="84"/>
                    </a:lnTo>
                    <a:lnTo>
                      <a:pt x="3" y="147"/>
                    </a:lnTo>
                    <a:lnTo>
                      <a:pt x="1496" y="70"/>
                    </a:lnTo>
                    <a:lnTo>
                      <a:pt x="1496" y="70"/>
                    </a:lnTo>
                    <a:lnTo>
                      <a:pt x="648" y="1258"/>
                    </a:lnTo>
                    <a:lnTo>
                      <a:pt x="700" y="1294"/>
                    </a:lnTo>
                    <a:lnTo>
                      <a:pt x="16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6526600" y="3357125"/>
                <a:ext cx="40075" cy="33775"/>
              </a:xfrm>
              <a:custGeom>
                <a:rect b="b" l="l" r="r" t="t"/>
                <a:pathLst>
                  <a:path extrusionOk="0" h="1351" w="1603">
                    <a:moveTo>
                      <a:pt x="1228" y="1"/>
                    </a:moveTo>
                    <a:lnTo>
                      <a:pt x="0" y="1009"/>
                    </a:lnTo>
                    <a:lnTo>
                      <a:pt x="1589" y="1350"/>
                    </a:lnTo>
                    <a:lnTo>
                      <a:pt x="1603" y="1289"/>
                    </a:lnTo>
                    <a:lnTo>
                      <a:pt x="140" y="975"/>
                    </a:lnTo>
                    <a:lnTo>
                      <a:pt x="1267" y="50"/>
                    </a:lnTo>
                    <a:lnTo>
                      <a:pt x="12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6524700" y="3319175"/>
                <a:ext cx="38675" cy="37250"/>
              </a:xfrm>
              <a:custGeom>
                <a:rect b="b" l="l" r="r" t="t"/>
                <a:pathLst>
                  <a:path extrusionOk="0" h="1490" w="1547">
                    <a:moveTo>
                      <a:pt x="0" y="0"/>
                    </a:moveTo>
                    <a:lnTo>
                      <a:pt x="555" y="1490"/>
                    </a:lnTo>
                    <a:lnTo>
                      <a:pt x="614" y="1467"/>
                    </a:lnTo>
                    <a:lnTo>
                      <a:pt x="105" y="100"/>
                    </a:lnTo>
                    <a:lnTo>
                      <a:pt x="1526" y="563"/>
                    </a:lnTo>
                    <a:lnTo>
                      <a:pt x="1546"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6518450" y="3070500"/>
                <a:ext cx="32825" cy="40575"/>
              </a:xfrm>
              <a:custGeom>
                <a:rect b="b" l="l" r="r" t="t"/>
                <a:pathLst>
                  <a:path extrusionOk="0" h="1623" w="1313">
                    <a:moveTo>
                      <a:pt x="199" y="1"/>
                    </a:moveTo>
                    <a:lnTo>
                      <a:pt x="1" y="1615"/>
                    </a:lnTo>
                    <a:lnTo>
                      <a:pt x="63" y="1623"/>
                    </a:lnTo>
                    <a:lnTo>
                      <a:pt x="246" y="139"/>
                    </a:lnTo>
                    <a:lnTo>
                      <a:pt x="1268" y="1180"/>
                    </a:lnTo>
                    <a:lnTo>
                      <a:pt x="1313" y="1135"/>
                    </a:lnTo>
                    <a:lnTo>
                      <a:pt x="1313" y="1134"/>
                    </a:lnTo>
                    <a:lnTo>
                      <a:pt x="1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6661025" y="3486150"/>
                <a:ext cx="2025" cy="1800"/>
              </a:xfrm>
              <a:custGeom>
                <a:rect b="b" l="l" r="r" t="t"/>
                <a:pathLst>
                  <a:path extrusionOk="0" h="72" w="81">
                    <a:moveTo>
                      <a:pt x="19" y="0"/>
                    </a:moveTo>
                    <a:lnTo>
                      <a:pt x="1" y="71"/>
                    </a:lnTo>
                    <a:lnTo>
                      <a:pt x="70" y="56"/>
                    </a:lnTo>
                    <a:lnTo>
                      <a:pt x="80" y="17"/>
                    </a:ln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6544400" y="3478325"/>
                <a:ext cx="33650" cy="27300"/>
              </a:xfrm>
              <a:custGeom>
                <a:rect b="b" l="l" r="r" t="t"/>
                <a:pathLst>
                  <a:path extrusionOk="0" h="1092" w="1346">
                    <a:moveTo>
                      <a:pt x="1310" y="0"/>
                    </a:moveTo>
                    <a:lnTo>
                      <a:pt x="0" y="900"/>
                    </a:lnTo>
                    <a:lnTo>
                      <a:pt x="627" y="1092"/>
                    </a:lnTo>
                    <a:cubicBezTo>
                      <a:pt x="676" y="1085"/>
                      <a:pt x="725" y="1078"/>
                      <a:pt x="774" y="1069"/>
                    </a:cubicBezTo>
                    <a:lnTo>
                      <a:pt x="144" y="879"/>
                    </a:lnTo>
                    <a:lnTo>
                      <a:pt x="1346" y="52"/>
                    </a:lnTo>
                    <a:lnTo>
                      <a:pt x="13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6588250" y="3450025"/>
                <a:ext cx="32875" cy="39750"/>
              </a:xfrm>
              <a:custGeom>
                <a:rect b="b" l="l" r="r" t="t"/>
                <a:pathLst>
                  <a:path extrusionOk="0" h="1590" w="1315">
                    <a:moveTo>
                      <a:pt x="1188" y="0"/>
                    </a:moveTo>
                    <a:lnTo>
                      <a:pt x="1" y="1109"/>
                    </a:lnTo>
                    <a:lnTo>
                      <a:pt x="43" y="1156"/>
                    </a:lnTo>
                    <a:lnTo>
                      <a:pt x="1136" y="135"/>
                    </a:lnTo>
                    <a:lnTo>
                      <a:pt x="1251" y="1589"/>
                    </a:lnTo>
                    <a:lnTo>
                      <a:pt x="1315" y="1584"/>
                    </a:lnTo>
                    <a:lnTo>
                      <a:pt x="11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6298850" y="2203300"/>
                <a:ext cx="30550" cy="29475"/>
              </a:xfrm>
              <a:custGeom>
                <a:rect b="b" l="l" r="r" t="t"/>
                <a:pathLst>
                  <a:path extrusionOk="0" h="1179" w="1222">
                    <a:moveTo>
                      <a:pt x="464" y="1"/>
                    </a:moveTo>
                    <a:lnTo>
                      <a:pt x="0" y="1154"/>
                    </a:lnTo>
                    <a:lnTo>
                      <a:pt x="59" y="1179"/>
                    </a:lnTo>
                    <a:lnTo>
                      <a:pt x="483" y="129"/>
                    </a:lnTo>
                    <a:lnTo>
                      <a:pt x="1171" y="1046"/>
                    </a:lnTo>
                    <a:lnTo>
                      <a:pt x="1221" y="1009"/>
                    </a:lnTo>
                    <a:lnTo>
                      <a:pt x="4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6334250" y="2161100"/>
                <a:ext cx="36900" cy="28300"/>
              </a:xfrm>
              <a:custGeom>
                <a:rect b="b" l="l" r="r" t="t"/>
                <a:pathLst>
                  <a:path extrusionOk="0" h="1132" w="1476">
                    <a:moveTo>
                      <a:pt x="946" y="1"/>
                    </a:moveTo>
                    <a:lnTo>
                      <a:pt x="1360" y="1014"/>
                    </a:lnTo>
                    <a:lnTo>
                      <a:pt x="24" y="446"/>
                    </a:lnTo>
                    <a:lnTo>
                      <a:pt x="1" y="504"/>
                    </a:lnTo>
                    <a:lnTo>
                      <a:pt x="1476" y="1132"/>
                    </a:lnTo>
                    <a:lnTo>
                      <a:pt x="1049" y="89"/>
                    </a:lnTo>
                    <a:cubicBezTo>
                      <a:pt x="1014" y="58"/>
                      <a:pt x="980" y="30"/>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6208300" y="2198275"/>
                <a:ext cx="37200" cy="39825"/>
              </a:xfrm>
              <a:custGeom>
                <a:rect b="b" l="l" r="r" t="t"/>
                <a:pathLst>
                  <a:path extrusionOk="0" h="1593" w="1488">
                    <a:moveTo>
                      <a:pt x="932" y="0"/>
                    </a:moveTo>
                    <a:lnTo>
                      <a:pt x="0" y="1326"/>
                    </a:lnTo>
                    <a:lnTo>
                      <a:pt x="51" y="1362"/>
                    </a:lnTo>
                    <a:lnTo>
                      <a:pt x="914" y="136"/>
                    </a:lnTo>
                    <a:lnTo>
                      <a:pt x="1429" y="1592"/>
                    </a:lnTo>
                    <a:lnTo>
                      <a:pt x="1487" y="1572"/>
                    </a:lnTo>
                    <a:lnTo>
                      <a:pt x="9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6267375" y="2143675"/>
                <a:ext cx="31225" cy="40675"/>
              </a:xfrm>
              <a:custGeom>
                <a:rect b="b" l="l" r="r" t="t"/>
                <a:pathLst>
                  <a:path extrusionOk="0" h="1627" w="1249">
                    <a:moveTo>
                      <a:pt x="11" y="0"/>
                    </a:moveTo>
                    <a:lnTo>
                      <a:pt x="1" y="1625"/>
                    </a:lnTo>
                    <a:lnTo>
                      <a:pt x="63" y="1626"/>
                    </a:lnTo>
                    <a:lnTo>
                      <a:pt x="74" y="131"/>
                    </a:lnTo>
                    <a:lnTo>
                      <a:pt x="1209" y="1047"/>
                    </a:lnTo>
                    <a:lnTo>
                      <a:pt x="1249" y="998"/>
                    </a:lnTo>
                    <a:lnTo>
                      <a:pt x="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6290975" y="2240325"/>
                <a:ext cx="38825" cy="43250"/>
              </a:xfrm>
              <a:custGeom>
                <a:rect b="b" l="l" r="r" t="t"/>
                <a:pathLst>
                  <a:path extrusionOk="0" h="1730" w="1553">
                    <a:moveTo>
                      <a:pt x="1498" y="1"/>
                    </a:moveTo>
                    <a:lnTo>
                      <a:pt x="543" y="1585"/>
                    </a:lnTo>
                    <a:lnTo>
                      <a:pt x="59" y="249"/>
                    </a:lnTo>
                    <a:lnTo>
                      <a:pt x="1" y="270"/>
                    </a:lnTo>
                    <a:lnTo>
                      <a:pt x="530" y="1730"/>
                    </a:lnTo>
                    <a:lnTo>
                      <a:pt x="1553" y="33"/>
                    </a:lnTo>
                    <a:lnTo>
                      <a:pt x="14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6218700" y="2145700"/>
                <a:ext cx="35600" cy="37275"/>
              </a:xfrm>
              <a:custGeom>
                <a:rect b="b" l="l" r="r" t="t"/>
                <a:pathLst>
                  <a:path extrusionOk="0" h="1491" w="1424">
                    <a:moveTo>
                      <a:pt x="0" y="0"/>
                    </a:moveTo>
                    <a:lnTo>
                      <a:pt x="635" y="1491"/>
                    </a:lnTo>
                    <a:lnTo>
                      <a:pt x="693" y="1466"/>
                    </a:lnTo>
                    <a:lnTo>
                      <a:pt x="105" y="88"/>
                    </a:lnTo>
                    <a:lnTo>
                      <a:pt x="1409" y="373"/>
                    </a:lnTo>
                    <a:lnTo>
                      <a:pt x="1424" y="31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6281100" y="2122500"/>
                <a:ext cx="4375" cy="1725"/>
              </a:xfrm>
              <a:custGeom>
                <a:rect b="b" l="l" r="r" t="t"/>
                <a:pathLst>
                  <a:path extrusionOk="0" h="69" w="175">
                    <a:moveTo>
                      <a:pt x="52" y="1"/>
                    </a:moveTo>
                    <a:lnTo>
                      <a:pt x="0" y="6"/>
                    </a:lnTo>
                    <a:lnTo>
                      <a:pt x="6" y="69"/>
                    </a:lnTo>
                    <a:lnTo>
                      <a:pt x="175" y="52"/>
                    </a:lnTo>
                    <a:cubicBezTo>
                      <a:pt x="135" y="36"/>
                      <a:pt x="93" y="17"/>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6298575" y="2134150"/>
                <a:ext cx="12600" cy="17950"/>
              </a:xfrm>
              <a:custGeom>
                <a:rect b="b" l="l" r="r" t="t"/>
                <a:pathLst>
                  <a:path extrusionOk="0" h="718" w="504">
                    <a:moveTo>
                      <a:pt x="443" y="0"/>
                    </a:moveTo>
                    <a:lnTo>
                      <a:pt x="1" y="683"/>
                    </a:lnTo>
                    <a:lnTo>
                      <a:pt x="53" y="717"/>
                    </a:lnTo>
                    <a:lnTo>
                      <a:pt x="503" y="26"/>
                    </a:lnTo>
                    <a:cubicBezTo>
                      <a:pt x="484" y="17"/>
                      <a:pt x="463" y="8"/>
                      <a:pt x="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6296800" y="2278700"/>
                <a:ext cx="41575" cy="42675"/>
              </a:xfrm>
              <a:custGeom>
                <a:rect b="b" l="l" r="r" t="t"/>
                <a:pathLst>
                  <a:path extrusionOk="0" h="1707" w="1663">
                    <a:moveTo>
                      <a:pt x="1663" y="0"/>
                    </a:moveTo>
                    <a:lnTo>
                      <a:pt x="1" y="715"/>
                    </a:lnTo>
                    <a:lnTo>
                      <a:pt x="27" y="773"/>
                    </a:lnTo>
                    <a:lnTo>
                      <a:pt x="1548" y="120"/>
                    </a:lnTo>
                    <a:lnTo>
                      <a:pt x="929" y="1683"/>
                    </a:lnTo>
                    <a:lnTo>
                      <a:pt x="988" y="1707"/>
                    </a:lnTo>
                    <a:lnTo>
                      <a:pt x="16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6342750" y="2196375"/>
                <a:ext cx="35700" cy="38025"/>
              </a:xfrm>
              <a:custGeom>
                <a:rect b="b" l="l" r="r" t="t"/>
                <a:pathLst>
                  <a:path extrusionOk="0" h="1521" w="1428">
                    <a:moveTo>
                      <a:pt x="832" y="0"/>
                    </a:moveTo>
                    <a:lnTo>
                      <a:pt x="772" y="23"/>
                    </a:lnTo>
                    <a:lnTo>
                      <a:pt x="1314" y="1406"/>
                    </a:lnTo>
                    <a:lnTo>
                      <a:pt x="25" y="876"/>
                    </a:lnTo>
                    <a:lnTo>
                      <a:pt x="1" y="934"/>
                    </a:lnTo>
                    <a:lnTo>
                      <a:pt x="1427" y="1520"/>
                    </a:lnTo>
                    <a:lnTo>
                      <a:pt x="8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6383625" y="2220100"/>
                <a:ext cx="17450" cy="6350"/>
              </a:xfrm>
              <a:custGeom>
                <a:rect b="b" l="l" r="r" t="t"/>
                <a:pathLst>
                  <a:path extrusionOk="0" h="254" w="698">
                    <a:moveTo>
                      <a:pt x="16" y="0"/>
                    </a:moveTo>
                    <a:lnTo>
                      <a:pt x="1" y="61"/>
                    </a:lnTo>
                    <a:lnTo>
                      <a:pt x="697" y="253"/>
                    </a:lnTo>
                    <a:cubicBezTo>
                      <a:pt x="686" y="229"/>
                      <a:pt x="674" y="204"/>
                      <a:pt x="662" y="179"/>
                    </a:cubicBezTo>
                    <a:lnTo>
                      <a:pt x="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6388625" y="2239850"/>
                <a:ext cx="19100" cy="14750"/>
              </a:xfrm>
              <a:custGeom>
                <a:rect b="b" l="l" r="r" t="t"/>
                <a:pathLst>
                  <a:path extrusionOk="0" h="590" w="764">
                    <a:moveTo>
                      <a:pt x="739" y="0"/>
                    </a:moveTo>
                    <a:lnTo>
                      <a:pt x="0" y="539"/>
                    </a:lnTo>
                    <a:lnTo>
                      <a:pt x="36" y="590"/>
                    </a:lnTo>
                    <a:lnTo>
                      <a:pt x="763" y="61"/>
                    </a:lnTo>
                    <a:cubicBezTo>
                      <a:pt x="754" y="41"/>
                      <a:pt x="746" y="21"/>
                      <a:pt x="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6428425" y="2301350"/>
                <a:ext cx="1275" cy="1050"/>
              </a:xfrm>
              <a:custGeom>
                <a:rect b="b" l="l" r="r" t="t"/>
                <a:pathLst>
                  <a:path extrusionOk="0" h="42" w="51">
                    <a:moveTo>
                      <a:pt x="37" y="0"/>
                    </a:moveTo>
                    <a:lnTo>
                      <a:pt x="0" y="19"/>
                    </a:lnTo>
                    <a:lnTo>
                      <a:pt x="51" y="42"/>
                    </a:lnTo>
                    <a:cubicBezTo>
                      <a:pt x="47" y="28"/>
                      <a:pt x="43" y="15"/>
                      <a:pt x="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6407200" y="2255000"/>
                <a:ext cx="16700" cy="39575"/>
              </a:xfrm>
              <a:custGeom>
                <a:rect b="b" l="l" r="r" t="t"/>
                <a:pathLst>
                  <a:path extrusionOk="0" h="1583" w="668">
                    <a:moveTo>
                      <a:pt x="154" y="0"/>
                    </a:moveTo>
                    <a:lnTo>
                      <a:pt x="1" y="1582"/>
                    </a:lnTo>
                    <a:lnTo>
                      <a:pt x="1" y="1582"/>
                    </a:lnTo>
                    <a:lnTo>
                      <a:pt x="668" y="1151"/>
                    </a:lnTo>
                    <a:cubicBezTo>
                      <a:pt x="660" y="1130"/>
                      <a:pt x="653" y="1110"/>
                      <a:pt x="647" y="1089"/>
                    </a:cubicBezTo>
                    <a:lnTo>
                      <a:pt x="77" y="1459"/>
                    </a:lnTo>
                    <a:lnTo>
                      <a:pt x="77" y="1459"/>
                    </a:lnTo>
                    <a:lnTo>
                      <a:pt x="217" y="7"/>
                    </a:lnTo>
                    <a:lnTo>
                      <a:pt x="1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6200000" y="2109175"/>
                <a:ext cx="1900" cy="1050"/>
              </a:xfrm>
              <a:custGeom>
                <a:rect b="b" l="l" r="r" t="t"/>
                <a:pathLst>
                  <a:path extrusionOk="0" h="42" w="76">
                    <a:moveTo>
                      <a:pt x="67" y="1"/>
                    </a:moveTo>
                    <a:cubicBezTo>
                      <a:pt x="45" y="3"/>
                      <a:pt x="22" y="4"/>
                      <a:pt x="0" y="5"/>
                    </a:cubicBezTo>
                    <a:lnTo>
                      <a:pt x="17" y="42"/>
                    </a:lnTo>
                    <a:lnTo>
                      <a:pt x="75" y="18"/>
                    </a:lnTo>
                    <a:lnTo>
                      <a:pt x="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6239925" y="2231100"/>
                <a:ext cx="35600" cy="49725"/>
              </a:xfrm>
              <a:custGeom>
                <a:rect b="b" l="l" r="r" t="t"/>
                <a:pathLst>
                  <a:path extrusionOk="0" h="1989" w="1424">
                    <a:moveTo>
                      <a:pt x="1423" y="0"/>
                    </a:moveTo>
                    <a:lnTo>
                      <a:pt x="1" y="999"/>
                    </a:lnTo>
                    <a:lnTo>
                      <a:pt x="38" y="1051"/>
                    </a:lnTo>
                    <a:lnTo>
                      <a:pt x="1350" y="128"/>
                    </a:lnTo>
                    <a:lnTo>
                      <a:pt x="1203" y="1984"/>
                    </a:lnTo>
                    <a:lnTo>
                      <a:pt x="1267" y="1989"/>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6191400" y="2235875"/>
                <a:ext cx="35275" cy="39925"/>
              </a:xfrm>
              <a:custGeom>
                <a:rect b="b" l="l" r="r" t="t"/>
                <a:pathLst>
                  <a:path extrusionOk="0" h="1597" w="1411">
                    <a:moveTo>
                      <a:pt x="0" y="0"/>
                    </a:moveTo>
                    <a:lnTo>
                      <a:pt x="308" y="1596"/>
                    </a:lnTo>
                    <a:lnTo>
                      <a:pt x="371" y="1584"/>
                    </a:lnTo>
                    <a:lnTo>
                      <a:pt x="86" y="117"/>
                    </a:lnTo>
                    <a:lnTo>
                      <a:pt x="1381" y="791"/>
                    </a:lnTo>
                    <a:lnTo>
                      <a:pt x="1411" y="73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6219525" y="2269075"/>
                <a:ext cx="35025" cy="37175"/>
              </a:xfrm>
              <a:custGeom>
                <a:rect b="b" l="l" r="r" t="t"/>
                <a:pathLst>
                  <a:path extrusionOk="0" h="1487" w="1401">
                    <a:moveTo>
                      <a:pt x="60" y="0"/>
                    </a:moveTo>
                    <a:lnTo>
                      <a:pt x="1" y="25"/>
                    </a:lnTo>
                    <a:lnTo>
                      <a:pt x="628" y="1487"/>
                    </a:lnTo>
                    <a:lnTo>
                      <a:pt x="1400" y="55"/>
                    </a:lnTo>
                    <a:lnTo>
                      <a:pt x="1344" y="25"/>
                    </a:lnTo>
                    <a:lnTo>
                      <a:pt x="636" y="1342"/>
                    </a:ln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6252800" y="2183400"/>
                <a:ext cx="36925" cy="39525"/>
              </a:xfrm>
              <a:custGeom>
                <a:rect b="b" l="l" r="r" t="t"/>
                <a:pathLst>
                  <a:path extrusionOk="0" h="1581" w="1477">
                    <a:moveTo>
                      <a:pt x="64" y="0"/>
                    </a:moveTo>
                    <a:lnTo>
                      <a:pt x="0" y="9"/>
                    </a:lnTo>
                    <a:lnTo>
                      <a:pt x="183" y="1580"/>
                    </a:lnTo>
                    <a:lnTo>
                      <a:pt x="1476" y="502"/>
                    </a:lnTo>
                    <a:lnTo>
                      <a:pt x="1436" y="454"/>
                    </a:lnTo>
                    <a:lnTo>
                      <a:pt x="233" y="1457"/>
                    </a:lnTo>
                    <a:lnTo>
                      <a:pt x="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6364050" y="2278000"/>
                <a:ext cx="35225" cy="44925"/>
              </a:xfrm>
              <a:custGeom>
                <a:rect b="b" l="l" r="r" t="t"/>
                <a:pathLst>
                  <a:path extrusionOk="0" h="1797" w="1409">
                    <a:moveTo>
                      <a:pt x="1137" y="1"/>
                    </a:moveTo>
                    <a:lnTo>
                      <a:pt x="1075" y="10"/>
                    </a:lnTo>
                    <a:lnTo>
                      <a:pt x="1327" y="1684"/>
                    </a:lnTo>
                    <a:lnTo>
                      <a:pt x="28" y="1014"/>
                    </a:lnTo>
                    <a:lnTo>
                      <a:pt x="0" y="1069"/>
                    </a:lnTo>
                    <a:lnTo>
                      <a:pt x="1408" y="1796"/>
                    </a:lnTo>
                    <a:lnTo>
                      <a:pt x="11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6178150" y="2287700"/>
                <a:ext cx="39525" cy="36075"/>
              </a:xfrm>
              <a:custGeom>
                <a:rect b="b" l="l" r="r" t="t"/>
                <a:pathLst>
                  <a:path extrusionOk="0" h="1443" w="1581">
                    <a:moveTo>
                      <a:pt x="668" y="0"/>
                    </a:moveTo>
                    <a:lnTo>
                      <a:pt x="0" y="1442"/>
                    </a:lnTo>
                    <a:lnTo>
                      <a:pt x="1581" y="1060"/>
                    </a:lnTo>
                    <a:lnTo>
                      <a:pt x="1566" y="998"/>
                    </a:lnTo>
                    <a:lnTo>
                      <a:pt x="113" y="1350"/>
                    </a:lnTo>
                    <a:lnTo>
                      <a:pt x="113" y="1350"/>
                    </a:lnTo>
                    <a:lnTo>
                      <a:pt x="725" y="26"/>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6261000" y="2300975"/>
                <a:ext cx="33975" cy="40350"/>
              </a:xfrm>
              <a:custGeom>
                <a:rect b="b" l="l" r="r" t="t"/>
                <a:pathLst>
                  <a:path extrusionOk="0" h="1614" w="1359">
                    <a:moveTo>
                      <a:pt x="1" y="0"/>
                    </a:moveTo>
                    <a:lnTo>
                      <a:pt x="203" y="1614"/>
                    </a:lnTo>
                    <a:lnTo>
                      <a:pt x="266" y="1605"/>
                    </a:lnTo>
                    <a:lnTo>
                      <a:pt x="80" y="122"/>
                    </a:lnTo>
                    <a:lnTo>
                      <a:pt x="1325" y="880"/>
                    </a:lnTo>
                    <a:lnTo>
                      <a:pt x="1359" y="82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6340100" y="2251150"/>
                <a:ext cx="32875" cy="34625"/>
              </a:xfrm>
              <a:custGeom>
                <a:rect b="b" l="l" r="r" t="t"/>
                <a:pathLst>
                  <a:path extrusionOk="0" h="1385" w="1315">
                    <a:moveTo>
                      <a:pt x="1304" y="0"/>
                    </a:moveTo>
                    <a:lnTo>
                      <a:pt x="1" y="217"/>
                    </a:lnTo>
                    <a:lnTo>
                      <a:pt x="1139" y="1385"/>
                    </a:lnTo>
                    <a:lnTo>
                      <a:pt x="1184" y="1342"/>
                    </a:lnTo>
                    <a:lnTo>
                      <a:pt x="131" y="259"/>
                    </a:lnTo>
                    <a:lnTo>
                      <a:pt x="1315" y="63"/>
                    </a:lnTo>
                    <a:lnTo>
                      <a:pt x="13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6182225" y="2180875"/>
                <a:ext cx="39400" cy="34400"/>
              </a:xfrm>
              <a:custGeom>
                <a:rect b="b" l="l" r="r" t="t"/>
                <a:pathLst>
                  <a:path extrusionOk="0" h="1376" w="1576">
                    <a:moveTo>
                      <a:pt x="18" y="1"/>
                    </a:moveTo>
                    <a:lnTo>
                      <a:pt x="0" y="60"/>
                    </a:lnTo>
                    <a:lnTo>
                      <a:pt x="1431" y="491"/>
                    </a:lnTo>
                    <a:lnTo>
                      <a:pt x="234" y="1324"/>
                    </a:lnTo>
                    <a:lnTo>
                      <a:pt x="270" y="1375"/>
                    </a:lnTo>
                    <a:lnTo>
                      <a:pt x="1575" y="46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6234550" y="2110625"/>
                <a:ext cx="7575" cy="31575"/>
              </a:xfrm>
              <a:custGeom>
                <a:rect b="b" l="l" r="r" t="t"/>
                <a:pathLst>
                  <a:path extrusionOk="0" h="1263" w="303">
                    <a:moveTo>
                      <a:pt x="240" y="0"/>
                    </a:moveTo>
                    <a:lnTo>
                      <a:pt x="1" y="1251"/>
                    </a:lnTo>
                    <a:lnTo>
                      <a:pt x="63" y="1263"/>
                    </a:lnTo>
                    <a:lnTo>
                      <a:pt x="303" y="9"/>
                    </a:lnTo>
                    <a:cubicBezTo>
                      <a:pt x="282" y="6"/>
                      <a:pt x="261" y="4"/>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6205225" y="2109350"/>
                <a:ext cx="23900" cy="17425"/>
              </a:xfrm>
              <a:custGeom>
                <a:rect b="b" l="l" r="r" t="t"/>
                <a:pathLst>
                  <a:path extrusionOk="0" h="697" w="956">
                    <a:moveTo>
                      <a:pt x="855" y="1"/>
                    </a:moveTo>
                    <a:lnTo>
                      <a:pt x="1" y="646"/>
                    </a:lnTo>
                    <a:lnTo>
                      <a:pt x="39" y="696"/>
                    </a:lnTo>
                    <a:lnTo>
                      <a:pt x="955" y="6"/>
                    </a:lnTo>
                    <a:cubicBezTo>
                      <a:pt x="922" y="3"/>
                      <a:pt x="889" y="3"/>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6168925" y="2142350"/>
                <a:ext cx="40850" cy="27475"/>
              </a:xfrm>
              <a:custGeom>
                <a:rect b="b" l="l" r="r" t="t"/>
                <a:pathLst>
                  <a:path extrusionOk="0" h="1099" w="1634">
                    <a:moveTo>
                      <a:pt x="1133" y="1"/>
                    </a:moveTo>
                    <a:lnTo>
                      <a:pt x="0" y="920"/>
                    </a:lnTo>
                    <a:lnTo>
                      <a:pt x="1626" y="1098"/>
                    </a:lnTo>
                    <a:lnTo>
                      <a:pt x="1634" y="1035"/>
                    </a:lnTo>
                    <a:lnTo>
                      <a:pt x="159" y="874"/>
                    </a:lnTo>
                    <a:lnTo>
                      <a:pt x="1172" y="49"/>
                    </a:lnTo>
                    <a:lnTo>
                      <a:pt x="11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6304225" y="2320625"/>
                <a:ext cx="34950" cy="37600"/>
              </a:xfrm>
              <a:custGeom>
                <a:rect b="b" l="l" r="r" t="t"/>
                <a:pathLst>
                  <a:path extrusionOk="0" h="1504" w="1398">
                    <a:moveTo>
                      <a:pt x="1340" y="1"/>
                    </a:moveTo>
                    <a:lnTo>
                      <a:pt x="1080" y="561"/>
                    </a:lnTo>
                    <a:lnTo>
                      <a:pt x="712" y="1358"/>
                    </a:lnTo>
                    <a:lnTo>
                      <a:pt x="57" y="53"/>
                    </a:lnTo>
                    <a:lnTo>
                      <a:pt x="1" y="83"/>
                    </a:lnTo>
                    <a:lnTo>
                      <a:pt x="715" y="1504"/>
                    </a:lnTo>
                    <a:lnTo>
                      <a:pt x="1151" y="561"/>
                    </a:lnTo>
                    <a:lnTo>
                      <a:pt x="1398" y="28"/>
                    </a:lnTo>
                    <a:lnTo>
                      <a:pt x="13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6299700" y="2158400"/>
                <a:ext cx="28500" cy="32225"/>
              </a:xfrm>
              <a:custGeom>
                <a:rect b="b" l="l" r="r" t="t"/>
                <a:pathLst>
                  <a:path extrusionOk="0" h="1289" w="1140">
                    <a:moveTo>
                      <a:pt x="762" y="1"/>
                    </a:moveTo>
                    <a:lnTo>
                      <a:pt x="1" y="1159"/>
                    </a:lnTo>
                    <a:lnTo>
                      <a:pt x="1132" y="1288"/>
                    </a:lnTo>
                    <a:lnTo>
                      <a:pt x="1139" y="1225"/>
                    </a:lnTo>
                    <a:lnTo>
                      <a:pt x="110" y="1107"/>
                    </a:lnTo>
                    <a:lnTo>
                      <a:pt x="815" y="35"/>
                    </a:lnTo>
                    <a:lnTo>
                      <a:pt x="7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6130925" y="2133125"/>
                <a:ext cx="33850" cy="39375"/>
              </a:xfrm>
              <a:custGeom>
                <a:rect b="b" l="l" r="r" t="t"/>
                <a:pathLst>
                  <a:path extrusionOk="0" h="1575" w="1354">
                    <a:moveTo>
                      <a:pt x="1292" y="0"/>
                    </a:moveTo>
                    <a:lnTo>
                      <a:pt x="1033" y="1435"/>
                    </a:lnTo>
                    <a:lnTo>
                      <a:pt x="46" y="313"/>
                    </a:lnTo>
                    <a:lnTo>
                      <a:pt x="0" y="354"/>
                    </a:lnTo>
                    <a:lnTo>
                      <a:pt x="1073" y="1575"/>
                    </a:lnTo>
                    <a:lnTo>
                      <a:pt x="1354" y="11"/>
                    </a:lnTo>
                    <a:lnTo>
                      <a:pt x="12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6148125" y="2221800"/>
                <a:ext cx="40075" cy="33750"/>
              </a:xfrm>
              <a:custGeom>
                <a:rect b="b" l="l" r="r" t="t"/>
                <a:pathLst>
                  <a:path extrusionOk="0" h="1350" w="1603">
                    <a:moveTo>
                      <a:pt x="1229" y="0"/>
                    </a:moveTo>
                    <a:lnTo>
                      <a:pt x="0" y="1009"/>
                    </a:lnTo>
                    <a:lnTo>
                      <a:pt x="1590" y="1350"/>
                    </a:lnTo>
                    <a:lnTo>
                      <a:pt x="1603" y="1288"/>
                    </a:lnTo>
                    <a:lnTo>
                      <a:pt x="142" y="975"/>
                    </a:lnTo>
                    <a:lnTo>
                      <a:pt x="1269" y="49"/>
                    </a:lnTo>
                    <a:lnTo>
                      <a:pt x="12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6378850" y="2464675"/>
                <a:ext cx="36600" cy="39225"/>
              </a:xfrm>
              <a:custGeom>
                <a:rect b="b" l="l" r="r" t="t"/>
                <a:pathLst>
                  <a:path extrusionOk="0" h="1569" w="1464">
                    <a:moveTo>
                      <a:pt x="1" y="1"/>
                    </a:moveTo>
                    <a:lnTo>
                      <a:pt x="433" y="1568"/>
                    </a:lnTo>
                    <a:lnTo>
                      <a:pt x="495" y="1552"/>
                    </a:lnTo>
                    <a:lnTo>
                      <a:pt x="97" y="109"/>
                    </a:lnTo>
                    <a:lnTo>
                      <a:pt x="1439" y="681"/>
                    </a:lnTo>
                    <a:lnTo>
                      <a:pt x="1464" y="62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6331550" y="2402050"/>
                <a:ext cx="39500" cy="30900"/>
              </a:xfrm>
              <a:custGeom>
                <a:rect b="b" l="l" r="r" t="t"/>
                <a:pathLst>
                  <a:path extrusionOk="0" h="1236" w="1580">
                    <a:moveTo>
                      <a:pt x="107" y="0"/>
                    </a:moveTo>
                    <a:lnTo>
                      <a:pt x="89" y="61"/>
                    </a:lnTo>
                    <a:lnTo>
                      <a:pt x="1411" y="458"/>
                    </a:lnTo>
                    <a:lnTo>
                      <a:pt x="1" y="1179"/>
                    </a:lnTo>
                    <a:lnTo>
                      <a:pt x="28" y="1236"/>
                    </a:lnTo>
                    <a:lnTo>
                      <a:pt x="1580" y="443"/>
                    </a:lnTo>
                    <a:lnTo>
                      <a:pt x="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6421525" y="2433075"/>
                <a:ext cx="34100" cy="40100"/>
              </a:xfrm>
              <a:custGeom>
                <a:rect b="b" l="l" r="r" t="t"/>
                <a:pathLst>
                  <a:path extrusionOk="0" h="1604" w="1364">
                    <a:moveTo>
                      <a:pt x="33" y="0"/>
                    </a:moveTo>
                    <a:lnTo>
                      <a:pt x="0" y="55"/>
                    </a:lnTo>
                    <a:lnTo>
                      <a:pt x="1294" y="824"/>
                    </a:lnTo>
                    <a:lnTo>
                      <a:pt x="23" y="1548"/>
                    </a:lnTo>
                    <a:lnTo>
                      <a:pt x="53" y="1604"/>
                    </a:lnTo>
                    <a:lnTo>
                      <a:pt x="1363" y="859"/>
                    </a:lnTo>
                    <a:cubicBezTo>
                      <a:pt x="1361" y="835"/>
                      <a:pt x="1359" y="813"/>
                      <a:pt x="1358" y="788"/>
                    </a:cubicBezTo>
                    <a:lnTo>
                      <a:pt x="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6287250" y="2442125"/>
                <a:ext cx="30275" cy="42250"/>
              </a:xfrm>
              <a:custGeom>
                <a:rect b="b" l="l" r="r" t="t"/>
                <a:pathLst>
                  <a:path extrusionOk="0" h="1690" w="1211">
                    <a:moveTo>
                      <a:pt x="1153" y="1"/>
                    </a:moveTo>
                    <a:lnTo>
                      <a:pt x="1" y="991"/>
                    </a:lnTo>
                    <a:lnTo>
                      <a:pt x="42" y="1038"/>
                    </a:lnTo>
                    <a:lnTo>
                      <a:pt x="1095" y="134"/>
                    </a:lnTo>
                    <a:lnTo>
                      <a:pt x="1148" y="1689"/>
                    </a:lnTo>
                    <a:lnTo>
                      <a:pt x="1211" y="1688"/>
                    </a:lnTo>
                    <a:lnTo>
                      <a:pt x="11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6434175" y="2613075"/>
                <a:ext cx="26750" cy="22800"/>
              </a:xfrm>
              <a:custGeom>
                <a:rect b="b" l="l" r="r" t="t"/>
                <a:pathLst>
                  <a:path extrusionOk="0" h="912" w="1070">
                    <a:moveTo>
                      <a:pt x="1069" y="1"/>
                    </a:moveTo>
                    <a:lnTo>
                      <a:pt x="0" y="864"/>
                    </a:lnTo>
                    <a:lnTo>
                      <a:pt x="41" y="911"/>
                    </a:lnTo>
                    <a:lnTo>
                      <a:pt x="1070" y="80"/>
                    </a:lnTo>
                    <a:cubicBezTo>
                      <a:pt x="1070" y="53"/>
                      <a:pt x="1069" y="27"/>
                      <a:pt x="1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6436075" y="2569650"/>
                <a:ext cx="24500" cy="39750"/>
              </a:xfrm>
              <a:custGeom>
                <a:rect b="b" l="l" r="r" t="t"/>
                <a:pathLst>
                  <a:path extrusionOk="0" h="1590" w="980">
                    <a:moveTo>
                      <a:pt x="93" y="1"/>
                    </a:moveTo>
                    <a:lnTo>
                      <a:pt x="29" y="2"/>
                    </a:lnTo>
                    <a:lnTo>
                      <a:pt x="1" y="1590"/>
                    </a:lnTo>
                    <a:lnTo>
                      <a:pt x="1" y="1590"/>
                    </a:lnTo>
                    <a:lnTo>
                      <a:pt x="979" y="841"/>
                    </a:lnTo>
                    <a:cubicBezTo>
                      <a:pt x="979" y="815"/>
                      <a:pt x="978" y="789"/>
                      <a:pt x="978" y="763"/>
                    </a:cubicBezTo>
                    <a:lnTo>
                      <a:pt x="65" y="1461"/>
                    </a:lnTo>
                    <a:lnTo>
                      <a:pt x="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6403500" y="2500875"/>
                <a:ext cx="39825" cy="32650"/>
              </a:xfrm>
              <a:custGeom>
                <a:rect b="b" l="l" r="r" t="t"/>
                <a:pathLst>
                  <a:path extrusionOk="0" h="1306" w="1593">
                    <a:moveTo>
                      <a:pt x="505" y="1"/>
                    </a:moveTo>
                    <a:lnTo>
                      <a:pt x="458" y="43"/>
                    </a:lnTo>
                    <a:lnTo>
                      <a:pt x="1458" y="1156"/>
                    </a:lnTo>
                    <a:lnTo>
                      <a:pt x="1" y="1243"/>
                    </a:lnTo>
                    <a:lnTo>
                      <a:pt x="5" y="1306"/>
                    </a:lnTo>
                    <a:lnTo>
                      <a:pt x="1592" y="1210"/>
                    </a:lnTo>
                    <a:lnTo>
                      <a:pt x="5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6386975" y="2547900"/>
                <a:ext cx="31850" cy="40675"/>
              </a:xfrm>
              <a:custGeom>
                <a:rect b="b" l="l" r="r" t="t"/>
                <a:pathLst>
                  <a:path extrusionOk="0" h="1627" w="1274">
                    <a:moveTo>
                      <a:pt x="1227" y="1"/>
                    </a:moveTo>
                    <a:lnTo>
                      <a:pt x="1163" y="4"/>
                    </a:lnTo>
                    <a:lnTo>
                      <a:pt x="1206" y="1496"/>
                    </a:lnTo>
                    <a:lnTo>
                      <a:pt x="39" y="622"/>
                    </a:lnTo>
                    <a:lnTo>
                      <a:pt x="0" y="673"/>
                    </a:lnTo>
                    <a:lnTo>
                      <a:pt x="1273" y="1627"/>
                    </a:lnTo>
                    <a:lnTo>
                      <a:pt x="12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6298850" y="2581775"/>
                <a:ext cx="30550" cy="29425"/>
              </a:xfrm>
              <a:custGeom>
                <a:rect b="b" l="l" r="r" t="t"/>
                <a:pathLst>
                  <a:path extrusionOk="0" h="1177" w="1222">
                    <a:moveTo>
                      <a:pt x="464" y="1"/>
                    </a:moveTo>
                    <a:lnTo>
                      <a:pt x="0" y="1153"/>
                    </a:lnTo>
                    <a:lnTo>
                      <a:pt x="59" y="1177"/>
                    </a:lnTo>
                    <a:lnTo>
                      <a:pt x="483" y="128"/>
                    </a:lnTo>
                    <a:lnTo>
                      <a:pt x="1171" y="1045"/>
                    </a:lnTo>
                    <a:lnTo>
                      <a:pt x="1221" y="1007"/>
                    </a:lnTo>
                    <a:lnTo>
                      <a:pt x="4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6334250" y="2530275"/>
                <a:ext cx="36900" cy="37575"/>
              </a:xfrm>
              <a:custGeom>
                <a:rect b="b" l="l" r="r" t="t"/>
                <a:pathLst>
                  <a:path extrusionOk="0" h="1503" w="1476">
                    <a:moveTo>
                      <a:pt x="860" y="0"/>
                    </a:moveTo>
                    <a:lnTo>
                      <a:pt x="802" y="24"/>
                    </a:lnTo>
                    <a:lnTo>
                      <a:pt x="1359" y="1385"/>
                    </a:lnTo>
                    <a:lnTo>
                      <a:pt x="24" y="818"/>
                    </a:lnTo>
                    <a:lnTo>
                      <a:pt x="1" y="875"/>
                    </a:lnTo>
                    <a:lnTo>
                      <a:pt x="1476" y="1503"/>
                    </a:lnTo>
                    <a:lnTo>
                      <a:pt x="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6208300" y="2576700"/>
                <a:ext cx="37200" cy="39875"/>
              </a:xfrm>
              <a:custGeom>
                <a:rect b="b" l="l" r="r" t="t"/>
                <a:pathLst>
                  <a:path extrusionOk="0" h="1595" w="1488">
                    <a:moveTo>
                      <a:pt x="932" y="0"/>
                    </a:moveTo>
                    <a:lnTo>
                      <a:pt x="0" y="1328"/>
                    </a:lnTo>
                    <a:lnTo>
                      <a:pt x="51" y="1364"/>
                    </a:lnTo>
                    <a:lnTo>
                      <a:pt x="914" y="137"/>
                    </a:lnTo>
                    <a:lnTo>
                      <a:pt x="1429" y="1595"/>
                    </a:lnTo>
                    <a:lnTo>
                      <a:pt x="1487" y="1574"/>
                    </a:lnTo>
                    <a:lnTo>
                      <a:pt x="9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6337200" y="2479875"/>
                <a:ext cx="34475" cy="34400"/>
              </a:xfrm>
              <a:custGeom>
                <a:rect b="b" l="l" r="r" t="t"/>
                <a:pathLst>
                  <a:path extrusionOk="0" h="1376" w="1379">
                    <a:moveTo>
                      <a:pt x="111" y="1"/>
                    </a:moveTo>
                    <a:lnTo>
                      <a:pt x="1" y="1375"/>
                    </a:lnTo>
                    <a:lnTo>
                      <a:pt x="1378" y="584"/>
                    </a:lnTo>
                    <a:lnTo>
                      <a:pt x="1347" y="530"/>
                    </a:lnTo>
                    <a:lnTo>
                      <a:pt x="73" y="1261"/>
                    </a:lnTo>
                    <a:lnTo>
                      <a:pt x="173" y="6"/>
                    </a:ln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6202950" y="2416900"/>
                <a:ext cx="34725" cy="40125"/>
              </a:xfrm>
              <a:custGeom>
                <a:rect b="b" l="l" r="r" t="t"/>
                <a:pathLst>
                  <a:path extrusionOk="0" h="1605" w="1389">
                    <a:moveTo>
                      <a:pt x="1126" y="1"/>
                    </a:moveTo>
                    <a:lnTo>
                      <a:pt x="1064" y="11"/>
                    </a:lnTo>
                    <a:lnTo>
                      <a:pt x="1305" y="1486"/>
                    </a:lnTo>
                    <a:lnTo>
                      <a:pt x="31" y="776"/>
                    </a:lnTo>
                    <a:lnTo>
                      <a:pt x="0" y="830"/>
                    </a:lnTo>
                    <a:lnTo>
                      <a:pt x="1388" y="1604"/>
                    </a:lnTo>
                    <a:lnTo>
                      <a:pt x="11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6267375" y="2522100"/>
                <a:ext cx="31225" cy="40700"/>
              </a:xfrm>
              <a:custGeom>
                <a:rect b="b" l="l" r="r" t="t"/>
                <a:pathLst>
                  <a:path extrusionOk="0" h="1628" w="1249">
                    <a:moveTo>
                      <a:pt x="11" y="0"/>
                    </a:moveTo>
                    <a:lnTo>
                      <a:pt x="1" y="1627"/>
                    </a:lnTo>
                    <a:lnTo>
                      <a:pt x="63" y="1628"/>
                    </a:lnTo>
                    <a:lnTo>
                      <a:pt x="74" y="133"/>
                    </a:lnTo>
                    <a:lnTo>
                      <a:pt x="1209" y="1047"/>
                    </a:lnTo>
                    <a:lnTo>
                      <a:pt x="1249" y="998"/>
                    </a:lnTo>
                    <a:lnTo>
                      <a:pt x="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6253300" y="2409600"/>
                <a:ext cx="35150" cy="45225"/>
              </a:xfrm>
              <a:custGeom>
                <a:rect b="b" l="l" r="r" t="t"/>
                <a:pathLst>
                  <a:path extrusionOk="0" h="1809" w="1406">
                    <a:moveTo>
                      <a:pt x="137" y="0"/>
                    </a:moveTo>
                    <a:lnTo>
                      <a:pt x="1" y="1804"/>
                    </a:lnTo>
                    <a:lnTo>
                      <a:pt x="64" y="1808"/>
                    </a:lnTo>
                    <a:lnTo>
                      <a:pt x="190" y="146"/>
                    </a:lnTo>
                    <a:lnTo>
                      <a:pt x="1360" y="1386"/>
                    </a:lnTo>
                    <a:lnTo>
                      <a:pt x="1406" y="1343"/>
                    </a:lnTo>
                    <a:lnTo>
                      <a:pt x="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6290975" y="2618750"/>
                <a:ext cx="38825" cy="43300"/>
              </a:xfrm>
              <a:custGeom>
                <a:rect b="b" l="l" r="r" t="t"/>
                <a:pathLst>
                  <a:path extrusionOk="0" h="1732" w="1553">
                    <a:moveTo>
                      <a:pt x="1498" y="1"/>
                    </a:moveTo>
                    <a:lnTo>
                      <a:pt x="543" y="1585"/>
                    </a:lnTo>
                    <a:lnTo>
                      <a:pt x="59" y="250"/>
                    </a:lnTo>
                    <a:lnTo>
                      <a:pt x="1" y="272"/>
                    </a:lnTo>
                    <a:lnTo>
                      <a:pt x="530" y="1732"/>
                    </a:lnTo>
                    <a:lnTo>
                      <a:pt x="1553" y="33"/>
                    </a:lnTo>
                    <a:lnTo>
                      <a:pt x="14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6384100" y="2408600"/>
                <a:ext cx="29650" cy="44925"/>
              </a:xfrm>
              <a:custGeom>
                <a:rect b="b" l="l" r="r" t="t"/>
                <a:pathLst>
                  <a:path extrusionOk="0" h="1797" w="1186">
                    <a:moveTo>
                      <a:pt x="63" y="0"/>
                    </a:moveTo>
                    <a:lnTo>
                      <a:pt x="0" y="1"/>
                    </a:lnTo>
                    <a:lnTo>
                      <a:pt x="64" y="1797"/>
                    </a:lnTo>
                    <a:lnTo>
                      <a:pt x="1186" y="605"/>
                    </a:lnTo>
                    <a:lnTo>
                      <a:pt x="1140" y="561"/>
                    </a:lnTo>
                    <a:lnTo>
                      <a:pt x="123" y="1643"/>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a:off x="6218700" y="2524125"/>
                <a:ext cx="35600" cy="37325"/>
              </a:xfrm>
              <a:custGeom>
                <a:rect b="b" l="l" r="r" t="t"/>
                <a:pathLst>
                  <a:path extrusionOk="0" h="1493" w="1424">
                    <a:moveTo>
                      <a:pt x="0" y="1"/>
                    </a:moveTo>
                    <a:lnTo>
                      <a:pt x="635" y="1492"/>
                    </a:lnTo>
                    <a:lnTo>
                      <a:pt x="693" y="1469"/>
                    </a:lnTo>
                    <a:lnTo>
                      <a:pt x="105" y="89"/>
                    </a:lnTo>
                    <a:lnTo>
                      <a:pt x="105" y="89"/>
                    </a:lnTo>
                    <a:lnTo>
                      <a:pt x="1409" y="375"/>
                    </a:lnTo>
                    <a:lnTo>
                      <a:pt x="1424" y="313"/>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6446225" y="2536300"/>
                <a:ext cx="13825" cy="24550"/>
              </a:xfrm>
              <a:custGeom>
                <a:rect b="b" l="l" r="r" t="t"/>
                <a:pathLst>
                  <a:path extrusionOk="0" h="982" w="553">
                    <a:moveTo>
                      <a:pt x="532" y="1"/>
                    </a:moveTo>
                    <a:lnTo>
                      <a:pt x="0" y="982"/>
                    </a:lnTo>
                    <a:lnTo>
                      <a:pt x="553" y="920"/>
                    </a:lnTo>
                    <a:cubicBezTo>
                      <a:pt x="552" y="899"/>
                      <a:pt x="552" y="877"/>
                      <a:pt x="552" y="856"/>
                    </a:cubicBezTo>
                    <a:lnTo>
                      <a:pt x="113" y="906"/>
                    </a:lnTo>
                    <a:lnTo>
                      <a:pt x="113" y="906"/>
                    </a:lnTo>
                    <a:lnTo>
                      <a:pt x="536" y="126"/>
                    </a:lnTo>
                    <a:cubicBezTo>
                      <a:pt x="535" y="84"/>
                      <a:pt x="534" y="43"/>
                      <a:pt x="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6440875" y="2380725"/>
                <a:ext cx="6550" cy="1750"/>
              </a:xfrm>
              <a:custGeom>
                <a:rect b="b" l="l" r="r" t="t"/>
                <a:pathLst>
                  <a:path extrusionOk="0" h="70" w="262">
                    <a:moveTo>
                      <a:pt x="2" y="1"/>
                    </a:moveTo>
                    <a:lnTo>
                      <a:pt x="1" y="63"/>
                    </a:lnTo>
                    <a:lnTo>
                      <a:pt x="262" y="69"/>
                    </a:lnTo>
                    <a:cubicBezTo>
                      <a:pt x="257" y="50"/>
                      <a:pt x="255" y="28"/>
                      <a:pt x="251" y="7"/>
                    </a:cubicBez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6281100" y="2497200"/>
                <a:ext cx="40475" cy="33350"/>
              </a:xfrm>
              <a:custGeom>
                <a:rect b="b" l="l" r="r" t="t"/>
                <a:pathLst>
                  <a:path extrusionOk="0" h="1334" w="1619">
                    <a:moveTo>
                      <a:pt x="1618" y="0"/>
                    </a:moveTo>
                    <a:lnTo>
                      <a:pt x="0" y="155"/>
                    </a:lnTo>
                    <a:lnTo>
                      <a:pt x="6" y="219"/>
                    </a:lnTo>
                    <a:lnTo>
                      <a:pt x="1493" y="76"/>
                    </a:lnTo>
                    <a:lnTo>
                      <a:pt x="700" y="1298"/>
                    </a:lnTo>
                    <a:lnTo>
                      <a:pt x="752" y="1333"/>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6329625" y="2440775"/>
                <a:ext cx="39750" cy="32325"/>
              </a:xfrm>
              <a:custGeom>
                <a:rect b="b" l="l" r="r" t="t"/>
                <a:pathLst>
                  <a:path extrusionOk="0" h="1293" w="1590">
                    <a:moveTo>
                      <a:pt x="1" y="0"/>
                    </a:moveTo>
                    <a:lnTo>
                      <a:pt x="985" y="1293"/>
                    </a:lnTo>
                    <a:lnTo>
                      <a:pt x="1035" y="1256"/>
                    </a:lnTo>
                    <a:lnTo>
                      <a:pt x="130" y="65"/>
                    </a:lnTo>
                    <a:lnTo>
                      <a:pt x="1589" y="96"/>
                    </a:lnTo>
                    <a:lnTo>
                      <a:pt x="1590" y="3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6296800" y="2657150"/>
                <a:ext cx="41575" cy="42675"/>
              </a:xfrm>
              <a:custGeom>
                <a:rect b="b" l="l" r="r" t="t"/>
                <a:pathLst>
                  <a:path extrusionOk="0" h="1707" w="1663">
                    <a:moveTo>
                      <a:pt x="1663" y="1"/>
                    </a:moveTo>
                    <a:lnTo>
                      <a:pt x="1" y="715"/>
                    </a:lnTo>
                    <a:lnTo>
                      <a:pt x="27" y="772"/>
                    </a:lnTo>
                    <a:lnTo>
                      <a:pt x="1548" y="119"/>
                    </a:lnTo>
                    <a:lnTo>
                      <a:pt x="929" y="1682"/>
                    </a:lnTo>
                    <a:lnTo>
                      <a:pt x="988" y="1707"/>
                    </a:lnTo>
                    <a:lnTo>
                      <a:pt x="16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2"/>
              <p:cNvSpPr/>
              <p:nvPr/>
            </p:nvSpPr>
            <p:spPr>
              <a:xfrm>
                <a:off x="6342750" y="2574825"/>
                <a:ext cx="35700" cy="38050"/>
              </a:xfrm>
              <a:custGeom>
                <a:rect b="b" l="l" r="r" t="t"/>
                <a:pathLst>
                  <a:path extrusionOk="0" h="1522" w="1428">
                    <a:moveTo>
                      <a:pt x="832" y="0"/>
                    </a:moveTo>
                    <a:lnTo>
                      <a:pt x="772" y="23"/>
                    </a:lnTo>
                    <a:lnTo>
                      <a:pt x="1314" y="1408"/>
                    </a:lnTo>
                    <a:lnTo>
                      <a:pt x="1314" y="1408"/>
                    </a:lnTo>
                    <a:lnTo>
                      <a:pt x="25" y="876"/>
                    </a:lnTo>
                    <a:lnTo>
                      <a:pt x="1" y="935"/>
                    </a:lnTo>
                    <a:lnTo>
                      <a:pt x="1427" y="1522"/>
                    </a:lnTo>
                    <a:lnTo>
                      <a:pt x="8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6383625" y="2598525"/>
                <a:ext cx="38750" cy="34550"/>
              </a:xfrm>
              <a:custGeom>
                <a:rect b="b" l="l" r="r" t="t"/>
                <a:pathLst>
                  <a:path extrusionOk="0" h="1382" w="1550">
                    <a:moveTo>
                      <a:pt x="18" y="0"/>
                    </a:moveTo>
                    <a:lnTo>
                      <a:pt x="1" y="61"/>
                    </a:lnTo>
                    <a:lnTo>
                      <a:pt x="1407" y="450"/>
                    </a:lnTo>
                    <a:lnTo>
                      <a:pt x="199" y="1330"/>
                    </a:lnTo>
                    <a:lnTo>
                      <a:pt x="236" y="1381"/>
                    </a:lnTo>
                    <a:lnTo>
                      <a:pt x="1550" y="424"/>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6252750" y="2455950"/>
                <a:ext cx="38575" cy="34525"/>
              </a:xfrm>
              <a:custGeom>
                <a:rect b="b" l="l" r="r" t="t"/>
                <a:pathLst>
                  <a:path extrusionOk="0" h="1381" w="1543">
                    <a:moveTo>
                      <a:pt x="770" y="0"/>
                    </a:moveTo>
                    <a:lnTo>
                      <a:pt x="0" y="1381"/>
                    </a:lnTo>
                    <a:lnTo>
                      <a:pt x="1542" y="1336"/>
                    </a:lnTo>
                    <a:lnTo>
                      <a:pt x="1541" y="1273"/>
                    </a:lnTo>
                    <a:lnTo>
                      <a:pt x="109" y="1314"/>
                    </a:lnTo>
                    <a:lnTo>
                      <a:pt x="824" y="31"/>
                    </a:lnTo>
                    <a:lnTo>
                      <a:pt x="7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6428425" y="2662725"/>
                <a:ext cx="34450" cy="32775"/>
              </a:xfrm>
              <a:custGeom>
                <a:rect b="b" l="l" r="r" t="t"/>
                <a:pathLst>
                  <a:path extrusionOk="0" h="1311" w="1378">
                    <a:moveTo>
                      <a:pt x="1336" y="1"/>
                    </a:moveTo>
                    <a:lnTo>
                      <a:pt x="0" y="702"/>
                    </a:lnTo>
                    <a:lnTo>
                      <a:pt x="1378" y="1310"/>
                    </a:lnTo>
                    <a:cubicBezTo>
                      <a:pt x="1377" y="1288"/>
                      <a:pt x="1377" y="1263"/>
                      <a:pt x="1376" y="1240"/>
                    </a:cubicBezTo>
                    <a:lnTo>
                      <a:pt x="145" y="698"/>
                    </a:lnTo>
                    <a:lnTo>
                      <a:pt x="1337" y="71"/>
                    </a:lnTo>
                    <a:cubicBezTo>
                      <a:pt x="1337" y="49"/>
                      <a:pt x="1336" y="25"/>
                      <a:pt x="1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2"/>
              <p:cNvSpPr/>
              <p:nvPr/>
            </p:nvSpPr>
            <p:spPr>
              <a:xfrm>
                <a:off x="6407200" y="2633450"/>
                <a:ext cx="34125" cy="39575"/>
              </a:xfrm>
              <a:custGeom>
                <a:rect b="b" l="l" r="r" t="t"/>
                <a:pathLst>
                  <a:path extrusionOk="0" h="1583" w="1365">
                    <a:moveTo>
                      <a:pt x="154" y="1"/>
                    </a:moveTo>
                    <a:lnTo>
                      <a:pt x="1" y="1582"/>
                    </a:lnTo>
                    <a:lnTo>
                      <a:pt x="1" y="1582"/>
                    </a:lnTo>
                    <a:lnTo>
                      <a:pt x="1364" y="698"/>
                    </a:lnTo>
                    <a:lnTo>
                      <a:pt x="1330" y="646"/>
                    </a:lnTo>
                    <a:lnTo>
                      <a:pt x="77" y="1459"/>
                    </a:lnTo>
                    <a:lnTo>
                      <a:pt x="217" y="8"/>
                    </a:lnTo>
                    <a:lnTo>
                      <a:pt x="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2"/>
              <p:cNvSpPr/>
              <p:nvPr/>
            </p:nvSpPr>
            <p:spPr>
              <a:xfrm>
                <a:off x="6369725" y="2359825"/>
                <a:ext cx="37275" cy="42150"/>
              </a:xfrm>
              <a:custGeom>
                <a:rect b="b" l="l" r="r" t="t"/>
                <a:pathLst>
                  <a:path extrusionOk="0" h="1686" w="1491">
                    <a:moveTo>
                      <a:pt x="402" y="0"/>
                    </a:moveTo>
                    <a:lnTo>
                      <a:pt x="0" y="1685"/>
                    </a:lnTo>
                    <a:lnTo>
                      <a:pt x="0" y="1685"/>
                    </a:lnTo>
                    <a:lnTo>
                      <a:pt x="1491" y="935"/>
                    </a:lnTo>
                    <a:lnTo>
                      <a:pt x="1463" y="879"/>
                    </a:lnTo>
                    <a:lnTo>
                      <a:pt x="94" y="1569"/>
                    </a:lnTo>
                    <a:lnTo>
                      <a:pt x="462" y="15"/>
                    </a:lnTo>
                    <a:lnTo>
                      <a:pt x="4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6183825" y="2450075"/>
                <a:ext cx="37350" cy="38650"/>
              </a:xfrm>
              <a:custGeom>
                <a:rect b="b" l="l" r="r" t="t"/>
                <a:pathLst>
                  <a:path extrusionOk="0" h="1546" w="1494">
                    <a:moveTo>
                      <a:pt x="0" y="0"/>
                    </a:moveTo>
                    <a:lnTo>
                      <a:pt x="664" y="1545"/>
                    </a:lnTo>
                    <a:lnTo>
                      <a:pt x="722" y="1520"/>
                    </a:lnTo>
                    <a:lnTo>
                      <a:pt x="118" y="117"/>
                    </a:lnTo>
                    <a:lnTo>
                      <a:pt x="1469" y="668"/>
                    </a:lnTo>
                    <a:lnTo>
                      <a:pt x="1494" y="61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2"/>
              <p:cNvSpPr/>
              <p:nvPr/>
            </p:nvSpPr>
            <p:spPr>
              <a:xfrm>
                <a:off x="6239925" y="2609525"/>
                <a:ext cx="35600" cy="49750"/>
              </a:xfrm>
              <a:custGeom>
                <a:rect b="b" l="l" r="r" t="t"/>
                <a:pathLst>
                  <a:path extrusionOk="0" h="1990" w="1424">
                    <a:moveTo>
                      <a:pt x="1423" y="0"/>
                    </a:moveTo>
                    <a:lnTo>
                      <a:pt x="1" y="1001"/>
                    </a:lnTo>
                    <a:lnTo>
                      <a:pt x="38" y="1052"/>
                    </a:lnTo>
                    <a:lnTo>
                      <a:pt x="1350" y="130"/>
                    </a:lnTo>
                    <a:lnTo>
                      <a:pt x="1203" y="1985"/>
                    </a:lnTo>
                    <a:lnTo>
                      <a:pt x="1267" y="1990"/>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2"/>
              <p:cNvSpPr/>
              <p:nvPr/>
            </p:nvSpPr>
            <p:spPr>
              <a:xfrm>
                <a:off x="6191400" y="2614300"/>
                <a:ext cx="35275" cy="39925"/>
              </a:xfrm>
              <a:custGeom>
                <a:rect b="b" l="l" r="r" t="t"/>
                <a:pathLst>
                  <a:path extrusionOk="0" h="1597" w="1411">
                    <a:moveTo>
                      <a:pt x="0" y="0"/>
                    </a:moveTo>
                    <a:lnTo>
                      <a:pt x="308" y="1596"/>
                    </a:lnTo>
                    <a:lnTo>
                      <a:pt x="371" y="1585"/>
                    </a:lnTo>
                    <a:lnTo>
                      <a:pt x="86" y="117"/>
                    </a:lnTo>
                    <a:lnTo>
                      <a:pt x="1381" y="791"/>
                    </a:lnTo>
                    <a:lnTo>
                      <a:pt x="1411" y="73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6273700" y="2350800"/>
                <a:ext cx="38800" cy="34150"/>
              </a:xfrm>
              <a:custGeom>
                <a:rect b="b" l="l" r="r" t="t"/>
                <a:pathLst>
                  <a:path extrusionOk="0" h="1366" w="1552">
                    <a:moveTo>
                      <a:pt x="375" y="1"/>
                    </a:moveTo>
                    <a:lnTo>
                      <a:pt x="0" y="1365"/>
                    </a:lnTo>
                    <a:lnTo>
                      <a:pt x="1551" y="904"/>
                    </a:lnTo>
                    <a:lnTo>
                      <a:pt x="1534" y="843"/>
                    </a:lnTo>
                    <a:lnTo>
                      <a:pt x="92" y="1271"/>
                    </a:lnTo>
                    <a:lnTo>
                      <a:pt x="436" y="17"/>
                    </a:lnTo>
                    <a:lnTo>
                      <a:pt x="3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6189225" y="2388725"/>
                <a:ext cx="32275" cy="39775"/>
              </a:xfrm>
              <a:custGeom>
                <a:rect b="b" l="l" r="r" t="t"/>
                <a:pathLst>
                  <a:path extrusionOk="0" h="1591" w="1291">
                    <a:moveTo>
                      <a:pt x="29" y="0"/>
                    </a:moveTo>
                    <a:lnTo>
                      <a:pt x="1" y="1590"/>
                    </a:lnTo>
                    <a:lnTo>
                      <a:pt x="1290" y="600"/>
                    </a:lnTo>
                    <a:lnTo>
                      <a:pt x="1252" y="550"/>
                    </a:lnTo>
                    <a:lnTo>
                      <a:pt x="66" y="1461"/>
                    </a:lnTo>
                    <a:lnTo>
                      <a:pt x="66" y="1461"/>
                    </a:lnTo>
                    <a:lnTo>
                      <a:pt x="91" y="2"/>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6219525" y="2647525"/>
                <a:ext cx="35025" cy="37150"/>
              </a:xfrm>
              <a:custGeom>
                <a:rect b="b" l="l" r="r" t="t"/>
                <a:pathLst>
                  <a:path extrusionOk="0" h="1486" w="1401">
                    <a:moveTo>
                      <a:pt x="60" y="0"/>
                    </a:moveTo>
                    <a:lnTo>
                      <a:pt x="1" y="25"/>
                    </a:lnTo>
                    <a:lnTo>
                      <a:pt x="628" y="1486"/>
                    </a:lnTo>
                    <a:lnTo>
                      <a:pt x="1400" y="54"/>
                    </a:lnTo>
                    <a:lnTo>
                      <a:pt x="1344" y="25"/>
                    </a:lnTo>
                    <a:lnTo>
                      <a:pt x="636" y="1341"/>
                    </a:ln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6252800" y="2561875"/>
                <a:ext cx="36925" cy="39500"/>
              </a:xfrm>
              <a:custGeom>
                <a:rect b="b" l="l" r="r" t="t"/>
                <a:pathLst>
                  <a:path extrusionOk="0" h="1580" w="1477">
                    <a:moveTo>
                      <a:pt x="64" y="1"/>
                    </a:moveTo>
                    <a:lnTo>
                      <a:pt x="0" y="7"/>
                    </a:lnTo>
                    <a:lnTo>
                      <a:pt x="183" y="1579"/>
                    </a:lnTo>
                    <a:lnTo>
                      <a:pt x="1476" y="501"/>
                    </a:lnTo>
                    <a:lnTo>
                      <a:pt x="1436" y="453"/>
                    </a:lnTo>
                    <a:lnTo>
                      <a:pt x="233" y="1456"/>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6364050" y="2656425"/>
                <a:ext cx="35225" cy="44925"/>
              </a:xfrm>
              <a:custGeom>
                <a:rect b="b" l="l" r="r" t="t"/>
                <a:pathLst>
                  <a:path extrusionOk="0" h="1797" w="1409">
                    <a:moveTo>
                      <a:pt x="1137" y="1"/>
                    </a:moveTo>
                    <a:lnTo>
                      <a:pt x="1075" y="11"/>
                    </a:lnTo>
                    <a:lnTo>
                      <a:pt x="1327" y="1684"/>
                    </a:lnTo>
                    <a:lnTo>
                      <a:pt x="28" y="1015"/>
                    </a:lnTo>
                    <a:lnTo>
                      <a:pt x="0" y="1071"/>
                    </a:lnTo>
                    <a:lnTo>
                      <a:pt x="1408" y="1796"/>
                    </a:lnTo>
                    <a:lnTo>
                      <a:pt x="1408" y="1796"/>
                    </a:lnTo>
                    <a:lnTo>
                      <a:pt x="11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6434325" y="2485475"/>
                <a:ext cx="23750" cy="28325"/>
              </a:xfrm>
              <a:custGeom>
                <a:rect b="b" l="l" r="r" t="t"/>
                <a:pathLst>
                  <a:path extrusionOk="0" h="1133" w="950">
                    <a:moveTo>
                      <a:pt x="56" y="1"/>
                    </a:moveTo>
                    <a:lnTo>
                      <a:pt x="1" y="31"/>
                    </a:lnTo>
                    <a:lnTo>
                      <a:pt x="610" y="1133"/>
                    </a:lnTo>
                    <a:lnTo>
                      <a:pt x="950" y="398"/>
                    </a:lnTo>
                    <a:cubicBezTo>
                      <a:pt x="947" y="354"/>
                      <a:pt x="946" y="308"/>
                      <a:pt x="944" y="263"/>
                    </a:cubicBezTo>
                    <a:lnTo>
                      <a:pt x="605" y="994"/>
                    </a:lnTo>
                    <a:lnTo>
                      <a:pt x="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6165975" y="2343000"/>
                <a:ext cx="39375" cy="34450"/>
              </a:xfrm>
              <a:custGeom>
                <a:rect b="b" l="l" r="r" t="t"/>
                <a:pathLst>
                  <a:path extrusionOk="0" h="1378" w="1575">
                    <a:moveTo>
                      <a:pt x="1311" y="1"/>
                    </a:moveTo>
                    <a:lnTo>
                      <a:pt x="0" y="903"/>
                    </a:lnTo>
                    <a:lnTo>
                      <a:pt x="1555" y="1377"/>
                    </a:lnTo>
                    <a:lnTo>
                      <a:pt x="1575" y="1318"/>
                    </a:lnTo>
                    <a:lnTo>
                      <a:pt x="144" y="881"/>
                    </a:lnTo>
                    <a:lnTo>
                      <a:pt x="1346" y="54"/>
                    </a:lnTo>
                    <a:lnTo>
                      <a:pt x="13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6406375" y="2365225"/>
                <a:ext cx="29600" cy="34100"/>
              </a:xfrm>
              <a:custGeom>
                <a:rect b="b" l="l" r="r" t="t"/>
                <a:pathLst>
                  <a:path extrusionOk="0" h="1364" w="1184">
                    <a:moveTo>
                      <a:pt x="0" y="0"/>
                    </a:moveTo>
                    <a:lnTo>
                      <a:pt x="0" y="64"/>
                    </a:lnTo>
                    <a:lnTo>
                      <a:pt x="1071" y="72"/>
                    </a:lnTo>
                    <a:lnTo>
                      <a:pt x="312" y="1330"/>
                    </a:lnTo>
                    <a:lnTo>
                      <a:pt x="367" y="1363"/>
                    </a:lnTo>
                    <a:lnTo>
                      <a:pt x="1183" y="1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2"/>
              <p:cNvSpPr/>
              <p:nvPr/>
            </p:nvSpPr>
            <p:spPr>
              <a:xfrm>
                <a:off x="6178150" y="2666150"/>
                <a:ext cx="39525" cy="36075"/>
              </a:xfrm>
              <a:custGeom>
                <a:rect b="b" l="l" r="r" t="t"/>
                <a:pathLst>
                  <a:path extrusionOk="0" h="1443" w="1581">
                    <a:moveTo>
                      <a:pt x="668" y="0"/>
                    </a:moveTo>
                    <a:lnTo>
                      <a:pt x="0" y="1442"/>
                    </a:lnTo>
                    <a:lnTo>
                      <a:pt x="0" y="1442"/>
                    </a:lnTo>
                    <a:lnTo>
                      <a:pt x="1581" y="1059"/>
                    </a:lnTo>
                    <a:lnTo>
                      <a:pt x="1566" y="998"/>
                    </a:lnTo>
                    <a:lnTo>
                      <a:pt x="113" y="1351"/>
                    </a:lnTo>
                    <a:lnTo>
                      <a:pt x="725" y="27"/>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6261000" y="2679425"/>
                <a:ext cx="33975" cy="40325"/>
              </a:xfrm>
              <a:custGeom>
                <a:rect b="b" l="l" r="r" t="t"/>
                <a:pathLst>
                  <a:path extrusionOk="0" h="1613" w="1359">
                    <a:moveTo>
                      <a:pt x="1" y="0"/>
                    </a:moveTo>
                    <a:lnTo>
                      <a:pt x="203" y="1613"/>
                    </a:lnTo>
                    <a:lnTo>
                      <a:pt x="266" y="1606"/>
                    </a:lnTo>
                    <a:lnTo>
                      <a:pt x="80" y="122"/>
                    </a:lnTo>
                    <a:lnTo>
                      <a:pt x="1325" y="881"/>
                    </a:lnTo>
                    <a:lnTo>
                      <a:pt x="1359" y="82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6340100" y="2629600"/>
                <a:ext cx="32875" cy="34675"/>
              </a:xfrm>
              <a:custGeom>
                <a:rect b="b" l="l" r="r" t="t"/>
                <a:pathLst>
                  <a:path extrusionOk="0" h="1387" w="1315">
                    <a:moveTo>
                      <a:pt x="1304" y="0"/>
                    </a:moveTo>
                    <a:lnTo>
                      <a:pt x="1" y="216"/>
                    </a:lnTo>
                    <a:lnTo>
                      <a:pt x="1139" y="1386"/>
                    </a:lnTo>
                    <a:lnTo>
                      <a:pt x="1184" y="1341"/>
                    </a:lnTo>
                    <a:lnTo>
                      <a:pt x="131" y="259"/>
                    </a:lnTo>
                    <a:lnTo>
                      <a:pt x="1315" y="62"/>
                    </a:lnTo>
                    <a:lnTo>
                      <a:pt x="13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6366275" y="2516450"/>
                <a:ext cx="39675" cy="33350"/>
              </a:xfrm>
              <a:custGeom>
                <a:rect b="b" l="l" r="r" t="t"/>
                <a:pathLst>
                  <a:path extrusionOk="0" h="1334" w="1587">
                    <a:moveTo>
                      <a:pt x="1" y="0"/>
                    </a:moveTo>
                    <a:lnTo>
                      <a:pt x="930" y="1334"/>
                    </a:lnTo>
                    <a:lnTo>
                      <a:pt x="983" y="1298"/>
                    </a:lnTo>
                    <a:lnTo>
                      <a:pt x="127" y="71"/>
                    </a:lnTo>
                    <a:lnTo>
                      <a:pt x="1582" y="163"/>
                    </a:lnTo>
                    <a:lnTo>
                      <a:pt x="1587" y="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2"/>
              <p:cNvSpPr/>
              <p:nvPr/>
            </p:nvSpPr>
            <p:spPr>
              <a:xfrm>
                <a:off x="6426975" y="2391200"/>
                <a:ext cx="25600" cy="32975"/>
              </a:xfrm>
              <a:custGeom>
                <a:rect b="b" l="l" r="r" t="t"/>
                <a:pathLst>
                  <a:path extrusionOk="0" h="1319" w="1024">
                    <a:moveTo>
                      <a:pt x="870" y="1"/>
                    </a:moveTo>
                    <a:lnTo>
                      <a:pt x="1" y="1319"/>
                    </a:lnTo>
                    <a:lnTo>
                      <a:pt x="1024" y="1228"/>
                    </a:lnTo>
                    <a:cubicBezTo>
                      <a:pt x="1022" y="1207"/>
                      <a:pt x="1019" y="1185"/>
                      <a:pt x="1018" y="1165"/>
                    </a:cubicBezTo>
                    <a:lnTo>
                      <a:pt x="125" y="1245"/>
                    </a:lnTo>
                    <a:lnTo>
                      <a:pt x="125" y="1245"/>
                    </a:lnTo>
                    <a:lnTo>
                      <a:pt x="884" y="93"/>
                    </a:lnTo>
                    <a:cubicBezTo>
                      <a:pt x="880" y="62"/>
                      <a:pt x="875" y="32"/>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2"/>
              <p:cNvSpPr/>
              <p:nvPr/>
            </p:nvSpPr>
            <p:spPr>
              <a:xfrm>
                <a:off x="6221575" y="2363350"/>
                <a:ext cx="34775" cy="38325"/>
              </a:xfrm>
              <a:custGeom>
                <a:rect b="b" l="l" r="r" t="t"/>
                <a:pathLst>
                  <a:path extrusionOk="0" h="1533" w="1391">
                    <a:moveTo>
                      <a:pt x="1331" y="0"/>
                    </a:moveTo>
                    <a:lnTo>
                      <a:pt x="780" y="1388"/>
                    </a:lnTo>
                    <a:lnTo>
                      <a:pt x="55" y="123"/>
                    </a:lnTo>
                    <a:lnTo>
                      <a:pt x="0" y="154"/>
                    </a:lnTo>
                    <a:lnTo>
                      <a:pt x="790" y="1533"/>
                    </a:lnTo>
                    <a:lnTo>
                      <a:pt x="1391" y="23"/>
                    </a:lnTo>
                    <a:lnTo>
                      <a:pt x="1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6182225" y="2559325"/>
                <a:ext cx="39400" cy="34400"/>
              </a:xfrm>
              <a:custGeom>
                <a:rect b="b" l="l" r="r" t="t"/>
                <a:pathLst>
                  <a:path extrusionOk="0" h="1376" w="1576">
                    <a:moveTo>
                      <a:pt x="18" y="1"/>
                    </a:moveTo>
                    <a:lnTo>
                      <a:pt x="0" y="62"/>
                    </a:lnTo>
                    <a:lnTo>
                      <a:pt x="1431" y="492"/>
                    </a:lnTo>
                    <a:lnTo>
                      <a:pt x="234" y="1324"/>
                    </a:lnTo>
                    <a:lnTo>
                      <a:pt x="270" y="1375"/>
                    </a:lnTo>
                    <a:lnTo>
                      <a:pt x="1575" y="46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6205250" y="2473825"/>
                <a:ext cx="39875" cy="46850"/>
              </a:xfrm>
              <a:custGeom>
                <a:rect b="b" l="l" r="r" t="t"/>
                <a:pathLst>
                  <a:path extrusionOk="0" h="1874" w="1595">
                    <a:moveTo>
                      <a:pt x="1594" y="0"/>
                    </a:moveTo>
                    <a:lnTo>
                      <a:pt x="1" y="1205"/>
                    </a:lnTo>
                    <a:lnTo>
                      <a:pt x="38" y="1255"/>
                    </a:lnTo>
                    <a:lnTo>
                      <a:pt x="1502" y="149"/>
                    </a:lnTo>
                    <a:lnTo>
                      <a:pt x="1173" y="1863"/>
                    </a:lnTo>
                    <a:lnTo>
                      <a:pt x="1237" y="1874"/>
                    </a:lnTo>
                    <a:lnTo>
                      <a:pt x="1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6168925" y="2520800"/>
                <a:ext cx="40850" cy="27475"/>
              </a:xfrm>
              <a:custGeom>
                <a:rect b="b" l="l" r="r" t="t"/>
                <a:pathLst>
                  <a:path extrusionOk="0" h="1099" w="1634">
                    <a:moveTo>
                      <a:pt x="1133" y="0"/>
                    </a:moveTo>
                    <a:lnTo>
                      <a:pt x="0" y="919"/>
                    </a:lnTo>
                    <a:lnTo>
                      <a:pt x="1626" y="1098"/>
                    </a:lnTo>
                    <a:lnTo>
                      <a:pt x="1634" y="1037"/>
                    </a:lnTo>
                    <a:lnTo>
                      <a:pt x="159" y="873"/>
                    </a:lnTo>
                    <a:lnTo>
                      <a:pt x="1172" y="48"/>
                    </a:lnTo>
                    <a:lnTo>
                      <a:pt x="11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6461425" y="2706375"/>
                <a:ext cx="2050" cy="2850"/>
              </a:xfrm>
              <a:custGeom>
                <a:rect b="b" l="l" r="r" t="t"/>
                <a:pathLst>
                  <a:path extrusionOk="0" h="114" w="82">
                    <a:moveTo>
                      <a:pt x="40" y="1"/>
                    </a:moveTo>
                    <a:lnTo>
                      <a:pt x="0" y="50"/>
                    </a:lnTo>
                    <a:lnTo>
                      <a:pt x="82" y="114"/>
                    </a:lnTo>
                    <a:cubicBezTo>
                      <a:pt x="82" y="87"/>
                      <a:pt x="78" y="59"/>
                      <a:pt x="77" y="31"/>
                    </a:cubicBezTo>
                    <a:lnTo>
                      <a:pt x="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6209775" y="2693100"/>
                <a:ext cx="32900" cy="39750"/>
              </a:xfrm>
              <a:custGeom>
                <a:rect b="b" l="l" r="r" t="t"/>
                <a:pathLst>
                  <a:path extrusionOk="0" h="1590" w="1316">
                    <a:moveTo>
                      <a:pt x="1190" y="1"/>
                    </a:moveTo>
                    <a:lnTo>
                      <a:pt x="1" y="1110"/>
                    </a:lnTo>
                    <a:lnTo>
                      <a:pt x="45" y="1156"/>
                    </a:lnTo>
                    <a:lnTo>
                      <a:pt x="1138" y="136"/>
                    </a:lnTo>
                    <a:lnTo>
                      <a:pt x="1253" y="1590"/>
                    </a:lnTo>
                    <a:lnTo>
                      <a:pt x="1315" y="1585"/>
                    </a:lnTo>
                    <a:lnTo>
                      <a:pt x="11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6326550" y="2351425"/>
                <a:ext cx="35225" cy="39925"/>
              </a:xfrm>
              <a:custGeom>
                <a:rect b="b" l="l" r="r" t="t"/>
                <a:pathLst>
                  <a:path extrusionOk="0" h="1597" w="1409">
                    <a:moveTo>
                      <a:pt x="425" y="1"/>
                    </a:moveTo>
                    <a:lnTo>
                      <a:pt x="0" y="1581"/>
                    </a:lnTo>
                    <a:lnTo>
                      <a:pt x="60" y="1597"/>
                    </a:lnTo>
                    <a:lnTo>
                      <a:pt x="453" y="139"/>
                    </a:lnTo>
                    <a:lnTo>
                      <a:pt x="1358" y="1285"/>
                    </a:lnTo>
                    <a:lnTo>
                      <a:pt x="1409" y="1246"/>
                    </a:lnTo>
                    <a:lnTo>
                      <a:pt x="4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6286950" y="2386275"/>
                <a:ext cx="34900" cy="37950"/>
              </a:xfrm>
              <a:custGeom>
                <a:rect b="b" l="l" r="r" t="t"/>
                <a:pathLst>
                  <a:path extrusionOk="0" h="1518" w="1396">
                    <a:moveTo>
                      <a:pt x="647" y="1"/>
                    </a:moveTo>
                    <a:lnTo>
                      <a:pt x="0" y="1493"/>
                    </a:lnTo>
                    <a:lnTo>
                      <a:pt x="59" y="1518"/>
                    </a:lnTo>
                    <a:lnTo>
                      <a:pt x="653" y="146"/>
                    </a:lnTo>
                    <a:lnTo>
                      <a:pt x="1340" y="1432"/>
                    </a:lnTo>
                    <a:lnTo>
                      <a:pt x="1395" y="1403"/>
                    </a:lnTo>
                    <a:lnTo>
                      <a:pt x="6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6299700" y="2536850"/>
                <a:ext cx="28500" cy="32225"/>
              </a:xfrm>
              <a:custGeom>
                <a:rect b="b" l="l" r="r" t="t"/>
                <a:pathLst>
                  <a:path extrusionOk="0" h="1289" w="1140">
                    <a:moveTo>
                      <a:pt x="762" y="0"/>
                    </a:moveTo>
                    <a:lnTo>
                      <a:pt x="1" y="1158"/>
                    </a:lnTo>
                    <a:lnTo>
                      <a:pt x="1132" y="1288"/>
                    </a:lnTo>
                    <a:lnTo>
                      <a:pt x="1139" y="1225"/>
                    </a:lnTo>
                    <a:lnTo>
                      <a:pt x="110" y="1106"/>
                    </a:lnTo>
                    <a:lnTo>
                      <a:pt x="815" y="35"/>
                    </a:lnTo>
                    <a:lnTo>
                      <a:pt x="7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6130925" y="2511575"/>
                <a:ext cx="33850" cy="39400"/>
              </a:xfrm>
              <a:custGeom>
                <a:rect b="b" l="l" r="r" t="t"/>
                <a:pathLst>
                  <a:path extrusionOk="0" h="1576" w="1354">
                    <a:moveTo>
                      <a:pt x="1292" y="0"/>
                    </a:moveTo>
                    <a:lnTo>
                      <a:pt x="1033" y="1436"/>
                    </a:lnTo>
                    <a:lnTo>
                      <a:pt x="46" y="313"/>
                    </a:lnTo>
                    <a:lnTo>
                      <a:pt x="0" y="355"/>
                    </a:lnTo>
                    <a:lnTo>
                      <a:pt x="1073" y="1575"/>
                    </a:lnTo>
                    <a:lnTo>
                      <a:pt x="1354" y="11"/>
                    </a:lnTo>
                    <a:lnTo>
                      <a:pt x="12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6145775" y="2466775"/>
                <a:ext cx="40650" cy="32375"/>
              </a:xfrm>
              <a:custGeom>
                <a:rect b="b" l="l" r="r" t="t"/>
                <a:pathLst>
                  <a:path extrusionOk="0" h="1295" w="1626">
                    <a:moveTo>
                      <a:pt x="1089" y="1"/>
                    </a:moveTo>
                    <a:lnTo>
                      <a:pt x="1" y="1161"/>
                    </a:lnTo>
                    <a:lnTo>
                      <a:pt x="1621" y="1294"/>
                    </a:lnTo>
                    <a:lnTo>
                      <a:pt x="1626" y="1231"/>
                    </a:lnTo>
                    <a:lnTo>
                      <a:pt x="136" y="1109"/>
                    </a:lnTo>
                    <a:lnTo>
                      <a:pt x="1135" y="45"/>
                    </a:lnTo>
                    <a:lnTo>
                      <a:pt x="10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6148125" y="2600250"/>
                <a:ext cx="40075" cy="33800"/>
              </a:xfrm>
              <a:custGeom>
                <a:rect b="b" l="l" r="r" t="t"/>
                <a:pathLst>
                  <a:path extrusionOk="0" h="1352" w="1603">
                    <a:moveTo>
                      <a:pt x="1229" y="0"/>
                    </a:moveTo>
                    <a:lnTo>
                      <a:pt x="0" y="1009"/>
                    </a:lnTo>
                    <a:lnTo>
                      <a:pt x="1590" y="1351"/>
                    </a:lnTo>
                    <a:lnTo>
                      <a:pt x="1603" y="1289"/>
                    </a:lnTo>
                    <a:lnTo>
                      <a:pt x="142" y="974"/>
                    </a:lnTo>
                    <a:lnTo>
                      <a:pt x="1269" y="49"/>
                    </a:lnTo>
                    <a:lnTo>
                      <a:pt x="12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6358925" y="2318975"/>
                <a:ext cx="31375" cy="40650"/>
              </a:xfrm>
              <a:custGeom>
                <a:rect b="b" l="l" r="r" t="t"/>
                <a:pathLst>
                  <a:path extrusionOk="0" h="1626" w="1255">
                    <a:moveTo>
                      <a:pt x="1" y="0"/>
                    </a:moveTo>
                    <a:lnTo>
                      <a:pt x="17" y="1625"/>
                    </a:lnTo>
                    <a:lnTo>
                      <a:pt x="80" y="1624"/>
                    </a:lnTo>
                    <a:lnTo>
                      <a:pt x="64" y="130"/>
                    </a:lnTo>
                    <a:lnTo>
                      <a:pt x="1217" y="1026"/>
                    </a:lnTo>
                    <a:lnTo>
                      <a:pt x="1255" y="97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6407175" y="2319950"/>
                <a:ext cx="33450" cy="38700"/>
              </a:xfrm>
              <a:custGeom>
                <a:rect b="b" l="l" r="r" t="t"/>
                <a:pathLst>
                  <a:path extrusionOk="0" h="1548" w="1338">
                    <a:moveTo>
                      <a:pt x="1095" y="0"/>
                    </a:moveTo>
                    <a:lnTo>
                      <a:pt x="527" y="588"/>
                    </a:lnTo>
                    <a:lnTo>
                      <a:pt x="1" y="1132"/>
                    </a:lnTo>
                    <a:lnTo>
                      <a:pt x="45" y="1175"/>
                    </a:lnTo>
                    <a:lnTo>
                      <a:pt x="613" y="588"/>
                    </a:lnTo>
                    <a:lnTo>
                      <a:pt x="1083" y="101"/>
                    </a:lnTo>
                    <a:lnTo>
                      <a:pt x="1275" y="1547"/>
                    </a:lnTo>
                    <a:lnTo>
                      <a:pt x="1337" y="1539"/>
                    </a:lnTo>
                    <a:lnTo>
                      <a:pt x="1178" y="332"/>
                    </a:lnTo>
                    <a:cubicBezTo>
                      <a:pt x="1151" y="222"/>
                      <a:pt x="1123" y="110"/>
                      <a:pt x="10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6209775" y="2314650"/>
                <a:ext cx="32900" cy="39775"/>
              </a:xfrm>
              <a:custGeom>
                <a:rect b="b" l="l" r="r" t="t"/>
                <a:pathLst>
                  <a:path extrusionOk="0" h="1591" w="1316">
                    <a:moveTo>
                      <a:pt x="1190" y="1"/>
                    </a:moveTo>
                    <a:lnTo>
                      <a:pt x="334" y="800"/>
                    </a:lnTo>
                    <a:lnTo>
                      <a:pt x="1" y="1111"/>
                    </a:lnTo>
                    <a:lnTo>
                      <a:pt x="45" y="1156"/>
                    </a:lnTo>
                    <a:lnTo>
                      <a:pt x="427" y="800"/>
                    </a:lnTo>
                    <a:lnTo>
                      <a:pt x="1138" y="136"/>
                    </a:lnTo>
                    <a:lnTo>
                      <a:pt x="1253" y="1591"/>
                    </a:lnTo>
                    <a:lnTo>
                      <a:pt x="1315" y="1586"/>
                    </a:lnTo>
                    <a:lnTo>
                      <a:pt x="11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6378850" y="2843125"/>
                <a:ext cx="36600" cy="39200"/>
              </a:xfrm>
              <a:custGeom>
                <a:rect b="b" l="l" r="r" t="t"/>
                <a:pathLst>
                  <a:path extrusionOk="0" h="1568" w="1464">
                    <a:moveTo>
                      <a:pt x="1" y="1"/>
                    </a:moveTo>
                    <a:lnTo>
                      <a:pt x="433" y="1567"/>
                    </a:lnTo>
                    <a:lnTo>
                      <a:pt x="495" y="1551"/>
                    </a:lnTo>
                    <a:lnTo>
                      <a:pt x="97" y="111"/>
                    </a:lnTo>
                    <a:lnTo>
                      <a:pt x="1439" y="681"/>
                    </a:lnTo>
                    <a:lnTo>
                      <a:pt x="1464" y="622"/>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6331550" y="2780475"/>
                <a:ext cx="39500" cy="30925"/>
              </a:xfrm>
              <a:custGeom>
                <a:rect b="b" l="l" r="r" t="t"/>
                <a:pathLst>
                  <a:path extrusionOk="0" h="1237" w="1580">
                    <a:moveTo>
                      <a:pt x="107" y="0"/>
                    </a:moveTo>
                    <a:lnTo>
                      <a:pt x="89" y="61"/>
                    </a:lnTo>
                    <a:lnTo>
                      <a:pt x="1411" y="460"/>
                    </a:lnTo>
                    <a:lnTo>
                      <a:pt x="1" y="1180"/>
                    </a:lnTo>
                    <a:lnTo>
                      <a:pt x="28" y="1236"/>
                    </a:lnTo>
                    <a:lnTo>
                      <a:pt x="1580" y="444"/>
                    </a:lnTo>
                    <a:lnTo>
                      <a:pt x="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6421525" y="2811525"/>
                <a:ext cx="35525" cy="40075"/>
              </a:xfrm>
              <a:custGeom>
                <a:rect b="b" l="l" r="r" t="t"/>
                <a:pathLst>
                  <a:path extrusionOk="0" h="1603" w="1421">
                    <a:moveTo>
                      <a:pt x="34" y="0"/>
                    </a:moveTo>
                    <a:lnTo>
                      <a:pt x="0" y="55"/>
                    </a:lnTo>
                    <a:lnTo>
                      <a:pt x="1296" y="825"/>
                    </a:lnTo>
                    <a:lnTo>
                      <a:pt x="24" y="1549"/>
                    </a:lnTo>
                    <a:lnTo>
                      <a:pt x="55" y="1603"/>
                    </a:lnTo>
                    <a:lnTo>
                      <a:pt x="1421" y="826"/>
                    </a:lnTo>
                    <a:lnTo>
                      <a:pt x="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6287250" y="2820575"/>
                <a:ext cx="30275" cy="42275"/>
              </a:xfrm>
              <a:custGeom>
                <a:rect b="b" l="l" r="r" t="t"/>
                <a:pathLst>
                  <a:path extrusionOk="0" h="1691" w="1211">
                    <a:moveTo>
                      <a:pt x="1153" y="1"/>
                    </a:moveTo>
                    <a:lnTo>
                      <a:pt x="1" y="990"/>
                    </a:lnTo>
                    <a:lnTo>
                      <a:pt x="42" y="1038"/>
                    </a:lnTo>
                    <a:lnTo>
                      <a:pt x="1095" y="134"/>
                    </a:lnTo>
                    <a:lnTo>
                      <a:pt x="1148" y="1691"/>
                    </a:lnTo>
                    <a:lnTo>
                      <a:pt x="1211" y="1688"/>
                    </a:lnTo>
                    <a:lnTo>
                      <a:pt x="11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6475425" y="2945150"/>
                <a:ext cx="30475" cy="16475"/>
              </a:xfrm>
              <a:custGeom>
                <a:rect b="b" l="l" r="r" t="t"/>
                <a:pathLst>
                  <a:path extrusionOk="0" h="659" w="1219">
                    <a:moveTo>
                      <a:pt x="29" y="1"/>
                    </a:moveTo>
                    <a:lnTo>
                      <a:pt x="0" y="57"/>
                    </a:lnTo>
                    <a:lnTo>
                      <a:pt x="1218" y="658"/>
                    </a:lnTo>
                    <a:cubicBezTo>
                      <a:pt x="1211" y="632"/>
                      <a:pt x="1202" y="603"/>
                      <a:pt x="1194" y="576"/>
                    </a:cubicBezTo>
                    <a:lnTo>
                      <a:pt x="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6434175" y="2987500"/>
                <a:ext cx="31925" cy="39750"/>
              </a:xfrm>
              <a:custGeom>
                <a:rect b="b" l="l" r="r" t="t"/>
                <a:pathLst>
                  <a:path extrusionOk="0" h="1590" w="1277">
                    <a:moveTo>
                      <a:pt x="1265" y="1"/>
                    </a:moveTo>
                    <a:lnTo>
                      <a:pt x="0" y="1023"/>
                    </a:lnTo>
                    <a:lnTo>
                      <a:pt x="41" y="1071"/>
                    </a:lnTo>
                    <a:lnTo>
                      <a:pt x="1203" y="131"/>
                    </a:lnTo>
                    <a:lnTo>
                      <a:pt x="1214" y="1590"/>
                    </a:lnTo>
                    <a:lnTo>
                      <a:pt x="1276" y="1590"/>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6436075" y="2948125"/>
                <a:ext cx="32300" cy="39725"/>
              </a:xfrm>
              <a:custGeom>
                <a:rect b="b" l="l" r="r" t="t"/>
                <a:pathLst>
                  <a:path extrusionOk="0" h="1589" w="1292">
                    <a:moveTo>
                      <a:pt x="29" y="0"/>
                    </a:moveTo>
                    <a:lnTo>
                      <a:pt x="1" y="1588"/>
                    </a:lnTo>
                    <a:lnTo>
                      <a:pt x="1" y="1588"/>
                    </a:lnTo>
                    <a:lnTo>
                      <a:pt x="1292" y="602"/>
                    </a:lnTo>
                    <a:lnTo>
                      <a:pt x="1254" y="552"/>
                    </a:lnTo>
                    <a:lnTo>
                      <a:pt x="65" y="1460"/>
                    </a:lnTo>
                    <a:lnTo>
                      <a:pt x="65" y="1460"/>
                    </a:lnTo>
                    <a:lnTo>
                      <a:pt x="93" y="1"/>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6403500" y="2879325"/>
                <a:ext cx="39825" cy="32650"/>
              </a:xfrm>
              <a:custGeom>
                <a:rect b="b" l="l" r="r" t="t"/>
                <a:pathLst>
                  <a:path extrusionOk="0" h="1306" w="1593">
                    <a:moveTo>
                      <a:pt x="505" y="0"/>
                    </a:moveTo>
                    <a:lnTo>
                      <a:pt x="458" y="42"/>
                    </a:lnTo>
                    <a:lnTo>
                      <a:pt x="1458" y="1155"/>
                    </a:lnTo>
                    <a:lnTo>
                      <a:pt x="1" y="1243"/>
                    </a:lnTo>
                    <a:lnTo>
                      <a:pt x="5" y="1306"/>
                    </a:lnTo>
                    <a:lnTo>
                      <a:pt x="1592" y="1210"/>
                    </a:lnTo>
                    <a:lnTo>
                      <a:pt x="5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6386975" y="2926325"/>
                <a:ext cx="31850" cy="40700"/>
              </a:xfrm>
              <a:custGeom>
                <a:rect b="b" l="l" r="r" t="t"/>
                <a:pathLst>
                  <a:path extrusionOk="0" h="1628" w="1274">
                    <a:moveTo>
                      <a:pt x="1227" y="1"/>
                    </a:moveTo>
                    <a:lnTo>
                      <a:pt x="1163" y="4"/>
                    </a:lnTo>
                    <a:lnTo>
                      <a:pt x="1206" y="1498"/>
                    </a:lnTo>
                    <a:lnTo>
                      <a:pt x="39" y="622"/>
                    </a:lnTo>
                    <a:lnTo>
                      <a:pt x="0" y="674"/>
                    </a:lnTo>
                    <a:lnTo>
                      <a:pt x="1273" y="1627"/>
                    </a:lnTo>
                    <a:lnTo>
                      <a:pt x="1273" y="1627"/>
                    </a:lnTo>
                    <a:lnTo>
                      <a:pt x="12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6298850" y="2960200"/>
                <a:ext cx="30550" cy="29450"/>
              </a:xfrm>
              <a:custGeom>
                <a:rect b="b" l="l" r="r" t="t"/>
                <a:pathLst>
                  <a:path extrusionOk="0" h="1178" w="1222">
                    <a:moveTo>
                      <a:pt x="464" y="1"/>
                    </a:moveTo>
                    <a:lnTo>
                      <a:pt x="0" y="1154"/>
                    </a:lnTo>
                    <a:lnTo>
                      <a:pt x="59" y="1177"/>
                    </a:lnTo>
                    <a:lnTo>
                      <a:pt x="483" y="128"/>
                    </a:lnTo>
                    <a:lnTo>
                      <a:pt x="1171" y="1047"/>
                    </a:lnTo>
                    <a:lnTo>
                      <a:pt x="1221" y="1008"/>
                    </a:lnTo>
                    <a:lnTo>
                      <a:pt x="4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6334250" y="2908700"/>
                <a:ext cx="36900" cy="37650"/>
              </a:xfrm>
              <a:custGeom>
                <a:rect b="b" l="l" r="r" t="t"/>
                <a:pathLst>
                  <a:path extrusionOk="0" h="1506" w="1476">
                    <a:moveTo>
                      <a:pt x="860" y="0"/>
                    </a:moveTo>
                    <a:lnTo>
                      <a:pt x="802" y="25"/>
                    </a:lnTo>
                    <a:lnTo>
                      <a:pt x="1359" y="1386"/>
                    </a:lnTo>
                    <a:lnTo>
                      <a:pt x="1359" y="1386"/>
                    </a:lnTo>
                    <a:lnTo>
                      <a:pt x="24" y="818"/>
                    </a:lnTo>
                    <a:lnTo>
                      <a:pt x="1" y="875"/>
                    </a:lnTo>
                    <a:lnTo>
                      <a:pt x="1476" y="1505"/>
                    </a:lnTo>
                    <a:lnTo>
                      <a:pt x="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6208300" y="2955150"/>
                <a:ext cx="37200" cy="39850"/>
              </a:xfrm>
              <a:custGeom>
                <a:rect b="b" l="l" r="r" t="t"/>
                <a:pathLst>
                  <a:path extrusionOk="0" h="1594" w="1488">
                    <a:moveTo>
                      <a:pt x="932" y="1"/>
                    </a:moveTo>
                    <a:lnTo>
                      <a:pt x="0" y="1328"/>
                    </a:lnTo>
                    <a:lnTo>
                      <a:pt x="51" y="1364"/>
                    </a:lnTo>
                    <a:lnTo>
                      <a:pt x="914" y="137"/>
                    </a:lnTo>
                    <a:lnTo>
                      <a:pt x="1429" y="1594"/>
                    </a:lnTo>
                    <a:lnTo>
                      <a:pt x="1487" y="1573"/>
                    </a:lnTo>
                    <a:lnTo>
                      <a:pt x="9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6337200" y="2858325"/>
                <a:ext cx="34475" cy="34375"/>
              </a:xfrm>
              <a:custGeom>
                <a:rect b="b" l="l" r="r" t="t"/>
                <a:pathLst>
                  <a:path extrusionOk="0" h="1375" w="1379">
                    <a:moveTo>
                      <a:pt x="111" y="1"/>
                    </a:moveTo>
                    <a:lnTo>
                      <a:pt x="1" y="1374"/>
                    </a:lnTo>
                    <a:lnTo>
                      <a:pt x="1378" y="584"/>
                    </a:lnTo>
                    <a:lnTo>
                      <a:pt x="1347" y="530"/>
                    </a:lnTo>
                    <a:lnTo>
                      <a:pt x="73" y="1260"/>
                    </a:lnTo>
                    <a:lnTo>
                      <a:pt x="173" y="6"/>
                    </a:ln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6202950" y="2795350"/>
                <a:ext cx="34725" cy="40100"/>
              </a:xfrm>
              <a:custGeom>
                <a:rect b="b" l="l" r="r" t="t"/>
                <a:pathLst>
                  <a:path extrusionOk="0" h="1604" w="1389">
                    <a:moveTo>
                      <a:pt x="1126" y="0"/>
                    </a:moveTo>
                    <a:lnTo>
                      <a:pt x="1064" y="10"/>
                    </a:lnTo>
                    <a:lnTo>
                      <a:pt x="1305" y="1485"/>
                    </a:lnTo>
                    <a:lnTo>
                      <a:pt x="1305" y="1485"/>
                    </a:lnTo>
                    <a:lnTo>
                      <a:pt x="31" y="775"/>
                    </a:lnTo>
                    <a:lnTo>
                      <a:pt x="0" y="830"/>
                    </a:lnTo>
                    <a:lnTo>
                      <a:pt x="1388" y="1604"/>
                    </a:lnTo>
                    <a:lnTo>
                      <a:pt x="1388" y="1604"/>
                    </a:lnTo>
                    <a:lnTo>
                      <a:pt x="1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6267375" y="2900575"/>
                <a:ext cx="31225" cy="40650"/>
              </a:xfrm>
              <a:custGeom>
                <a:rect b="b" l="l" r="r" t="t"/>
                <a:pathLst>
                  <a:path extrusionOk="0" h="1626" w="1249">
                    <a:moveTo>
                      <a:pt x="11" y="1"/>
                    </a:moveTo>
                    <a:lnTo>
                      <a:pt x="1" y="1626"/>
                    </a:lnTo>
                    <a:lnTo>
                      <a:pt x="63" y="1626"/>
                    </a:lnTo>
                    <a:lnTo>
                      <a:pt x="74" y="131"/>
                    </a:lnTo>
                    <a:lnTo>
                      <a:pt x="1209" y="1045"/>
                    </a:lnTo>
                    <a:lnTo>
                      <a:pt x="1249" y="997"/>
                    </a:lnTo>
                    <a:lnTo>
                      <a:pt x="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6253300" y="2788025"/>
                <a:ext cx="35150" cy="45250"/>
              </a:xfrm>
              <a:custGeom>
                <a:rect b="b" l="l" r="r" t="t"/>
                <a:pathLst>
                  <a:path extrusionOk="0" h="1810" w="1406">
                    <a:moveTo>
                      <a:pt x="137" y="0"/>
                    </a:moveTo>
                    <a:lnTo>
                      <a:pt x="1" y="1804"/>
                    </a:lnTo>
                    <a:lnTo>
                      <a:pt x="64" y="1809"/>
                    </a:lnTo>
                    <a:lnTo>
                      <a:pt x="190" y="148"/>
                    </a:lnTo>
                    <a:lnTo>
                      <a:pt x="1360" y="1387"/>
                    </a:lnTo>
                    <a:lnTo>
                      <a:pt x="1406" y="1344"/>
                    </a:lnTo>
                    <a:lnTo>
                      <a:pt x="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6290975" y="2997200"/>
                <a:ext cx="38825" cy="43275"/>
              </a:xfrm>
              <a:custGeom>
                <a:rect b="b" l="l" r="r" t="t"/>
                <a:pathLst>
                  <a:path extrusionOk="0" h="1731" w="1553">
                    <a:moveTo>
                      <a:pt x="1498" y="0"/>
                    </a:moveTo>
                    <a:lnTo>
                      <a:pt x="543" y="1585"/>
                    </a:lnTo>
                    <a:lnTo>
                      <a:pt x="59" y="250"/>
                    </a:lnTo>
                    <a:lnTo>
                      <a:pt x="1" y="271"/>
                    </a:lnTo>
                    <a:lnTo>
                      <a:pt x="530" y="1731"/>
                    </a:lnTo>
                    <a:lnTo>
                      <a:pt x="1553" y="34"/>
                    </a:lnTo>
                    <a:lnTo>
                      <a:pt x="14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6384100" y="2787025"/>
                <a:ext cx="29650" cy="44925"/>
              </a:xfrm>
              <a:custGeom>
                <a:rect b="b" l="l" r="r" t="t"/>
                <a:pathLst>
                  <a:path extrusionOk="0" h="1797" w="1186">
                    <a:moveTo>
                      <a:pt x="63" y="0"/>
                    </a:moveTo>
                    <a:lnTo>
                      <a:pt x="0" y="3"/>
                    </a:lnTo>
                    <a:lnTo>
                      <a:pt x="64" y="1797"/>
                    </a:lnTo>
                    <a:lnTo>
                      <a:pt x="1186" y="605"/>
                    </a:lnTo>
                    <a:lnTo>
                      <a:pt x="1140" y="562"/>
                    </a:lnTo>
                    <a:lnTo>
                      <a:pt x="123" y="1644"/>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6218700" y="2902550"/>
                <a:ext cx="35600" cy="37350"/>
              </a:xfrm>
              <a:custGeom>
                <a:rect b="b" l="l" r="r" t="t"/>
                <a:pathLst>
                  <a:path extrusionOk="0" h="1494" w="1424">
                    <a:moveTo>
                      <a:pt x="0" y="1"/>
                    </a:moveTo>
                    <a:lnTo>
                      <a:pt x="635" y="1493"/>
                    </a:lnTo>
                    <a:lnTo>
                      <a:pt x="693" y="1469"/>
                    </a:lnTo>
                    <a:lnTo>
                      <a:pt x="105" y="89"/>
                    </a:lnTo>
                    <a:lnTo>
                      <a:pt x="105" y="89"/>
                    </a:lnTo>
                    <a:lnTo>
                      <a:pt x="1409" y="375"/>
                    </a:lnTo>
                    <a:lnTo>
                      <a:pt x="1424" y="313"/>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6478475" y="2973575"/>
                <a:ext cx="38125" cy="37800"/>
              </a:xfrm>
              <a:custGeom>
                <a:rect b="b" l="l" r="r" t="t"/>
                <a:pathLst>
                  <a:path extrusionOk="0" h="1512" w="1525">
                    <a:moveTo>
                      <a:pt x="494" y="0"/>
                    </a:moveTo>
                    <a:lnTo>
                      <a:pt x="0" y="1511"/>
                    </a:lnTo>
                    <a:lnTo>
                      <a:pt x="1525" y="945"/>
                    </a:lnTo>
                    <a:lnTo>
                      <a:pt x="1502" y="887"/>
                    </a:lnTo>
                    <a:lnTo>
                      <a:pt x="100" y="1407"/>
                    </a:lnTo>
                    <a:lnTo>
                      <a:pt x="100" y="1407"/>
                    </a:lnTo>
                    <a:lnTo>
                      <a:pt x="554" y="21"/>
                    </a:lnTo>
                    <a:lnTo>
                      <a:pt x="4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6446225" y="2905275"/>
                <a:ext cx="36475" cy="34000"/>
              </a:xfrm>
              <a:custGeom>
                <a:rect b="b" l="l" r="r" t="t"/>
                <a:pathLst>
                  <a:path extrusionOk="0" h="1360" w="1459">
                    <a:moveTo>
                      <a:pt x="738" y="1"/>
                    </a:moveTo>
                    <a:lnTo>
                      <a:pt x="0" y="1360"/>
                    </a:lnTo>
                    <a:lnTo>
                      <a:pt x="1459" y="1197"/>
                    </a:lnTo>
                    <a:lnTo>
                      <a:pt x="1452" y="1135"/>
                    </a:lnTo>
                    <a:lnTo>
                      <a:pt x="113" y="1284"/>
                    </a:lnTo>
                    <a:lnTo>
                      <a:pt x="113" y="1284"/>
                    </a:lnTo>
                    <a:lnTo>
                      <a:pt x="793" y="30"/>
                    </a:lnTo>
                    <a:lnTo>
                      <a:pt x="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6440850" y="2759200"/>
                <a:ext cx="26100" cy="2225"/>
              </a:xfrm>
              <a:custGeom>
                <a:rect b="b" l="l" r="r" t="t"/>
                <a:pathLst>
                  <a:path extrusionOk="0" h="89" w="1044">
                    <a:moveTo>
                      <a:pt x="2" y="1"/>
                    </a:moveTo>
                    <a:lnTo>
                      <a:pt x="1" y="63"/>
                    </a:lnTo>
                    <a:lnTo>
                      <a:pt x="1043" y="88"/>
                    </a:lnTo>
                    <a:cubicBezTo>
                      <a:pt x="1042" y="68"/>
                      <a:pt x="1040" y="45"/>
                      <a:pt x="1038" y="24"/>
                    </a:cubicBez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6454775" y="2729325"/>
                <a:ext cx="10800" cy="15225"/>
              </a:xfrm>
              <a:custGeom>
                <a:rect b="b" l="l" r="r" t="t"/>
                <a:pathLst>
                  <a:path extrusionOk="0" h="609" w="432">
                    <a:moveTo>
                      <a:pt x="51" y="0"/>
                    </a:moveTo>
                    <a:lnTo>
                      <a:pt x="0" y="38"/>
                    </a:lnTo>
                    <a:lnTo>
                      <a:pt x="432" y="608"/>
                    </a:lnTo>
                    <a:cubicBezTo>
                      <a:pt x="430" y="570"/>
                      <a:pt x="426" y="531"/>
                      <a:pt x="424" y="492"/>
                    </a:cubicBezTo>
                    <a:lnTo>
                      <a:pt x="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6281100" y="2875625"/>
                <a:ext cx="40475" cy="33350"/>
              </a:xfrm>
              <a:custGeom>
                <a:rect b="b" l="l" r="r" t="t"/>
                <a:pathLst>
                  <a:path extrusionOk="0" h="1334" w="1619">
                    <a:moveTo>
                      <a:pt x="1618" y="0"/>
                    </a:moveTo>
                    <a:lnTo>
                      <a:pt x="0" y="156"/>
                    </a:lnTo>
                    <a:lnTo>
                      <a:pt x="6" y="219"/>
                    </a:lnTo>
                    <a:lnTo>
                      <a:pt x="1493" y="76"/>
                    </a:lnTo>
                    <a:lnTo>
                      <a:pt x="700" y="1299"/>
                    </a:lnTo>
                    <a:lnTo>
                      <a:pt x="752" y="1334"/>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6329625" y="2819200"/>
                <a:ext cx="39750" cy="32375"/>
              </a:xfrm>
              <a:custGeom>
                <a:rect b="b" l="l" r="r" t="t"/>
                <a:pathLst>
                  <a:path extrusionOk="0" h="1295" w="1590">
                    <a:moveTo>
                      <a:pt x="1" y="0"/>
                    </a:moveTo>
                    <a:lnTo>
                      <a:pt x="985" y="1295"/>
                    </a:lnTo>
                    <a:lnTo>
                      <a:pt x="1035" y="1256"/>
                    </a:lnTo>
                    <a:lnTo>
                      <a:pt x="130" y="66"/>
                    </a:lnTo>
                    <a:lnTo>
                      <a:pt x="130" y="66"/>
                    </a:lnTo>
                    <a:lnTo>
                      <a:pt x="1589" y="97"/>
                    </a:lnTo>
                    <a:lnTo>
                      <a:pt x="1590" y="3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6296800" y="3035575"/>
                <a:ext cx="41575" cy="42675"/>
              </a:xfrm>
              <a:custGeom>
                <a:rect b="b" l="l" r="r" t="t"/>
                <a:pathLst>
                  <a:path extrusionOk="0" h="1707" w="1663">
                    <a:moveTo>
                      <a:pt x="1663" y="1"/>
                    </a:moveTo>
                    <a:lnTo>
                      <a:pt x="1" y="715"/>
                    </a:lnTo>
                    <a:lnTo>
                      <a:pt x="27" y="772"/>
                    </a:lnTo>
                    <a:lnTo>
                      <a:pt x="1548" y="119"/>
                    </a:lnTo>
                    <a:lnTo>
                      <a:pt x="1548" y="119"/>
                    </a:lnTo>
                    <a:lnTo>
                      <a:pt x="929" y="1684"/>
                    </a:lnTo>
                    <a:lnTo>
                      <a:pt x="988" y="1707"/>
                    </a:lnTo>
                    <a:lnTo>
                      <a:pt x="16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6342750" y="2953250"/>
                <a:ext cx="35700" cy="38050"/>
              </a:xfrm>
              <a:custGeom>
                <a:rect b="b" l="l" r="r" t="t"/>
                <a:pathLst>
                  <a:path extrusionOk="0" h="1522" w="1428">
                    <a:moveTo>
                      <a:pt x="832" y="0"/>
                    </a:moveTo>
                    <a:lnTo>
                      <a:pt x="772" y="23"/>
                    </a:lnTo>
                    <a:lnTo>
                      <a:pt x="1314" y="1408"/>
                    </a:lnTo>
                    <a:lnTo>
                      <a:pt x="25" y="876"/>
                    </a:lnTo>
                    <a:lnTo>
                      <a:pt x="1" y="935"/>
                    </a:lnTo>
                    <a:lnTo>
                      <a:pt x="1427" y="1522"/>
                    </a:lnTo>
                    <a:lnTo>
                      <a:pt x="8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6383625" y="2976975"/>
                <a:ext cx="38750" cy="34525"/>
              </a:xfrm>
              <a:custGeom>
                <a:rect b="b" l="l" r="r" t="t"/>
                <a:pathLst>
                  <a:path extrusionOk="0" h="1381" w="1550">
                    <a:moveTo>
                      <a:pt x="18" y="1"/>
                    </a:moveTo>
                    <a:lnTo>
                      <a:pt x="1" y="60"/>
                    </a:lnTo>
                    <a:lnTo>
                      <a:pt x="1407" y="450"/>
                    </a:lnTo>
                    <a:lnTo>
                      <a:pt x="199" y="1329"/>
                    </a:lnTo>
                    <a:lnTo>
                      <a:pt x="236" y="1380"/>
                    </a:lnTo>
                    <a:lnTo>
                      <a:pt x="1550" y="424"/>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6252750" y="2834375"/>
                <a:ext cx="38575" cy="34550"/>
              </a:xfrm>
              <a:custGeom>
                <a:rect b="b" l="l" r="r" t="t"/>
                <a:pathLst>
                  <a:path extrusionOk="0" h="1382" w="1543">
                    <a:moveTo>
                      <a:pt x="770" y="0"/>
                    </a:moveTo>
                    <a:lnTo>
                      <a:pt x="0" y="1381"/>
                    </a:lnTo>
                    <a:lnTo>
                      <a:pt x="1542" y="1336"/>
                    </a:lnTo>
                    <a:lnTo>
                      <a:pt x="1541" y="1273"/>
                    </a:lnTo>
                    <a:lnTo>
                      <a:pt x="109" y="1314"/>
                    </a:lnTo>
                    <a:lnTo>
                      <a:pt x="824" y="31"/>
                    </a:lnTo>
                    <a:lnTo>
                      <a:pt x="7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6428425" y="3040225"/>
                <a:ext cx="37850" cy="34925"/>
              </a:xfrm>
              <a:custGeom>
                <a:rect b="b" l="l" r="r" t="t"/>
                <a:pathLst>
                  <a:path extrusionOk="0" h="1397" w="1514">
                    <a:moveTo>
                      <a:pt x="1408" y="1"/>
                    </a:moveTo>
                    <a:lnTo>
                      <a:pt x="0" y="740"/>
                    </a:lnTo>
                    <a:lnTo>
                      <a:pt x="1488" y="1397"/>
                    </a:lnTo>
                    <a:lnTo>
                      <a:pt x="1513" y="1339"/>
                    </a:lnTo>
                    <a:lnTo>
                      <a:pt x="145" y="735"/>
                    </a:lnTo>
                    <a:lnTo>
                      <a:pt x="1437" y="57"/>
                    </a:lnTo>
                    <a:lnTo>
                      <a:pt x="1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6407200" y="3011900"/>
                <a:ext cx="34125" cy="39575"/>
              </a:xfrm>
              <a:custGeom>
                <a:rect b="b" l="l" r="r" t="t"/>
                <a:pathLst>
                  <a:path extrusionOk="0" h="1583" w="1365">
                    <a:moveTo>
                      <a:pt x="154" y="1"/>
                    </a:moveTo>
                    <a:lnTo>
                      <a:pt x="1" y="1583"/>
                    </a:lnTo>
                    <a:lnTo>
                      <a:pt x="1364" y="699"/>
                    </a:lnTo>
                    <a:lnTo>
                      <a:pt x="1330" y="645"/>
                    </a:lnTo>
                    <a:lnTo>
                      <a:pt x="77" y="1459"/>
                    </a:lnTo>
                    <a:lnTo>
                      <a:pt x="217" y="7"/>
                    </a:lnTo>
                    <a:lnTo>
                      <a:pt x="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6369725" y="2738275"/>
                <a:ext cx="37275" cy="42150"/>
              </a:xfrm>
              <a:custGeom>
                <a:rect b="b" l="l" r="r" t="t"/>
                <a:pathLst>
                  <a:path extrusionOk="0" h="1686" w="1491">
                    <a:moveTo>
                      <a:pt x="402" y="1"/>
                    </a:moveTo>
                    <a:lnTo>
                      <a:pt x="0" y="1685"/>
                    </a:lnTo>
                    <a:lnTo>
                      <a:pt x="0" y="1685"/>
                    </a:lnTo>
                    <a:lnTo>
                      <a:pt x="1491" y="935"/>
                    </a:lnTo>
                    <a:lnTo>
                      <a:pt x="1463" y="879"/>
                    </a:lnTo>
                    <a:lnTo>
                      <a:pt x="94" y="1568"/>
                    </a:lnTo>
                    <a:lnTo>
                      <a:pt x="462" y="14"/>
                    </a:lnTo>
                    <a:lnTo>
                      <a:pt x="4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2"/>
              <p:cNvSpPr/>
              <p:nvPr/>
            </p:nvSpPr>
            <p:spPr>
              <a:xfrm>
                <a:off x="6475400" y="3015200"/>
                <a:ext cx="36525" cy="39225"/>
              </a:xfrm>
              <a:custGeom>
                <a:rect b="b" l="l" r="r" t="t"/>
                <a:pathLst>
                  <a:path extrusionOk="0" h="1569" w="1461">
                    <a:moveTo>
                      <a:pt x="1034" y="0"/>
                    </a:moveTo>
                    <a:lnTo>
                      <a:pt x="973" y="18"/>
                    </a:lnTo>
                    <a:lnTo>
                      <a:pt x="1366" y="1459"/>
                    </a:lnTo>
                    <a:lnTo>
                      <a:pt x="1366" y="1459"/>
                    </a:lnTo>
                    <a:lnTo>
                      <a:pt x="26" y="884"/>
                    </a:lnTo>
                    <a:lnTo>
                      <a:pt x="0" y="942"/>
                    </a:lnTo>
                    <a:lnTo>
                      <a:pt x="1461" y="1569"/>
                    </a:lnTo>
                    <a:lnTo>
                      <a:pt x="10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2"/>
              <p:cNvSpPr/>
              <p:nvPr/>
            </p:nvSpPr>
            <p:spPr>
              <a:xfrm>
                <a:off x="6183825" y="2828550"/>
                <a:ext cx="37350" cy="38600"/>
              </a:xfrm>
              <a:custGeom>
                <a:rect b="b" l="l" r="r" t="t"/>
                <a:pathLst>
                  <a:path extrusionOk="0" h="1544" w="1494">
                    <a:moveTo>
                      <a:pt x="0" y="0"/>
                    </a:moveTo>
                    <a:lnTo>
                      <a:pt x="664" y="1543"/>
                    </a:lnTo>
                    <a:lnTo>
                      <a:pt x="722" y="1519"/>
                    </a:lnTo>
                    <a:lnTo>
                      <a:pt x="118" y="116"/>
                    </a:lnTo>
                    <a:lnTo>
                      <a:pt x="118" y="116"/>
                    </a:lnTo>
                    <a:lnTo>
                      <a:pt x="1469" y="666"/>
                    </a:lnTo>
                    <a:lnTo>
                      <a:pt x="1494" y="608"/>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6239925" y="2987975"/>
                <a:ext cx="35600" cy="49775"/>
              </a:xfrm>
              <a:custGeom>
                <a:rect b="b" l="l" r="r" t="t"/>
                <a:pathLst>
                  <a:path extrusionOk="0" h="1991" w="1424">
                    <a:moveTo>
                      <a:pt x="1423" y="0"/>
                    </a:moveTo>
                    <a:lnTo>
                      <a:pt x="1" y="1000"/>
                    </a:lnTo>
                    <a:lnTo>
                      <a:pt x="38" y="1051"/>
                    </a:lnTo>
                    <a:lnTo>
                      <a:pt x="1350" y="129"/>
                    </a:lnTo>
                    <a:lnTo>
                      <a:pt x="1203" y="1985"/>
                    </a:lnTo>
                    <a:lnTo>
                      <a:pt x="1267" y="1990"/>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2"/>
              <p:cNvSpPr/>
              <p:nvPr/>
            </p:nvSpPr>
            <p:spPr>
              <a:xfrm>
                <a:off x="6191400" y="2992775"/>
                <a:ext cx="35275" cy="39900"/>
              </a:xfrm>
              <a:custGeom>
                <a:rect b="b" l="l" r="r" t="t"/>
                <a:pathLst>
                  <a:path extrusionOk="0" h="1596" w="1411">
                    <a:moveTo>
                      <a:pt x="0" y="0"/>
                    </a:moveTo>
                    <a:lnTo>
                      <a:pt x="308" y="1596"/>
                    </a:lnTo>
                    <a:lnTo>
                      <a:pt x="371" y="1583"/>
                    </a:lnTo>
                    <a:lnTo>
                      <a:pt x="86" y="115"/>
                    </a:lnTo>
                    <a:lnTo>
                      <a:pt x="1381" y="791"/>
                    </a:lnTo>
                    <a:lnTo>
                      <a:pt x="1411" y="73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a:off x="6273700" y="2729250"/>
                <a:ext cx="38800" cy="34125"/>
              </a:xfrm>
              <a:custGeom>
                <a:rect b="b" l="l" r="r" t="t"/>
                <a:pathLst>
                  <a:path extrusionOk="0" h="1365" w="1552">
                    <a:moveTo>
                      <a:pt x="375" y="0"/>
                    </a:moveTo>
                    <a:lnTo>
                      <a:pt x="0" y="1364"/>
                    </a:lnTo>
                    <a:lnTo>
                      <a:pt x="0" y="1364"/>
                    </a:lnTo>
                    <a:lnTo>
                      <a:pt x="1551" y="903"/>
                    </a:lnTo>
                    <a:lnTo>
                      <a:pt x="1534" y="842"/>
                    </a:lnTo>
                    <a:lnTo>
                      <a:pt x="92" y="1272"/>
                    </a:lnTo>
                    <a:lnTo>
                      <a:pt x="436" y="18"/>
                    </a:lnTo>
                    <a:lnTo>
                      <a:pt x="3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2"/>
              <p:cNvSpPr/>
              <p:nvPr/>
            </p:nvSpPr>
            <p:spPr>
              <a:xfrm>
                <a:off x="6189225" y="2767175"/>
                <a:ext cx="32275" cy="39750"/>
              </a:xfrm>
              <a:custGeom>
                <a:rect b="b" l="l" r="r" t="t"/>
                <a:pathLst>
                  <a:path extrusionOk="0" h="1590" w="1291">
                    <a:moveTo>
                      <a:pt x="29" y="0"/>
                    </a:moveTo>
                    <a:lnTo>
                      <a:pt x="1" y="1589"/>
                    </a:lnTo>
                    <a:lnTo>
                      <a:pt x="1" y="1589"/>
                    </a:lnTo>
                    <a:lnTo>
                      <a:pt x="1290" y="599"/>
                    </a:lnTo>
                    <a:lnTo>
                      <a:pt x="1252" y="550"/>
                    </a:lnTo>
                    <a:lnTo>
                      <a:pt x="66" y="1460"/>
                    </a:lnTo>
                    <a:lnTo>
                      <a:pt x="91" y="1"/>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2"/>
              <p:cNvSpPr/>
              <p:nvPr/>
            </p:nvSpPr>
            <p:spPr>
              <a:xfrm>
                <a:off x="6219525" y="3025950"/>
                <a:ext cx="35025" cy="37150"/>
              </a:xfrm>
              <a:custGeom>
                <a:rect b="b" l="l" r="r" t="t"/>
                <a:pathLst>
                  <a:path extrusionOk="0" h="1486" w="1401">
                    <a:moveTo>
                      <a:pt x="60" y="1"/>
                    </a:moveTo>
                    <a:lnTo>
                      <a:pt x="1" y="26"/>
                    </a:lnTo>
                    <a:lnTo>
                      <a:pt x="628" y="1486"/>
                    </a:lnTo>
                    <a:lnTo>
                      <a:pt x="1400" y="56"/>
                    </a:lnTo>
                    <a:lnTo>
                      <a:pt x="1344" y="25"/>
                    </a:lnTo>
                    <a:lnTo>
                      <a:pt x="636" y="1341"/>
                    </a:lnTo>
                    <a:lnTo>
                      <a:pt x="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2"/>
              <p:cNvSpPr/>
              <p:nvPr/>
            </p:nvSpPr>
            <p:spPr>
              <a:xfrm>
                <a:off x="6252800" y="2940300"/>
                <a:ext cx="36925" cy="39525"/>
              </a:xfrm>
              <a:custGeom>
                <a:rect b="b" l="l" r="r" t="t"/>
                <a:pathLst>
                  <a:path extrusionOk="0" h="1581" w="1477">
                    <a:moveTo>
                      <a:pt x="64" y="1"/>
                    </a:moveTo>
                    <a:lnTo>
                      <a:pt x="0" y="9"/>
                    </a:lnTo>
                    <a:lnTo>
                      <a:pt x="183" y="1581"/>
                    </a:lnTo>
                    <a:lnTo>
                      <a:pt x="1476" y="502"/>
                    </a:lnTo>
                    <a:lnTo>
                      <a:pt x="1436" y="453"/>
                    </a:lnTo>
                    <a:lnTo>
                      <a:pt x="233" y="1457"/>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2"/>
              <p:cNvSpPr/>
              <p:nvPr/>
            </p:nvSpPr>
            <p:spPr>
              <a:xfrm>
                <a:off x="6364050" y="3034900"/>
                <a:ext cx="35225" cy="44900"/>
              </a:xfrm>
              <a:custGeom>
                <a:rect b="b" l="l" r="r" t="t"/>
                <a:pathLst>
                  <a:path extrusionOk="0" h="1796" w="1409">
                    <a:moveTo>
                      <a:pt x="1137" y="0"/>
                    </a:moveTo>
                    <a:lnTo>
                      <a:pt x="1075" y="10"/>
                    </a:lnTo>
                    <a:lnTo>
                      <a:pt x="1327" y="1683"/>
                    </a:lnTo>
                    <a:lnTo>
                      <a:pt x="28" y="1013"/>
                    </a:lnTo>
                    <a:lnTo>
                      <a:pt x="0" y="1069"/>
                    </a:lnTo>
                    <a:lnTo>
                      <a:pt x="1408" y="1796"/>
                    </a:lnTo>
                    <a:lnTo>
                      <a:pt x="1408" y="1796"/>
                    </a:lnTo>
                    <a:lnTo>
                      <a:pt x="1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6480750" y="2867375"/>
                <a:ext cx="5225" cy="37900"/>
              </a:xfrm>
              <a:custGeom>
                <a:rect b="b" l="l" r="r" t="t"/>
                <a:pathLst>
                  <a:path extrusionOk="0" h="1516" w="209">
                    <a:moveTo>
                      <a:pt x="1" y="0"/>
                    </a:moveTo>
                    <a:lnTo>
                      <a:pt x="145" y="1516"/>
                    </a:lnTo>
                    <a:lnTo>
                      <a:pt x="208" y="1509"/>
                    </a:lnTo>
                    <a:lnTo>
                      <a:pt x="76" y="114"/>
                    </a:lnTo>
                    <a:lnTo>
                      <a:pt x="76" y="114"/>
                    </a:lnTo>
                    <a:lnTo>
                      <a:pt x="89" y="123"/>
                    </a:lnTo>
                    <a:cubicBezTo>
                      <a:pt x="84" y="96"/>
                      <a:pt x="78" y="67"/>
                      <a:pt x="71" y="41"/>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6470350" y="2825750"/>
                <a:ext cx="6000" cy="9325"/>
              </a:xfrm>
              <a:custGeom>
                <a:rect b="b" l="l" r="r" t="t"/>
                <a:pathLst>
                  <a:path extrusionOk="0" h="373" w="240">
                    <a:moveTo>
                      <a:pt x="52" y="0"/>
                    </a:moveTo>
                    <a:lnTo>
                      <a:pt x="1" y="36"/>
                    </a:lnTo>
                    <a:lnTo>
                      <a:pt x="239" y="372"/>
                    </a:lnTo>
                    <a:cubicBezTo>
                      <a:pt x="232" y="325"/>
                      <a:pt x="223" y="277"/>
                      <a:pt x="215" y="228"/>
                    </a:cubicBezTo>
                    <a:lnTo>
                      <a:pt x="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6434325" y="2854750"/>
                <a:ext cx="32275" cy="37450"/>
              </a:xfrm>
              <a:custGeom>
                <a:rect b="b" l="l" r="r" t="t"/>
                <a:pathLst>
                  <a:path extrusionOk="0" h="1498" w="1291">
                    <a:moveTo>
                      <a:pt x="1234" y="0"/>
                    </a:moveTo>
                    <a:lnTo>
                      <a:pt x="605" y="1359"/>
                    </a:lnTo>
                    <a:lnTo>
                      <a:pt x="56" y="367"/>
                    </a:lnTo>
                    <a:lnTo>
                      <a:pt x="1" y="398"/>
                    </a:lnTo>
                    <a:lnTo>
                      <a:pt x="610" y="1498"/>
                    </a:lnTo>
                    <a:lnTo>
                      <a:pt x="1291" y="27"/>
                    </a:lnTo>
                    <a:lnTo>
                      <a:pt x="1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6165975" y="2721475"/>
                <a:ext cx="39375" cy="34425"/>
              </a:xfrm>
              <a:custGeom>
                <a:rect b="b" l="l" r="r" t="t"/>
                <a:pathLst>
                  <a:path extrusionOk="0" h="1377" w="1575">
                    <a:moveTo>
                      <a:pt x="1311" y="1"/>
                    </a:moveTo>
                    <a:lnTo>
                      <a:pt x="0" y="901"/>
                    </a:lnTo>
                    <a:lnTo>
                      <a:pt x="1555" y="1376"/>
                    </a:lnTo>
                    <a:lnTo>
                      <a:pt x="1575" y="1316"/>
                    </a:lnTo>
                    <a:lnTo>
                      <a:pt x="144" y="879"/>
                    </a:lnTo>
                    <a:lnTo>
                      <a:pt x="1346" y="52"/>
                    </a:lnTo>
                    <a:lnTo>
                      <a:pt x="13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6406375" y="2743675"/>
                <a:ext cx="29600" cy="34075"/>
              </a:xfrm>
              <a:custGeom>
                <a:rect b="b" l="l" r="r" t="t"/>
                <a:pathLst>
                  <a:path extrusionOk="0" h="1363" w="1184">
                    <a:moveTo>
                      <a:pt x="0" y="0"/>
                    </a:moveTo>
                    <a:lnTo>
                      <a:pt x="0" y="63"/>
                    </a:lnTo>
                    <a:lnTo>
                      <a:pt x="1071" y="73"/>
                    </a:lnTo>
                    <a:lnTo>
                      <a:pt x="312" y="1331"/>
                    </a:lnTo>
                    <a:lnTo>
                      <a:pt x="367" y="1362"/>
                    </a:lnTo>
                    <a:lnTo>
                      <a:pt x="1183" y="1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6178150" y="3044575"/>
                <a:ext cx="39525" cy="36075"/>
              </a:xfrm>
              <a:custGeom>
                <a:rect b="b" l="l" r="r" t="t"/>
                <a:pathLst>
                  <a:path extrusionOk="0" h="1443" w="1581">
                    <a:moveTo>
                      <a:pt x="668" y="0"/>
                    </a:moveTo>
                    <a:lnTo>
                      <a:pt x="0" y="1443"/>
                    </a:lnTo>
                    <a:lnTo>
                      <a:pt x="1581" y="1059"/>
                    </a:lnTo>
                    <a:lnTo>
                      <a:pt x="1566" y="998"/>
                    </a:lnTo>
                    <a:lnTo>
                      <a:pt x="113" y="1351"/>
                    </a:lnTo>
                    <a:lnTo>
                      <a:pt x="725" y="27"/>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2"/>
              <p:cNvSpPr/>
              <p:nvPr/>
            </p:nvSpPr>
            <p:spPr>
              <a:xfrm>
                <a:off x="6261000" y="3057875"/>
                <a:ext cx="33975" cy="40350"/>
              </a:xfrm>
              <a:custGeom>
                <a:rect b="b" l="l" r="r" t="t"/>
                <a:pathLst>
                  <a:path extrusionOk="0" h="1614" w="1359">
                    <a:moveTo>
                      <a:pt x="1" y="0"/>
                    </a:moveTo>
                    <a:lnTo>
                      <a:pt x="203" y="1613"/>
                    </a:lnTo>
                    <a:lnTo>
                      <a:pt x="266" y="1605"/>
                    </a:lnTo>
                    <a:lnTo>
                      <a:pt x="80" y="122"/>
                    </a:lnTo>
                    <a:lnTo>
                      <a:pt x="1325" y="881"/>
                    </a:lnTo>
                    <a:lnTo>
                      <a:pt x="1359" y="82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2"/>
              <p:cNvSpPr/>
              <p:nvPr/>
            </p:nvSpPr>
            <p:spPr>
              <a:xfrm>
                <a:off x="6340100" y="3008050"/>
                <a:ext cx="32875" cy="34650"/>
              </a:xfrm>
              <a:custGeom>
                <a:rect b="b" l="l" r="r" t="t"/>
                <a:pathLst>
                  <a:path extrusionOk="0" h="1386" w="1315">
                    <a:moveTo>
                      <a:pt x="1304" y="1"/>
                    </a:moveTo>
                    <a:lnTo>
                      <a:pt x="1" y="217"/>
                    </a:lnTo>
                    <a:lnTo>
                      <a:pt x="1139" y="1385"/>
                    </a:lnTo>
                    <a:lnTo>
                      <a:pt x="1184" y="1342"/>
                    </a:lnTo>
                    <a:lnTo>
                      <a:pt x="131" y="259"/>
                    </a:lnTo>
                    <a:lnTo>
                      <a:pt x="1315" y="62"/>
                    </a:lnTo>
                    <a:lnTo>
                      <a:pt x="13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2"/>
              <p:cNvSpPr/>
              <p:nvPr/>
            </p:nvSpPr>
            <p:spPr>
              <a:xfrm>
                <a:off x="6366275" y="2894875"/>
                <a:ext cx="39675" cy="33350"/>
              </a:xfrm>
              <a:custGeom>
                <a:rect b="b" l="l" r="r" t="t"/>
                <a:pathLst>
                  <a:path extrusionOk="0" h="1334" w="1587">
                    <a:moveTo>
                      <a:pt x="1" y="1"/>
                    </a:moveTo>
                    <a:lnTo>
                      <a:pt x="930" y="1334"/>
                    </a:lnTo>
                    <a:lnTo>
                      <a:pt x="983" y="1298"/>
                    </a:lnTo>
                    <a:lnTo>
                      <a:pt x="127" y="71"/>
                    </a:lnTo>
                    <a:lnTo>
                      <a:pt x="127" y="71"/>
                    </a:lnTo>
                    <a:lnTo>
                      <a:pt x="1582" y="163"/>
                    </a:lnTo>
                    <a:lnTo>
                      <a:pt x="1587" y="100"/>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2"/>
              <p:cNvSpPr/>
              <p:nvPr/>
            </p:nvSpPr>
            <p:spPr>
              <a:xfrm>
                <a:off x="6358925" y="3075875"/>
                <a:ext cx="31375" cy="40625"/>
              </a:xfrm>
              <a:custGeom>
                <a:rect b="b" l="l" r="r" t="t"/>
                <a:pathLst>
                  <a:path extrusionOk="0" h="1625" w="1255">
                    <a:moveTo>
                      <a:pt x="1" y="0"/>
                    </a:moveTo>
                    <a:lnTo>
                      <a:pt x="17" y="1625"/>
                    </a:lnTo>
                    <a:lnTo>
                      <a:pt x="80" y="1625"/>
                    </a:lnTo>
                    <a:lnTo>
                      <a:pt x="64" y="130"/>
                    </a:lnTo>
                    <a:lnTo>
                      <a:pt x="64" y="130"/>
                    </a:lnTo>
                    <a:lnTo>
                      <a:pt x="1217" y="1025"/>
                    </a:lnTo>
                    <a:lnTo>
                      <a:pt x="1255" y="97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2"/>
              <p:cNvSpPr/>
              <p:nvPr/>
            </p:nvSpPr>
            <p:spPr>
              <a:xfrm>
                <a:off x="6426975" y="2769425"/>
                <a:ext cx="40500" cy="33200"/>
              </a:xfrm>
              <a:custGeom>
                <a:rect b="b" l="l" r="r" t="t"/>
                <a:pathLst>
                  <a:path extrusionOk="0" h="1328" w="1620">
                    <a:moveTo>
                      <a:pt x="875" y="1"/>
                    </a:moveTo>
                    <a:lnTo>
                      <a:pt x="1" y="1328"/>
                    </a:lnTo>
                    <a:lnTo>
                      <a:pt x="1620" y="1184"/>
                    </a:lnTo>
                    <a:lnTo>
                      <a:pt x="1614" y="1120"/>
                    </a:lnTo>
                    <a:lnTo>
                      <a:pt x="125" y="1253"/>
                    </a:lnTo>
                    <a:lnTo>
                      <a:pt x="927" y="36"/>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6221575" y="2741775"/>
                <a:ext cx="34775" cy="38375"/>
              </a:xfrm>
              <a:custGeom>
                <a:rect b="b" l="l" r="r" t="t"/>
                <a:pathLst>
                  <a:path extrusionOk="0" h="1535" w="1391">
                    <a:moveTo>
                      <a:pt x="1331" y="0"/>
                    </a:moveTo>
                    <a:lnTo>
                      <a:pt x="780" y="1389"/>
                    </a:lnTo>
                    <a:lnTo>
                      <a:pt x="55" y="124"/>
                    </a:lnTo>
                    <a:lnTo>
                      <a:pt x="0" y="154"/>
                    </a:lnTo>
                    <a:lnTo>
                      <a:pt x="790" y="1535"/>
                    </a:lnTo>
                    <a:lnTo>
                      <a:pt x="1391" y="23"/>
                    </a:lnTo>
                    <a:lnTo>
                      <a:pt x="1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2"/>
              <p:cNvSpPr/>
              <p:nvPr/>
            </p:nvSpPr>
            <p:spPr>
              <a:xfrm>
                <a:off x="6182225" y="2937775"/>
                <a:ext cx="39400" cy="34400"/>
              </a:xfrm>
              <a:custGeom>
                <a:rect b="b" l="l" r="r" t="t"/>
                <a:pathLst>
                  <a:path extrusionOk="0" h="1376" w="1576">
                    <a:moveTo>
                      <a:pt x="18" y="0"/>
                    </a:moveTo>
                    <a:lnTo>
                      <a:pt x="0" y="61"/>
                    </a:lnTo>
                    <a:lnTo>
                      <a:pt x="1431" y="491"/>
                    </a:lnTo>
                    <a:lnTo>
                      <a:pt x="234" y="1323"/>
                    </a:lnTo>
                    <a:lnTo>
                      <a:pt x="270" y="1376"/>
                    </a:lnTo>
                    <a:lnTo>
                      <a:pt x="1575" y="46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2"/>
              <p:cNvSpPr/>
              <p:nvPr/>
            </p:nvSpPr>
            <p:spPr>
              <a:xfrm>
                <a:off x="6205250" y="2852300"/>
                <a:ext cx="39875" cy="46825"/>
              </a:xfrm>
              <a:custGeom>
                <a:rect b="b" l="l" r="r" t="t"/>
                <a:pathLst>
                  <a:path extrusionOk="0" h="1873" w="1595">
                    <a:moveTo>
                      <a:pt x="1594" y="0"/>
                    </a:moveTo>
                    <a:lnTo>
                      <a:pt x="1" y="1203"/>
                    </a:lnTo>
                    <a:lnTo>
                      <a:pt x="38" y="1254"/>
                    </a:lnTo>
                    <a:lnTo>
                      <a:pt x="1502" y="149"/>
                    </a:lnTo>
                    <a:lnTo>
                      <a:pt x="1173" y="1861"/>
                    </a:lnTo>
                    <a:lnTo>
                      <a:pt x="1237" y="1872"/>
                    </a:lnTo>
                    <a:lnTo>
                      <a:pt x="1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6168925" y="2899225"/>
                <a:ext cx="40850" cy="27500"/>
              </a:xfrm>
              <a:custGeom>
                <a:rect b="b" l="l" r="r" t="t"/>
                <a:pathLst>
                  <a:path extrusionOk="0" h="1100" w="1634">
                    <a:moveTo>
                      <a:pt x="1133" y="0"/>
                    </a:moveTo>
                    <a:lnTo>
                      <a:pt x="0" y="920"/>
                    </a:lnTo>
                    <a:lnTo>
                      <a:pt x="1626" y="1099"/>
                    </a:lnTo>
                    <a:lnTo>
                      <a:pt x="1634" y="1037"/>
                    </a:lnTo>
                    <a:lnTo>
                      <a:pt x="159" y="873"/>
                    </a:lnTo>
                    <a:lnTo>
                      <a:pt x="1172" y="50"/>
                    </a:lnTo>
                    <a:lnTo>
                      <a:pt x="11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2"/>
              <p:cNvSpPr/>
              <p:nvPr/>
            </p:nvSpPr>
            <p:spPr>
              <a:xfrm>
                <a:off x="6304225" y="3077550"/>
                <a:ext cx="34950" cy="37525"/>
              </a:xfrm>
              <a:custGeom>
                <a:rect b="b" l="l" r="r" t="t"/>
                <a:pathLst>
                  <a:path extrusionOk="0" h="1501" w="1398">
                    <a:moveTo>
                      <a:pt x="1340" y="0"/>
                    </a:moveTo>
                    <a:lnTo>
                      <a:pt x="712" y="1356"/>
                    </a:lnTo>
                    <a:lnTo>
                      <a:pt x="57" y="53"/>
                    </a:lnTo>
                    <a:lnTo>
                      <a:pt x="1" y="81"/>
                    </a:lnTo>
                    <a:lnTo>
                      <a:pt x="715" y="1501"/>
                    </a:lnTo>
                    <a:lnTo>
                      <a:pt x="1398" y="27"/>
                    </a:lnTo>
                    <a:lnTo>
                      <a:pt x="13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2"/>
              <p:cNvSpPr/>
              <p:nvPr/>
            </p:nvSpPr>
            <p:spPr>
              <a:xfrm>
                <a:off x="6407175" y="3075900"/>
                <a:ext cx="33450" cy="39600"/>
              </a:xfrm>
              <a:custGeom>
                <a:rect b="b" l="l" r="r" t="t"/>
                <a:pathLst>
                  <a:path extrusionOk="0" h="1584" w="1338">
                    <a:moveTo>
                      <a:pt x="1129" y="0"/>
                    </a:moveTo>
                    <a:lnTo>
                      <a:pt x="1" y="1169"/>
                    </a:lnTo>
                    <a:lnTo>
                      <a:pt x="45" y="1214"/>
                    </a:lnTo>
                    <a:lnTo>
                      <a:pt x="1085" y="138"/>
                    </a:lnTo>
                    <a:lnTo>
                      <a:pt x="1276" y="1583"/>
                    </a:lnTo>
                    <a:lnTo>
                      <a:pt x="1337" y="1576"/>
                    </a:lnTo>
                    <a:lnTo>
                      <a:pt x="11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2"/>
              <p:cNvSpPr/>
              <p:nvPr/>
            </p:nvSpPr>
            <p:spPr>
              <a:xfrm>
                <a:off x="6209775" y="3071550"/>
                <a:ext cx="32900" cy="39750"/>
              </a:xfrm>
              <a:custGeom>
                <a:rect b="b" l="l" r="r" t="t"/>
                <a:pathLst>
                  <a:path extrusionOk="0" h="1590" w="1316">
                    <a:moveTo>
                      <a:pt x="1190" y="1"/>
                    </a:moveTo>
                    <a:lnTo>
                      <a:pt x="1" y="1110"/>
                    </a:lnTo>
                    <a:lnTo>
                      <a:pt x="45" y="1155"/>
                    </a:lnTo>
                    <a:lnTo>
                      <a:pt x="1138" y="136"/>
                    </a:lnTo>
                    <a:lnTo>
                      <a:pt x="1253" y="1590"/>
                    </a:lnTo>
                    <a:lnTo>
                      <a:pt x="1315" y="1585"/>
                    </a:lnTo>
                    <a:lnTo>
                      <a:pt x="11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6326550" y="2729875"/>
                <a:ext cx="35225" cy="39950"/>
              </a:xfrm>
              <a:custGeom>
                <a:rect b="b" l="l" r="r" t="t"/>
                <a:pathLst>
                  <a:path extrusionOk="0" h="1598" w="1409">
                    <a:moveTo>
                      <a:pt x="425" y="1"/>
                    </a:moveTo>
                    <a:lnTo>
                      <a:pt x="0" y="1581"/>
                    </a:lnTo>
                    <a:lnTo>
                      <a:pt x="60" y="1597"/>
                    </a:lnTo>
                    <a:lnTo>
                      <a:pt x="453" y="138"/>
                    </a:lnTo>
                    <a:lnTo>
                      <a:pt x="1358" y="1285"/>
                    </a:lnTo>
                    <a:lnTo>
                      <a:pt x="1409" y="1246"/>
                    </a:lnTo>
                    <a:lnTo>
                      <a:pt x="4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2"/>
              <p:cNvSpPr/>
              <p:nvPr/>
            </p:nvSpPr>
            <p:spPr>
              <a:xfrm>
                <a:off x="6523525" y="3025600"/>
                <a:ext cx="2875" cy="1700"/>
              </a:xfrm>
              <a:custGeom>
                <a:rect b="b" l="l" r="r" t="t"/>
                <a:pathLst>
                  <a:path extrusionOk="0" h="68" w="115">
                    <a:moveTo>
                      <a:pt x="94" y="0"/>
                    </a:moveTo>
                    <a:lnTo>
                      <a:pt x="0" y="5"/>
                    </a:lnTo>
                    <a:lnTo>
                      <a:pt x="3" y="68"/>
                    </a:lnTo>
                    <a:lnTo>
                      <a:pt x="114" y="62"/>
                    </a:lnTo>
                    <a:cubicBezTo>
                      <a:pt x="108" y="41"/>
                      <a:pt x="100" y="21"/>
                      <a:pt x="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2"/>
              <p:cNvSpPr/>
              <p:nvPr/>
            </p:nvSpPr>
            <p:spPr>
              <a:xfrm>
                <a:off x="6286950" y="2764725"/>
                <a:ext cx="34900" cy="37925"/>
              </a:xfrm>
              <a:custGeom>
                <a:rect b="b" l="l" r="r" t="t"/>
                <a:pathLst>
                  <a:path extrusionOk="0" h="1517" w="1396">
                    <a:moveTo>
                      <a:pt x="647" y="1"/>
                    </a:moveTo>
                    <a:lnTo>
                      <a:pt x="0" y="1492"/>
                    </a:lnTo>
                    <a:lnTo>
                      <a:pt x="59" y="1517"/>
                    </a:lnTo>
                    <a:lnTo>
                      <a:pt x="653" y="145"/>
                    </a:lnTo>
                    <a:lnTo>
                      <a:pt x="1340" y="1432"/>
                    </a:lnTo>
                    <a:lnTo>
                      <a:pt x="1395" y="1403"/>
                    </a:lnTo>
                    <a:lnTo>
                      <a:pt x="6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6299700" y="2915300"/>
                <a:ext cx="28500" cy="32200"/>
              </a:xfrm>
              <a:custGeom>
                <a:rect b="b" l="l" r="r" t="t"/>
                <a:pathLst>
                  <a:path extrusionOk="0" h="1288" w="1140">
                    <a:moveTo>
                      <a:pt x="762" y="0"/>
                    </a:moveTo>
                    <a:lnTo>
                      <a:pt x="29" y="1115"/>
                    </a:lnTo>
                    <a:lnTo>
                      <a:pt x="1" y="1158"/>
                    </a:lnTo>
                    <a:lnTo>
                      <a:pt x="1132" y="1287"/>
                    </a:lnTo>
                    <a:lnTo>
                      <a:pt x="1139" y="1226"/>
                    </a:lnTo>
                    <a:lnTo>
                      <a:pt x="110" y="1107"/>
                    </a:lnTo>
                    <a:lnTo>
                      <a:pt x="815" y="35"/>
                    </a:lnTo>
                    <a:lnTo>
                      <a:pt x="7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2"/>
              <p:cNvSpPr/>
              <p:nvPr/>
            </p:nvSpPr>
            <p:spPr>
              <a:xfrm>
                <a:off x="6145075" y="3023625"/>
                <a:ext cx="40600" cy="32375"/>
              </a:xfrm>
              <a:custGeom>
                <a:rect b="b" l="l" r="r" t="t"/>
                <a:pathLst>
                  <a:path extrusionOk="0" h="1295" w="1624">
                    <a:moveTo>
                      <a:pt x="1623" y="0"/>
                    </a:moveTo>
                    <a:lnTo>
                      <a:pt x="0" y="84"/>
                    </a:lnTo>
                    <a:lnTo>
                      <a:pt x="3" y="148"/>
                    </a:lnTo>
                    <a:lnTo>
                      <a:pt x="1497" y="71"/>
                    </a:lnTo>
                    <a:lnTo>
                      <a:pt x="1497" y="71"/>
                    </a:lnTo>
                    <a:lnTo>
                      <a:pt x="649" y="1257"/>
                    </a:lnTo>
                    <a:lnTo>
                      <a:pt x="701" y="1294"/>
                    </a:lnTo>
                    <a:lnTo>
                      <a:pt x="16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2"/>
              <p:cNvSpPr/>
              <p:nvPr/>
            </p:nvSpPr>
            <p:spPr>
              <a:xfrm>
                <a:off x="6148125" y="2978700"/>
                <a:ext cx="40075" cy="33775"/>
              </a:xfrm>
              <a:custGeom>
                <a:rect b="b" l="l" r="r" t="t"/>
                <a:pathLst>
                  <a:path extrusionOk="0" h="1351" w="1603">
                    <a:moveTo>
                      <a:pt x="1229" y="0"/>
                    </a:moveTo>
                    <a:lnTo>
                      <a:pt x="0" y="1008"/>
                    </a:lnTo>
                    <a:lnTo>
                      <a:pt x="1590" y="1350"/>
                    </a:lnTo>
                    <a:lnTo>
                      <a:pt x="1603" y="1289"/>
                    </a:lnTo>
                    <a:lnTo>
                      <a:pt x="142" y="974"/>
                    </a:lnTo>
                    <a:lnTo>
                      <a:pt x="1269" y="50"/>
                    </a:lnTo>
                    <a:lnTo>
                      <a:pt x="12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6358925" y="2697400"/>
                <a:ext cx="31375" cy="40675"/>
              </a:xfrm>
              <a:custGeom>
                <a:rect b="b" l="l" r="r" t="t"/>
                <a:pathLst>
                  <a:path extrusionOk="0" h="1627" w="1255">
                    <a:moveTo>
                      <a:pt x="1" y="0"/>
                    </a:moveTo>
                    <a:lnTo>
                      <a:pt x="17" y="1626"/>
                    </a:lnTo>
                    <a:lnTo>
                      <a:pt x="80" y="1625"/>
                    </a:lnTo>
                    <a:lnTo>
                      <a:pt x="64" y="132"/>
                    </a:lnTo>
                    <a:lnTo>
                      <a:pt x="1217" y="1026"/>
                    </a:lnTo>
                    <a:lnTo>
                      <a:pt x="1255" y="97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2"/>
              <p:cNvSpPr/>
              <p:nvPr/>
            </p:nvSpPr>
            <p:spPr>
              <a:xfrm>
                <a:off x="6304225" y="2699125"/>
                <a:ext cx="34950" cy="37525"/>
              </a:xfrm>
              <a:custGeom>
                <a:rect b="b" l="l" r="r" t="t"/>
                <a:pathLst>
                  <a:path extrusionOk="0" h="1501" w="1398">
                    <a:moveTo>
                      <a:pt x="1340" y="0"/>
                    </a:moveTo>
                    <a:lnTo>
                      <a:pt x="712" y="1356"/>
                    </a:lnTo>
                    <a:lnTo>
                      <a:pt x="57" y="52"/>
                    </a:lnTo>
                    <a:lnTo>
                      <a:pt x="1" y="80"/>
                    </a:lnTo>
                    <a:lnTo>
                      <a:pt x="715" y="1501"/>
                    </a:lnTo>
                    <a:lnTo>
                      <a:pt x="1398" y="26"/>
                    </a:lnTo>
                    <a:lnTo>
                      <a:pt x="13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2"/>
              <p:cNvSpPr/>
              <p:nvPr/>
            </p:nvSpPr>
            <p:spPr>
              <a:xfrm>
                <a:off x="6407175" y="2697450"/>
                <a:ext cx="33450" cy="39625"/>
              </a:xfrm>
              <a:custGeom>
                <a:rect b="b" l="l" r="r" t="t"/>
                <a:pathLst>
                  <a:path extrusionOk="0" h="1585" w="1338">
                    <a:moveTo>
                      <a:pt x="1129" y="0"/>
                    </a:moveTo>
                    <a:lnTo>
                      <a:pt x="1" y="1169"/>
                    </a:lnTo>
                    <a:lnTo>
                      <a:pt x="45" y="1213"/>
                    </a:lnTo>
                    <a:lnTo>
                      <a:pt x="1085" y="139"/>
                    </a:lnTo>
                    <a:lnTo>
                      <a:pt x="1276" y="1584"/>
                    </a:lnTo>
                    <a:lnTo>
                      <a:pt x="1337" y="1575"/>
                    </a:lnTo>
                    <a:lnTo>
                      <a:pt x="11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6378850" y="3221575"/>
                <a:ext cx="36600" cy="39200"/>
              </a:xfrm>
              <a:custGeom>
                <a:rect b="b" l="l" r="r" t="t"/>
                <a:pathLst>
                  <a:path extrusionOk="0" h="1568" w="1464">
                    <a:moveTo>
                      <a:pt x="1" y="1"/>
                    </a:moveTo>
                    <a:lnTo>
                      <a:pt x="433" y="1567"/>
                    </a:lnTo>
                    <a:lnTo>
                      <a:pt x="495" y="1550"/>
                    </a:lnTo>
                    <a:lnTo>
                      <a:pt x="97" y="110"/>
                    </a:lnTo>
                    <a:lnTo>
                      <a:pt x="1439" y="681"/>
                    </a:lnTo>
                    <a:lnTo>
                      <a:pt x="1464" y="62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2"/>
              <p:cNvSpPr/>
              <p:nvPr/>
            </p:nvSpPr>
            <p:spPr>
              <a:xfrm>
                <a:off x="6331550" y="3158925"/>
                <a:ext cx="39500" cy="30900"/>
              </a:xfrm>
              <a:custGeom>
                <a:rect b="b" l="l" r="r" t="t"/>
                <a:pathLst>
                  <a:path extrusionOk="0" h="1236" w="1580">
                    <a:moveTo>
                      <a:pt x="107" y="1"/>
                    </a:moveTo>
                    <a:lnTo>
                      <a:pt x="89" y="60"/>
                    </a:lnTo>
                    <a:lnTo>
                      <a:pt x="1411" y="459"/>
                    </a:lnTo>
                    <a:lnTo>
                      <a:pt x="1" y="1180"/>
                    </a:lnTo>
                    <a:lnTo>
                      <a:pt x="28" y="1235"/>
                    </a:lnTo>
                    <a:lnTo>
                      <a:pt x="1580" y="443"/>
                    </a:lnTo>
                    <a:lnTo>
                      <a:pt x="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2"/>
              <p:cNvSpPr/>
              <p:nvPr/>
            </p:nvSpPr>
            <p:spPr>
              <a:xfrm>
                <a:off x="6421525" y="3189950"/>
                <a:ext cx="35525" cy="40125"/>
              </a:xfrm>
              <a:custGeom>
                <a:rect b="b" l="l" r="r" t="t"/>
                <a:pathLst>
                  <a:path extrusionOk="0" h="1605" w="1421">
                    <a:moveTo>
                      <a:pt x="34" y="0"/>
                    </a:moveTo>
                    <a:lnTo>
                      <a:pt x="0" y="56"/>
                    </a:lnTo>
                    <a:lnTo>
                      <a:pt x="1296" y="825"/>
                    </a:lnTo>
                    <a:lnTo>
                      <a:pt x="24" y="1549"/>
                    </a:lnTo>
                    <a:lnTo>
                      <a:pt x="55" y="1605"/>
                    </a:lnTo>
                    <a:lnTo>
                      <a:pt x="1421" y="826"/>
                    </a:lnTo>
                    <a:lnTo>
                      <a:pt x="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6287250" y="3199000"/>
                <a:ext cx="30275" cy="42275"/>
              </a:xfrm>
              <a:custGeom>
                <a:rect b="b" l="l" r="r" t="t"/>
                <a:pathLst>
                  <a:path extrusionOk="0" h="1691" w="1211">
                    <a:moveTo>
                      <a:pt x="1153" y="1"/>
                    </a:moveTo>
                    <a:lnTo>
                      <a:pt x="1" y="991"/>
                    </a:lnTo>
                    <a:lnTo>
                      <a:pt x="42" y="1040"/>
                    </a:lnTo>
                    <a:lnTo>
                      <a:pt x="1095" y="135"/>
                    </a:lnTo>
                    <a:lnTo>
                      <a:pt x="1148" y="1691"/>
                    </a:lnTo>
                    <a:lnTo>
                      <a:pt x="1211" y="1688"/>
                    </a:lnTo>
                    <a:lnTo>
                      <a:pt x="11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2"/>
              <p:cNvSpPr/>
              <p:nvPr/>
            </p:nvSpPr>
            <p:spPr>
              <a:xfrm>
                <a:off x="6475425" y="3302900"/>
                <a:ext cx="35650" cy="39750"/>
              </a:xfrm>
              <a:custGeom>
                <a:rect b="b" l="l" r="r" t="t"/>
                <a:pathLst>
                  <a:path extrusionOk="0" h="1590" w="1426">
                    <a:moveTo>
                      <a:pt x="1082" y="0"/>
                    </a:moveTo>
                    <a:lnTo>
                      <a:pt x="1020" y="14"/>
                    </a:lnTo>
                    <a:lnTo>
                      <a:pt x="1337" y="1474"/>
                    </a:lnTo>
                    <a:lnTo>
                      <a:pt x="29" y="829"/>
                    </a:lnTo>
                    <a:lnTo>
                      <a:pt x="0" y="886"/>
                    </a:lnTo>
                    <a:lnTo>
                      <a:pt x="1426" y="1589"/>
                    </a:lnTo>
                    <a:lnTo>
                      <a:pt x="10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2"/>
              <p:cNvSpPr/>
              <p:nvPr/>
            </p:nvSpPr>
            <p:spPr>
              <a:xfrm>
                <a:off x="6434175" y="3365950"/>
                <a:ext cx="31925" cy="39800"/>
              </a:xfrm>
              <a:custGeom>
                <a:rect b="b" l="l" r="r" t="t"/>
                <a:pathLst>
                  <a:path extrusionOk="0" h="1592" w="1277">
                    <a:moveTo>
                      <a:pt x="1265" y="1"/>
                    </a:moveTo>
                    <a:lnTo>
                      <a:pt x="0" y="1022"/>
                    </a:lnTo>
                    <a:lnTo>
                      <a:pt x="41" y="1070"/>
                    </a:lnTo>
                    <a:lnTo>
                      <a:pt x="1203" y="132"/>
                    </a:lnTo>
                    <a:lnTo>
                      <a:pt x="1214" y="1591"/>
                    </a:lnTo>
                    <a:lnTo>
                      <a:pt x="1276" y="1589"/>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2"/>
              <p:cNvSpPr/>
              <p:nvPr/>
            </p:nvSpPr>
            <p:spPr>
              <a:xfrm>
                <a:off x="6436075" y="3326550"/>
                <a:ext cx="32300" cy="39775"/>
              </a:xfrm>
              <a:custGeom>
                <a:rect b="b" l="l" r="r" t="t"/>
                <a:pathLst>
                  <a:path extrusionOk="0" h="1591" w="1292">
                    <a:moveTo>
                      <a:pt x="29" y="0"/>
                    </a:moveTo>
                    <a:lnTo>
                      <a:pt x="1" y="1590"/>
                    </a:lnTo>
                    <a:lnTo>
                      <a:pt x="1292" y="602"/>
                    </a:lnTo>
                    <a:lnTo>
                      <a:pt x="1254" y="553"/>
                    </a:lnTo>
                    <a:lnTo>
                      <a:pt x="65" y="1460"/>
                    </a:lnTo>
                    <a:lnTo>
                      <a:pt x="93" y="1"/>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6403500" y="3257750"/>
                <a:ext cx="39825" cy="32675"/>
              </a:xfrm>
              <a:custGeom>
                <a:rect b="b" l="l" r="r" t="t"/>
                <a:pathLst>
                  <a:path extrusionOk="0" h="1307" w="1593">
                    <a:moveTo>
                      <a:pt x="505" y="0"/>
                    </a:moveTo>
                    <a:lnTo>
                      <a:pt x="458" y="43"/>
                    </a:lnTo>
                    <a:lnTo>
                      <a:pt x="1458" y="1155"/>
                    </a:lnTo>
                    <a:lnTo>
                      <a:pt x="1" y="1243"/>
                    </a:lnTo>
                    <a:lnTo>
                      <a:pt x="5" y="1307"/>
                    </a:lnTo>
                    <a:lnTo>
                      <a:pt x="1592" y="1210"/>
                    </a:lnTo>
                    <a:lnTo>
                      <a:pt x="5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6386975" y="3304825"/>
                <a:ext cx="31850" cy="40625"/>
              </a:xfrm>
              <a:custGeom>
                <a:rect b="b" l="l" r="r" t="t"/>
                <a:pathLst>
                  <a:path extrusionOk="0" h="1625" w="1274">
                    <a:moveTo>
                      <a:pt x="1227" y="0"/>
                    </a:moveTo>
                    <a:lnTo>
                      <a:pt x="1163" y="1"/>
                    </a:lnTo>
                    <a:lnTo>
                      <a:pt x="1206" y="1496"/>
                    </a:lnTo>
                    <a:lnTo>
                      <a:pt x="39" y="622"/>
                    </a:lnTo>
                    <a:lnTo>
                      <a:pt x="0" y="672"/>
                    </a:lnTo>
                    <a:lnTo>
                      <a:pt x="1273" y="1624"/>
                    </a:lnTo>
                    <a:lnTo>
                      <a:pt x="1273" y="1624"/>
                    </a:lnTo>
                    <a:lnTo>
                      <a:pt x="12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6298850" y="3338625"/>
                <a:ext cx="30550" cy="29450"/>
              </a:xfrm>
              <a:custGeom>
                <a:rect b="b" l="l" r="r" t="t"/>
                <a:pathLst>
                  <a:path extrusionOk="0" h="1178" w="1222">
                    <a:moveTo>
                      <a:pt x="464" y="1"/>
                    </a:moveTo>
                    <a:lnTo>
                      <a:pt x="0" y="1155"/>
                    </a:lnTo>
                    <a:lnTo>
                      <a:pt x="59" y="1177"/>
                    </a:lnTo>
                    <a:lnTo>
                      <a:pt x="483" y="128"/>
                    </a:lnTo>
                    <a:lnTo>
                      <a:pt x="1171" y="1047"/>
                    </a:lnTo>
                    <a:lnTo>
                      <a:pt x="1221" y="1009"/>
                    </a:lnTo>
                    <a:lnTo>
                      <a:pt x="4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6334250" y="3287150"/>
                <a:ext cx="36900" cy="37625"/>
              </a:xfrm>
              <a:custGeom>
                <a:rect b="b" l="l" r="r" t="t"/>
                <a:pathLst>
                  <a:path extrusionOk="0" h="1505" w="1476">
                    <a:moveTo>
                      <a:pt x="860" y="0"/>
                    </a:moveTo>
                    <a:lnTo>
                      <a:pt x="802" y="24"/>
                    </a:lnTo>
                    <a:lnTo>
                      <a:pt x="1359" y="1386"/>
                    </a:lnTo>
                    <a:lnTo>
                      <a:pt x="24" y="817"/>
                    </a:lnTo>
                    <a:lnTo>
                      <a:pt x="1" y="876"/>
                    </a:lnTo>
                    <a:lnTo>
                      <a:pt x="1476" y="1504"/>
                    </a:lnTo>
                    <a:lnTo>
                      <a:pt x="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6208300" y="3333600"/>
                <a:ext cx="37200" cy="39825"/>
              </a:xfrm>
              <a:custGeom>
                <a:rect b="b" l="l" r="r" t="t"/>
                <a:pathLst>
                  <a:path extrusionOk="0" h="1593" w="1488">
                    <a:moveTo>
                      <a:pt x="932" y="1"/>
                    </a:moveTo>
                    <a:lnTo>
                      <a:pt x="0" y="1327"/>
                    </a:lnTo>
                    <a:lnTo>
                      <a:pt x="51" y="1363"/>
                    </a:lnTo>
                    <a:lnTo>
                      <a:pt x="914" y="137"/>
                    </a:lnTo>
                    <a:lnTo>
                      <a:pt x="1429" y="1593"/>
                    </a:lnTo>
                    <a:lnTo>
                      <a:pt x="1487" y="1572"/>
                    </a:lnTo>
                    <a:lnTo>
                      <a:pt x="9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2"/>
              <p:cNvSpPr/>
              <p:nvPr/>
            </p:nvSpPr>
            <p:spPr>
              <a:xfrm>
                <a:off x="6337200" y="3236800"/>
                <a:ext cx="34475" cy="34325"/>
              </a:xfrm>
              <a:custGeom>
                <a:rect b="b" l="l" r="r" t="t"/>
                <a:pathLst>
                  <a:path extrusionOk="0" h="1373" w="1379">
                    <a:moveTo>
                      <a:pt x="111" y="0"/>
                    </a:moveTo>
                    <a:lnTo>
                      <a:pt x="1" y="1372"/>
                    </a:lnTo>
                    <a:lnTo>
                      <a:pt x="1378" y="583"/>
                    </a:lnTo>
                    <a:lnTo>
                      <a:pt x="1347" y="528"/>
                    </a:lnTo>
                    <a:lnTo>
                      <a:pt x="73" y="1258"/>
                    </a:lnTo>
                    <a:lnTo>
                      <a:pt x="73" y="1258"/>
                    </a:lnTo>
                    <a:lnTo>
                      <a:pt x="173" y="4"/>
                    </a:lnTo>
                    <a:lnTo>
                      <a:pt x="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2"/>
              <p:cNvSpPr/>
              <p:nvPr/>
            </p:nvSpPr>
            <p:spPr>
              <a:xfrm>
                <a:off x="6202950" y="3173775"/>
                <a:ext cx="34725" cy="40150"/>
              </a:xfrm>
              <a:custGeom>
                <a:rect b="b" l="l" r="r" t="t"/>
                <a:pathLst>
                  <a:path extrusionOk="0" h="1606" w="1389">
                    <a:moveTo>
                      <a:pt x="1126" y="0"/>
                    </a:moveTo>
                    <a:lnTo>
                      <a:pt x="1064" y="11"/>
                    </a:lnTo>
                    <a:lnTo>
                      <a:pt x="1305" y="1487"/>
                    </a:lnTo>
                    <a:lnTo>
                      <a:pt x="31" y="775"/>
                    </a:lnTo>
                    <a:lnTo>
                      <a:pt x="0" y="830"/>
                    </a:lnTo>
                    <a:lnTo>
                      <a:pt x="1388" y="1606"/>
                    </a:lnTo>
                    <a:lnTo>
                      <a:pt x="1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6267375" y="3279000"/>
                <a:ext cx="31225" cy="40650"/>
              </a:xfrm>
              <a:custGeom>
                <a:rect b="b" l="l" r="r" t="t"/>
                <a:pathLst>
                  <a:path extrusionOk="0" h="1626" w="1249">
                    <a:moveTo>
                      <a:pt x="11" y="1"/>
                    </a:moveTo>
                    <a:lnTo>
                      <a:pt x="1" y="1626"/>
                    </a:lnTo>
                    <a:lnTo>
                      <a:pt x="63" y="1626"/>
                    </a:lnTo>
                    <a:lnTo>
                      <a:pt x="74" y="131"/>
                    </a:lnTo>
                    <a:lnTo>
                      <a:pt x="1209" y="1048"/>
                    </a:lnTo>
                    <a:lnTo>
                      <a:pt x="1249" y="997"/>
                    </a:lnTo>
                    <a:lnTo>
                      <a:pt x="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2"/>
              <p:cNvSpPr/>
              <p:nvPr/>
            </p:nvSpPr>
            <p:spPr>
              <a:xfrm>
                <a:off x="6253300" y="3166450"/>
                <a:ext cx="35150" cy="45275"/>
              </a:xfrm>
              <a:custGeom>
                <a:rect b="b" l="l" r="r" t="t"/>
                <a:pathLst>
                  <a:path extrusionOk="0" h="1811" w="1406">
                    <a:moveTo>
                      <a:pt x="137" y="0"/>
                    </a:moveTo>
                    <a:lnTo>
                      <a:pt x="1" y="1805"/>
                    </a:lnTo>
                    <a:lnTo>
                      <a:pt x="64" y="1810"/>
                    </a:lnTo>
                    <a:lnTo>
                      <a:pt x="190" y="148"/>
                    </a:lnTo>
                    <a:lnTo>
                      <a:pt x="1360" y="1387"/>
                    </a:lnTo>
                    <a:lnTo>
                      <a:pt x="1406" y="1344"/>
                    </a:lnTo>
                    <a:lnTo>
                      <a:pt x="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2"/>
              <p:cNvSpPr/>
              <p:nvPr/>
            </p:nvSpPr>
            <p:spPr>
              <a:xfrm>
                <a:off x="6290975" y="3375675"/>
                <a:ext cx="38825" cy="43250"/>
              </a:xfrm>
              <a:custGeom>
                <a:rect b="b" l="l" r="r" t="t"/>
                <a:pathLst>
                  <a:path extrusionOk="0" h="1730" w="1553">
                    <a:moveTo>
                      <a:pt x="1498" y="0"/>
                    </a:moveTo>
                    <a:lnTo>
                      <a:pt x="543" y="1584"/>
                    </a:lnTo>
                    <a:lnTo>
                      <a:pt x="59" y="249"/>
                    </a:lnTo>
                    <a:lnTo>
                      <a:pt x="1" y="269"/>
                    </a:lnTo>
                    <a:lnTo>
                      <a:pt x="530" y="1729"/>
                    </a:lnTo>
                    <a:lnTo>
                      <a:pt x="1553" y="32"/>
                    </a:lnTo>
                    <a:lnTo>
                      <a:pt x="14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6384100" y="3165475"/>
                <a:ext cx="29650" cy="44925"/>
              </a:xfrm>
              <a:custGeom>
                <a:rect b="b" l="l" r="r" t="t"/>
                <a:pathLst>
                  <a:path extrusionOk="0" h="1797" w="1186">
                    <a:moveTo>
                      <a:pt x="63" y="0"/>
                    </a:moveTo>
                    <a:lnTo>
                      <a:pt x="0" y="2"/>
                    </a:lnTo>
                    <a:lnTo>
                      <a:pt x="64" y="1796"/>
                    </a:lnTo>
                    <a:lnTo>
                      <a:pt x="1186" y="604"/>
                    </a:lnTo>
                    <a:lnTo>
                      <a:pt x="1140" y="562"/>
                    </a:lnTo>
                    <a:lnTo>
                      <a:pt x="123" y="1644"/>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2"/>
              <p:cNvSpPr/>
              <p:nvPr/>
            </p:nvSpPr>
            <p:spPr>
              <a:xfrm>
                <a:off x="6218700" y="3281025"/>
                <a:ext cx="35600" cy="37300"/>
              </a:xfrm>
              <a:custGeom>
                <a:rect b="b" l="l" r="r" t="t"/>
                <a:pathLst>
                  <a:path extrusionOk="0" h="1492" w="1424">
                    <a:moveTo>
                      <a:pt x="0" y="1"/>
                    </a:moveTo>
                    <a:lnTo>
                      <a:pt x="635" y="1491"/>
                    </a:lnTo>
                    <a:lnTo>
                      <a:pt x="693" y="1467"/>
                    </a:lnTo>
                    <a:lnTo>
                      <a:pt x="105" y="88"/>
                    </a:lnTo>
                    <a:lnTo>
                      <a:pt x="1409" y="374"/>
                    </a:lnTo>
                    <a:lnTo>
                      <a:pt x="1424" y="312"/>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2"/>
              <p:cNvSpPr/>
              <p:nvPr/>
            </p:nvSpPr>
            <p:spPr>
              <a:xfrm>
                <a:off x="6478475" y="3352050"/>
                <a:ext cx="38125" cy="37775"/>
              </a:xfrm>
              <a:custGeom>
                <a:rect b="b" l="l" r="r" t="t"/>
                <a:pathLst>
                  <a:path extrusionOk="0" h="1511" w="1525">
                    <a:moveTo>
                      <a:pt x="494" y="0"/>
                    </a:moveTo>
                    <a:lnTo>
                      <a:pt x="0" y="1510"/>
                    </a:lnTo>
                    <a:lnTo>
                      <a:pt x="1525" y="943"/>
                    </a:lnTo>
                    <a:lnTo>
                      <a:pt x="1502" y="885"/>
                    </a:lnTo>
                    <a:lnTo>
                      <a:pt x="100" y="1405"/>
                    </a:lnTo>
                    <a:lnTo>
                      <a:pt x="100" y="1405"/>
                    </a:lnTo>
                    <a:lnTo>
                      <a:pt x="554" y="19"/>
                    </a:lnTo>
                    <a:lnTo>
                      <a:pt x="4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6446225" y="3283725"/>
                <a:ext cx="36475" cy="34000"/>
              </a:xfrm>
              <a:custGeom>
                <a:rect b="b" l="l" r="r" t="t"/>
                <a:pathLst>
                  <a:path extrusionOk="0" h="1360" w="1459">
                    <a:moveTo>
                      <a:pt x="738" y="1"/>
                    </a:moveTo>
                    <a:lnTo>
                      <a:pt x="0" y="1360"/>
                    </a:lnTo>
                    <a:lnTo>
                      <a:pt x="0" y="1360"/>
                    </a:lnTo>
                    <a:lnTo>
                      <a:pt x="1459" y="1198"/>
                    </a:lnTo>
                    <a:lnTo>
                      <a:pt x="1452" y="1134"/>
                    </a:lnTo>
                    <a:lnTo>
                      <a:pt x="113" y="1285"/>
                    </a:lnTo>
                    <a:lnTo>
                      <a:pt x="113" y="1285"/>
                    </a:lnTo>
                    <a:lnTo>
                      <a:pt x="793" y="32"/>
                    </a:lnTo>
                    <a:lnTo>
                      <a:pt x="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2"/>
              <p:cNvSpPr/>
              <p:nvPr/>
            </p:nvSpPr>
            <p:spPr>
              <a:xfrm>
                <a:off x="6440850" y="3107750"/>
                <a:ext cx="39750" cy="32400"/>
              </a:xfrm>
              <a:custGeom>
                <a:rect b="b" l="l" r="r" t="t"/>
                <a:pathLst>
                  <a:path extrusionOk="0" h="1296" w="1590">
                    <a:moveTo>
                      <a:pt x="608" y="0"/>
                    </a:moveTo>
                    <a:lnTo>
                      <a:pt x="557" y="39"/>
                    </a:lnTo>
                    <a:lnTo>
                      <a:pt x="1460" y="1231"/>
                    </a:lnTo>
                    <a:lnTo>
                      <a:pt x="3" y="1196"/>
                    </a:lnTo>
                    <a:lnTo>
                      <a:pt x="1" y="1259"/>
                    </a:lnTo>
                    <a:lnTo>
                      <a:pt x="1590" y="1296"/>
                    </a:lnTo>
                    <a:lnTo>
                      <a:pt x="6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2"/>
              <p:cNvSpPr/>
              <p:nvPr/>
            </p:nvSpPr>
            <p:spPr>
              <a:xfrm>
                <a:off x="6499000" y="3112525"/>
                <a:ext cx="31800" cy="39775"/>
              </a:xfrm>
              <a:custGeom>
                <a:rect b="b" l="l" r="r" t="t"/>
                <a:pathLst>
                  <a:path extrusionOk="0" h="1591" w="1272">
                    <a:moveTo>
                      <a:pt x="1" y="0"/>
                    </a:moveTo>
                    <a:lnTo>
                      <a:pt x="0" y="1590"/>
                    </a:lnTo>
                    <a:lnTo>
                      <a:pt x="1272" y="580"/>
                    </a:lnTo>
                    <a:lnTo>
                      <a:pt x="1234" y="531"/>
                    </a:lnTo>
                    <a:lnTo>
                      <a:pt x="63" y="1459"/>
                    </a:lnTo>
                    <a:lnTo>
                      <a:pt x="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6281100" y="3254100"/>
                <a:ext cx="40475" cy="33325"/>
              </a:xfrm>
              <a:custGeom>
                <a:rect b="b" l="l" r="r" t="t"/>
                <a:pathLst>
                  <a:path extrusionOk="0" h="1333" w="1619">
                    <a:moveTo>
                      <a:pt x="1618" y="0"/>
                    </a:moveTo>
                    <a:lnTo>
                      <a:pt x="0" y="154"/>
                    </a:lnTo>
                    <a:lnTo>
                      <a:pt x="6" y="217"/>
                    </a:lnTo>
                    <a:lnTo>
                      <a:pt x="1493" y="74"/>
                    </a:lnTo>
                    <a:lnTo>
                      <a:pt x="1493" y="74"/>
                    </a:lnTo>
                    <a:lnTo>
                      <a:pt x="700" y="1299"/>
                    </a:lnTo>
                    <a:lnTo>
                      <a:pt x="752" y="1333"/>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2"/>
              <p:cNvSpPr/>
              <p:nvPr/>
            </p:nvSpPr>
            <p:spPr>
              <a:xfrm>
                <a:off x="6329625" y="3197625"/>
                <a:ext cx="39750" cy="32375"/>
              </a:xfrm>
              <a:custGeom>
                <a:rect b="b" l="l" r="r" t="t"/>
                <a:pathLst>
                  <a:path extrusionOk="0" h="1295" w="1590">
                    <a:moveTo>
                      <a:pt x="1" y="1"/>
                    </a:moveTo>
                    <a:lnTo>
                      <a:pt x="985" y="1295"/>
                    </a:lnTo>
                    <a:lnTo>
                      <a:pt x="1035" y="1257"/>
                    </a:lnTo>
                    <a:lnTo>
                      <a:pt x="130" y="66"/>
                    </a:lnTo>
                    <a:lnTo>
                      <a:pt x="1589" y="98"/>
                    </a:lnTo>
                    <a:lnTo>
                      <a:pt x="1590" y="3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2"/>
              <p:cNvSpPr/>
              <p:nvPr/>
            </p:nvSpPr>
            <p:spPr>
              <a:xfrm>
                <a:off x="6296800" y="3414050"/>
                <a:ext cx="41575" cy="42675"/>
              </a:xfrm>
              <a:custGeom>
                <a:rect b="b" l="l" r="r" t="t"/>
                <a:pathLst>
                  <a:path extrusionOk="0" h="1707" w="1663">
                    <a:moveTo>
                      <a:pt x="1663" y="1"/>
                    </a:moveTo>
                    <a:lnTo>
                      <a:pt x="1" y="713"/>
                    </a:lnTo>
                    <a:lnTo>
                      <a:pt x="27" y="772"/>
                    </a:lnTo>
                    <a:lnTo>
                      <a:pt x="1548" y="119"/>
                    </a:lnTo>
                    <a:lnTo>
                      <a:pt x="929" y="1683"/>
                    </a:lnTo>
                    <a:lnTo>
                      <a:pt x="988" y="1706"/>
                    </a:lnTo>
                    <a:lnTo>
                      <a:pt x="16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6473375" y="3151800"/>
                <a:ext cx="35475" cy="39850"/>
              </a:xfrm>
              <a:custGeom>
                <a:rect b="b" l="l" r="r" t="t"/>
                <a:pathLst>
                  <a:path extrusionOk="0" h="1594" w="1419">
                    <a:moveTo>
                      <a:pt x="0" y="1"/>
                    </a:moveTo>
                    <a:lnTo>
                      <a:pt x="330" y="1593"/>
                    </a:lnTo>
                    <a:lnTo>
                      <a:pt x="391" y="1581"/>
                    </a:lnTo>
                    <a:lnTo>
                      <a:pt x="88" y="117"/>
                    </a:lnTo>
                    <a:lnTo>
                      <a:pt x="1391" y="774"/>
                    </a:lnTo>
                    <a:lnTo>
                      <a:pt x="1419" y="718"/>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2"/>
              <p:cNvSpPr/>
              <p:nvPr/>
            </p:nvSpPr>
            <p:spPr>
              <a:xfrm>
                <a:off x="6342750" y="3331675"/>
                <a:ext cx="35700" cy="38050"/>
              </a:xfrm>
              <a:custGeom>
                <a:rect b="b" l="l" r="r" t="t"/>
                <a:pathLst>
                  <a:path extrusionOk="0" h="1522" w="1428">
                    <a:moveTo>
                      <a:pt x="832" y="1"/>
                    </a:moveTo>
                    <a:lnTo>
                      <a:pt x="772" y="24"/>
                    </a:lnTo>
                    <a:lnTo>
                      <a:pt x="1314" y="1408"/>
                    </a:lnTo>
                    <a:lnTo>
                      <a:pt x="1314" y="1408"/>
                    </a:lnTo>
                    <a:lnTo>
                      <a:pt x="25" y="878"/>
                    </a:lnTo>
                    <a:lnTo>
                      <a:pt x="1" y="935"/>
                    </a:lnTo>
                    <a:lnTo>
                      <a:pt x="1427" y="1522"/>
                    </a:lnTo>
                    <a:lnTo>
                      <a:pt x="8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2"/>
              <p:cNvSpPr/>
              <p:nvPr/>
            </p:nvSpPr>
            <p:spPr>
              <a:xfrm>
                <a:off x="6383625" y="3355400"/>
                <a:ext cx="38750" cy="34550"/>
              </a:xfrm>
              <a:custGeom>
                <a:rect b="b" l="l" r="r" t="t"/>
                <a:pathLst>
                  <a:path extrusionOk="0" h="1382" w="1550">
                    <a:moveTo>
                      <a:pt x="18" y="1"/>
                    </a:moveTo>
                    <a:lnTo>
                      <a:pt x="1" y="62"/>
                    </a:lnTo>
                    <a:lnTo>
                      <a:pt x="1407" y="450"/>
                    </a:lnTo>
                    <a:lnTo>
                      <a:pt x="199" y="1331"/>
                    </a:lnTo>
                    <a:lnTo>
                      <a:pt x="236" y="1381"/>
                    </a:lnTo>
                    <a:lnTo>
                      <a:pt x="1550" y="424"/>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6252750" y="3212850"/>
                <a:ext cx="38575" cy="34500"/>
              </a:xfrm>
              <a:custGeom>
                <a:rect b="b" l="l" r="r" t="t"/>
                <a:pathLst>
                  <a:path extrusionOk="0" h="1380" w="1543">
                    <a:moveTo>
                      <a:pt x="770" y="1"/>
                    </a:moveTo>
                    <a:lnTo>
                      <a:pt x="0" y="1379"/>
                    </a:lnTo>
                    <a:lnTo>
                      <a:pt x="1542" y="1334"/>
                    </a:lnTo>
                    <a:lnTo>
                      <a:pt x="1541" y="1271"/>
                    </a:lnTo>
                    <a:lnTo>
                      <a:pt x="109" y="1313"/>
                    </a:lnTo>
                    <a:lnTo>
                      <a:pt x="824" y="31"/>
                    </a:lnTo>
                    <a:lnTo>
                      <a:pt x="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2"/>
              <p:cNvSpPr/>
              <p:nvPr/>
            </p:nvSpPr>
            <p:spPr>
              <a:xfrm>
                <a:off x="6428425" y="3418700"/>
                <a:ext cx="37850" cy="34875"/>
              </a:xfrm>
              <a:custGeom>
                <a:rect b="b" l="l" r="r" t="t"/>
                <a:pathLst>
                  <a:path extrusionOk="0" h="1395" w="1514">
                    <a:moveTo>
                      <a:pt x="1408" y="1"/>
                    </a:moveTo>
                    <a:lnTo>
                      <a:pt x="0" y="739"/>
                    </a:lnTo>
                    <a:lnTo>
                      <a:pt x="1488" y="1395"/>
                    </a:lnTo>
                    <a:lnTo>
                      <a:pt x="1513" y="1337"/>
                    </a:lnTo>
                    <a:lnTo>
                      <a:pt x="145" y="733"/>
                    </a:lnTo>
                    <a:lnTo>
                      <a:pt x="1437" y="56"/>
                    </a:lnTo>
                    <a:lnTo>
                      <a:pt x="1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2"/>
              <p:cNvSpPr/>
              <p:nvPr/>
            </p:nvSpPr>
            <p:spPr>
              <a:xfrm>
                <a:off x="6407200" y="3390350"/>
                <a:ext cx="34125" cy="39575"/>
              </a:xfrm>
              <a:custGeom>
                <a:rect b="b" l="l" r="r" t="t"/>
                <a:pathLst>
                  <a:path extrusionOk="0" h="1583" w="1365">
                    <a:moveTo>
                      <a:pt x="154" y="1"/>
                    </a:moveTo>
                    <a:lnTo>
                      <a:pt x="1" y="1583"/>
                    </a:lnTo>
                    <a:lnTo>
                      <a:pt x="1364" y="698"/>
                    </a:lnTo>
                    <a:lnTo>
                      <a:pt x="1330" y="646"/>
                    </a:lnTo>
                    <a:lnTo>
                      <a:pt x="77" y="1458"/>
                    </a:lnTo>
                    <a:lnTo>
                      <a:pt x="77" y="1458"/>
                    </a:lnTo>
                    <a:lnTo>
                      <a:pt x="217" y="6"/>
                    </a:lnTo>
                    <a:lnTo>
                      <a:pt x="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6369725" y="3116700"/>
                <a:ext cx="37275" cy="42150"/>
              </a:xfrm>
              <a:custGeom>
                <a:rect b="b" l="l" r="r" t="t"/>
                <a:pathLst>
                  <a:path extrusionOk="0" h="1686" w="1491">
                    <a:moveTo>
                      <a:pt x="402" y="1"/>
                    </a:moveTo>
                    <a:lnTo>
                      <a:pt x="0" y="1685"/>
                    </a:lnTo>
                    <a:lnTo>
                      <a:pt x="0" y="1685"/>
                    </a:lnTo>
                    <a:lnTo>
                      <a:pt x="1491" y="936"/>
                    </a:lnTo>
                    <a:lnTo>
                      <a:pt x="1463" y="880"/>
                    </a:lnTo>
                    <a:lnTo>
                      <a:pt x="94" y="1568"/>
                    </a:lnTo>
                    <a:lnTo>
                      <a:pt x="462" y="15"/>
                    </a:lnTo>
                    <a:lnTo>
                      <a:pt x="4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2"/>
              <p:cNvSpPr/>
              <p:nvPr/>
            </p:nvSpPr>
            <p:spPr>
              <a:xfrm>
                <a:off x="6475400" y="3393650"/>
                <a:ext cx="36525" cy="39225"/>
              </a:xfrm>
              <a:custGeom>
                <a:rect b="b" l="l" r="r" t="t"/>
                <a:pathLst>
                  <a:path extrusionOk="0" h="1569" w="1461">
                    <a:moveTo>
                      <a:pt x="1034" y="0"/>
                    </a:moveTo>
                    <a:lnTo>
                      <a:pt x="973" y="17"/>
                    </a:lnTo>
                    <a:lnTo>
                      <a:pt x="1366" y="1459"/>
                    </a:lnTo>
                    <a:lnTo>
                      <a:pt x="26" y="884"/>
                    </a:lnTo>
                    <a:lnTo>
                      <a:pt x="0" y="941"/>
                    </a:lnTo>
                    <a:lnTo>
                      <a:pt x="1461" y="1569"/>
                    </a:lnTo>
                    <a:lnTo>
                      <a:pt x="10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2"/>
              <p:cNvSpPr/>
              <p:nvPr/>
            </p:nvSpPr>
            <p:spPr>
              <a:xfrm>
                <a:off x="6183825" y="3206975"/>
                <a:ext cx="37350" cy="38600"/>
              </a:xfrm>
              <a:custGeom>
                <a:rect b="b" l="l" r="r" t="t"/>
                <a:pathLst>
                  <a:path extrusionOk="0" h="1544" w="1494">
                    <a:moveTo>
                      <a:pt x="0" y="0"/>
                    </a:moveTo>
                    <a:lnTo>
                      <a:pt x="664" y="1543"/>
                    </a:lnTo>
                    <a:lnTo>
                      <a:pt x="722" y="1520"/>
                    </a:lnTo>
                    <a:lnTo>
                      <a:pt x="118" y="118"/>
                    </a:lnTo>
                    <a:lnTo>
                      <a:pt x="1469" y="668"/>
                    </a:lnTo>
                    <a:lnTo>
                      <a:pt x="1494" y="60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2"/>
              <p:cNvSpPr/>
              <p:nvPr/>
            </p:nvSpPr>
            <p:spPr>
              <a:xfrm>
                <a:off x="6239925" y="3366400"/>
                <a:ext cx="35600" cy="49775"/>
              </a:xfrm>
              <a:custGeom>
                <a:rect b="b" l="l" r="r" t="t"/>
                <a:pathLst>
                  <a:path extrusionOk="0" h="1991" w="1424">
                    <a:moveTo>
                      <a:pt x="1423" y="0"/>
                    </a:moveTo>
                    <a:lnTo>
                      <a:pt x="1" y="1000"/>
                    </a:lnTo>
                    <a:lnTo>
                      <a:pt x="38" y="1052"/>
                    </a:lnTo>
                    <a:lnTo>
                      <a:pt x="1350" y="129"/>
                    </a:lnTo>
                    <a:lnTo>
                      <a:pt x="1350" y="129"/>
                    </a:lnTo>
                    <a:lnTo>
                      <a:pt x="1203" y="1985"/>
                    </a:lnTo>
                    <a:lnTo>
                      <a:pt x="1267" y="1990"/>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6191400" y="3371200"/>
                <a:ext cx="35275" cy="39925"/>
              </a:xfrm>
              <a:custGeom>
                <a:rect b="b" l="l" r="r" t="t"/>
                <a:pathLst>
                  <a:path extrusionOk="0" h="1597" w="1411">
                    <a:moveTo>
                      <a:pt x="0" y="1"/>
                    </a:moveTo>
                    <a:lnTo>
                      <a:pt x="308" y="1597"/>
                    </a:lnTo>
                    <a:lnTo>
                      <a:pt x="371" y="1584"/>
                    </a:lnTo>
                    <a:lnTo>
                      <a:pt x="86" y="117"/>
                    </a:lnTo>
                    <a:lnTo>
                      <a:pt x="1381" y="791"/>
                    </a:lnTo>
                    <a:lnTo>
                      <a:pt x="1411" y="735"/>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6273700" y="3107700"/>
                <a:ext cx="38800" cy="34100"/>
              </a:xfrm>
              <a:custGeom>
                <a:rect b="b" l="l" r="r" t="t"/>
                <a:pathLst>
                  <a:path extrusionOk="0" h="1364" w="1552">
                    <a:moveTo>
                      <a:pt x="375" y="0"/>
                    </a:moveTo>
                    <a:lnTo>
                      <a:pt x="0" y="1363"/>
                    </a:lnTo>
                    <a:lnTo>
                      <a:pt x="1551" y="902"/>
                    </a:lnTo>
                    <a:lnTo>
                      <a:pt x="1534" y="843"/>
                    </a:lnTo>
                    <a:lnTo>
                      <a:pt x="92" y="1271"/>
                    </a:lnTo>
                    <a:lnTo>
                      <a:pt x="92" y="1271"/>
                    </a:lnTo>
                    <a:lnTo>
                      <a:pt x="436" y="17"/>
                    </a:lnTo>
                    <a:lnTo>
                      <a:pt x="3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2"/>
              <p:cNvSpPr/>
              <p:nvPr/>
            </p:nvSpPr>
            <p:spPr>
              <a:xfrm>
                <a:off x="6189225" y="3145600"/>
                <a:ext cx="32275" cy="39750"/>
              </a:xfrm>
              <a:custGeom>
                <a:rect b="b" l="l" r="r" t="t"/>
                <a:pathLst>
                  <a:path extrusionOk="0" h="1590" w="1291">
                    <a:moveTo>
                      <a:pt x="29" y="0"/>
                    </a:moveTo>
                    <a:lnTo>
                      <a:pt x="1" y="1589"/>
                    </a:lnTo>
                    <a:lnTo>
                      <a:pt x="1" y="1589"/>
                    </a:lnTo>
                    <a:lnTo>
                      <a:pt x="1290" y="601"/>
                    </a:lnTo>
                    <a:lnTo>
                      <a:pt x="1252" y="551"/>
                    </a:lnTo>
                    <a:lnTo>
                      <a:pt x="66" y="1460"/>
                    </a:lnTo>
                    <a:lnTo>
                      <a:pt x="91" y="1"/>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2"/>
              <p:cNvSpPr/>
              <p:nvPr/>
            </p:nvSpPr>
            <p:spPr>
              <a:xfrm>
                <a:off x="6219525" y="3404425"/>
                <a:ext cx="35025" cy="37175"/>
              </a:xfrm>
              <a:custGeom>
                <a:rect b="b" l="l" r="r" t="t"/>
                <a:pathLst>
                  <a:path extrusionOk="0" h="1487" w="1401">
                    <a:moveTo>
                      <a:pt x="60" y="1"/>
                    </a:moveTo>
                    <a:lnTo>
                      <a:pt x="1" y="24"/>
                    </a:lnTo>
                    <a:lnTo>
                      <a:pt x="628" y="1486"/>
                    </a:lnTo>
                    <a:lnTo>
                      <a:pt x="1400" y="54"/>
                    </a:lnTo>
                    <a:lnTo>
                      <a:pt x="1344" y="24"/>
                    </a:lnTo>
                    <a:lnTo>
                      <a:pt x="636" y="1341"/>
                    </a:lnTo>
                    <a:lnTo>
                      <a:pt x="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6252800" y="3318725"/>
                <a:ext cx="36925" cy="39525"/>
              </a:xfrm>
              <a:custGeom>
                <a:rect b="b" l="l" r="r" t="t"/>
                <a:pathLst>
                  <a:path extrusionOk="0" h="1581" w="1477">
                    <a:moveTo>
                      <a:pt x="64" y="1"/>
                    </a:moveTo>
                    <a:lnTo>
                      <a:pt x="0" y="9"/>
                    </a:lnTo>
                    <a:lnTo>
                      <a:pt x="183" y="1581"/>
                    </a:lnTo>
                    <a:lnTo>
                      <a:pt x="1476" y="502"/>
                    </a:lnTo>
                    <a:lnTo>
                      <a:pt x="1436" y="455"/>
                    </a:lnTo>
                    <a:lnTo>
                      <a:pt x="233" y="1457"/>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2"/>
              <p:cNvSpPr/>
              <p:nvPr/>
            </p:nvSpPr>
            <p:spPr>
              <a:xfrm>
                <a:off x="6364050" y="3413350"/>
                <a:ext cx="35225" cy="44875"/>
              </a:xfrm>
              <a:custGeom>
                <a:rect b="b" l="l" r="r" t="t"/>
                <a:pathLst>
                  <a:path extrusionOk="0" h="1795" w="1409">
                    <a:moveTo>
                      <a:pt x="1137" y="0"/>
                    </a:moveTo>
                    <a:lnTo>
                      <a:pt x="1075" y="9"/>
                    </a:lnTo>
                    <a:lnTo>
                      <a:pt x="1327" y="1683"/>
                    </a:lnTo>
                    <a:lnTo>
                      <a:pt x="28" y="1013"/>
                    </a:lnTo>
                    <a:lnTo>
                      <a:pt x="0" y="1068"/>
                    </a:lnTo>
                    <a:lnTo>
                      <a:pt x="1408" y="1795"/>
                    </a:lnTo>
                    <a:lnTo>
                      <a:pt x="1408" y="1795"/>
                    </a:lnTo>
                    <a:lnTo>
                      <a:pt x="1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2"/>
              <p:cNvSpPr/>
              <p:nvPr/>
            </p:nvSpPr>
            <p:spPr>
              <a:xfrm>
                <a:off x="6480800" y="3245800"/>
                <a:ext cx="34925" cy="37900"/>
              </a:xfrm>
              <a:custGeom>
                <a:rect b="b" l="l" r="r" t="t"/>
                <a:pathLst>
                  <a:path extrusionOk="0" h="1516" w="1397">
                    <a:moveTo>
                      <a:pt x="1" y="1"/>
                    </a:moveTo>
                    <a:lnTo>
                      <a:pt x="144" y="1516"/>
                    </a:lnTo>
                    <a:lnTo>
                      <a:pt x="206" y="1510"/>
                    </a:lnTo>
                    <a:lnTo>
                      <a:pt x="76" y="116"/>
                    </a:lnTo>
                    <a:lnTo>
                      <a:pt x="1366" y="853"/>
                    </a:lnTo>
                    <a:lnTo>
                      <a:pt x="1397" y="79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6470350" y="3198000"/>
                <a:ext cx="34350" cy="39475"/>
              </a:xfrm>
              <a:custGeom>
                <a:rect b="b" l="l" r="r" t="t"/>
                <a:pathLst>
                  <a:path extrusionOk="0" h="1579" w="1374">
                    <a:moveTo>
                      <a:pt x="1313" y="1"/>
                    </a:moveTo>
                    <a:lnTo>
                      <a:pt x="897" y="1437"/>
                    </a:lnTo>
                    <a:lnTo>
                      <a:pt x="52" y="247"/>
                    </a:lnTo>
                    <a:lnTo>
                      <a:pt x="1" y="283"/>
                    </a:lnTo>
                    <a:lnTo>
                      <a:pt x="921" y="1579"/>
                    </a:lnTo>
                    <a:lnTo>
                      <a:pt x="1373" y="19"/>
                    </a:lnTo>
                    <a:lnTo>
                      <a:pt x="13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2"/>
              <p:cNvSpPr/>
              <p:nvPr/>
            </p:nvSpPr>
            <p:spPr>
              <a:xfrm>
                <a:off x="6434325" y="3233200"/>
                <a:ext cx="32275" cy="37475"/>
              </a:xfrm>
              <a:custGeom>
                <a:rect b="b" l="l" r="r" t="t"/>
                <a:pathLst>
                  <a:path extrusionOk="0" h="1499" w="1291">
                    <a:moveTo>
                      <a:pt x="1234" y="0"/>
                    </a:moveTo>
                    <a:lnTo>
                      <a:pt x="605" y="1359"/>
                    </a:lnTo>
                    <a:lnTo>
                      <a:pt x="56" y="368"/>
                    </a:lnTo>
                    <a:lnTo>
                      <a:pt x="1" y="397"/>
                    </a:lnTo>
                    <a:lnTo>
                      <a:pt x="610" y="1499"/>
                    </a:lnTo>
                    <a:lnTo>
                      <a:pt x="1291" y="26"/>
                    </a:lnTo>
                    <a:lnTo>
                      <a:pt x="1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2"/>
              <p:cNvSpPr/>
              <p:nvPr/>
            </p:nvSpPr>
            <p:spPr>
              <a:xfrm>
                <a:off x="6165975" y="3099900"/>
                <a:ext cx="39375" cy="34450"/>
              </a:xfrm>
              <a:custGeom>
                <a:rect b="b" l="l" r="r" t="t"/>
                <a:pathLst>
                  <a:path extrusionOk="0" h="1378" w="1575">
                    <a:moveTo>
                      <a:pt x="1311" y="1"/>
                    </a:moveTo>
                    <a:lnTo>
                      <a:pt x="0" y="901"/>
                    </a:lnTo>
                    <a:lnTo>
                      <a:pt x="1555" y="1377"/>
                    </a:lnTo>
                    <a:lnTo>
                      <a:pt x="1575" y="1317"/>
                    </a:lnTo>
                    <a:lnTo>
                      <a:pt x="144" y="879"/>
                    </a:lnTo>
                    <a:lnTo>
                      <a:pt x="1346" y="53"/>
                    </a:lnTo>
                    <a:lnTo>
                      <a:pt x="13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6406375" y="3122125"/>
                <a:ext cx="29600" cy="34075"/>
              </a:xfrm>
              <a:custGeom>
                <a:rect b="b" l="l" r="r" t="t"/>
                <a:pathLst>
                  <a:path extrusionOk="0" h="1363" w="1184">
                    <a:moveTo>
                      <a:pt x="0" y="0"/>
                    </a:moveTo>
                    <a:lnTo>
                      <a:pt x="0" y="63"/>
                    </a:lnTo>
                    <a:lnTo>
                      <a:pt x="1071" y="72"/>
                    </a:lnTo>
                    <a:lnTo>
                      <a:pt x="312" y="1330"/>
                    </a:lnTo>
                    <a:lnTo>
                      <a:pt x="367" y="1363"/>
                    </a:lnTo>
                    <a:lnTo>
                      <a:pt x="1183" y="1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2"/>
              <p:cNvSpPr/>
              <p:nvPr/>
            </p:nvSpPr>
            <p:spPr>
              <a:xfrm>
                <a:off x="6178150" y="3423000"/>
                <a:ext cx="39525" cy="36100"/>
              </a:xfrm>
              <a:custGeom>
                <a:rect b="b" l="l" r="r" t="t"/>
                <a:pathLst>
                  <a:path extrusionOk="0" h="1444" w="1581">
                    <a:moveTo>
                      <a:pt x="668" y="0"/>
                    </a:moveTo>
                    <a:lnTo>
                      <a:pt x="0" y="1444"/>
                    </a:lnTo>
                    <a:lnTo>
                      <a:pt x="1581" y="1061"/>
                    </a:lnTo>
                    <a:lnTo>
                      <a:pt x="1566" y="1000"/>
                    </a:lnTo>
                    <a:lnTo>
                      <a:pt x="113" y="1351"/>
                    </a:lnTo>
                    <a:lnTo>
                      <a:pt x="725" y="28"/>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2"/>
              <p:cNvSpPr/>
              <p:nvPr/>
            </p:nvSpPr>
            <p:spPr>
              <a:xfrm>
                <a:off x="6261000" y="3436300"/>
                <a:ext cx="33975" cy="40350"/>
              </a:xfrm>
              <a:custGeom>
                <a:rect b="b" l="l" r="r" t="t"/>
                <a:pathLst>
                  <a:path extrusionOk="0" h="1614" w="1359">
                    <a:moveTo>
                      <a:pt x="1" y="1"/>
                    </a:moveTo>
                    <a:lnTo>
                      <a:pt x="203" y="1613"/>
                    </a:lnTo>
                    <a:lnTo>
                      <a:pt x="266" y="1605"/>
                    </a:lnTo>
                    <a:lnTo>
                      <a:pt x="80" y="123"/>
                    </a:lnTo>
                    <a:lnTo>
                      <a:pt x="1325" y="881"/>
                    </a:lnTo>
                    <a:lnTo>
                      <a:pt x="1359" y="82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6340100" y="3386475"/>
                <a:ext cx="32875" cy="34675"/>
              </a:xfrm>
              <a:custGeom>
                <a:rect b="b" l="l" r="r" t="t"/>
                <a:pathLst>
                  <a:path extrusionOk="0" h="1387" w="1315">
                    <a:moveTo>
                      <a:pt x="1304" y="1"/>
                    </a:moveTo>
                    <a:lnTo>
                      <a:pt x="1" y="217"/>
                    </a:lnTo>
                    <a:lnTo>
                      <a:pt x="1139" y="1386"/>
                    </a:lnTo>
                    <a:lnTo>
                      <a:pt x="1184" y="1342"/>
                    </a:lnTo>
                    <a:lnTo>
                      <a:pt x="131" y="260"/>
                    </a:lnTo>
                    <a:lnTo>
                      <a:pt x="1315" y="63"/>
                    </a:lnTo>
                    <a:lnTo>
                      <a:pt x="13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2"/>
              <p:cNvSpPr/>
              <p:nvPr/>
            </p:nvSpPr>
            <p:spPr>
              <a:xfrm>
                <a:off x="6366275" y="3273325"/>
                <a:ext cx="39675" cy="33350"/>
              </a:xfrm>
              <a:custGeom>
                <a:rect b="b" l="l" r="r" t="t"/>
                <a:pathLst>
                  <a:path extrusionOk="0" h="1334" w="1587">
                    <a:moveTo>
                      <a:pt x="1" y="1"/>
                    </a:moveTo>
                    <a:lnTo>
                      <a:pt x="930" y="1333"/>
                    </a:lnTo>
                    <a:lnTo>
                      <a:pt x="983" y="1297"/>
                    </a:lnTo>
                    <a:lnTo>
                      <a:pt x="127" y="73"/>
                    </a:lnTo>
                    <a:lnTo>
                      <a:pt x="1582" y="162"/>
                    </a:lnTo>
                    <a:lnTo>
                      <a:pt x="1587" y="9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2"/>
              <p:cNvSpPr/>
              <p:nvPr/>
            </p:nvSpPr>
            <p:spPr>
              <a:xfrm>
                <a:off x="6426975" y="3147875"/>
                <a:ext cx="40500" cy="33200"/>
              </a:xfrm>
              <a:custGeom>
                <a:rect b="b" l="l" r="r" t="t"/>
                <a:pathLst>
                  <a:path extrusionOk="0" h="1328" w="1620">
                    <a:moveTo>
                      <a:pt x="875" y="1"/>
                    </a:moveTo>
                    <a:lnTo>
                      <a:pt x="1" y="1328"/>
                    </a:lnTo>
                    <a:lnTo>
                      <a:pt x="1620" y="1183"/>
                    </a:lnTo>
                    <a:lnTo>
                      <a:pt x="1614" y="1120"/>
                    </a:lnTo>
                    <a:lnTo>
                      <a:pt x="125" y="1254"/>
                    </a:lnTo>
                    <a:lnTo>
                      <a:pt x="125" y="1254"/>
                    </a:lnTo>
                    <a:lnTo>
                      <a:pt x="927" y="35"/>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2"/>
              <p:cNvSpPr/>
              <p:nvPr/>
            </p:nvSpPr>
            <p:spPr>
              <a:xfrm>
                <a:off x="6221575" y="3120200"/>
                <a:ext cx="34775" cy="38400"/>
              </a:xfrm>
              <a:custGeom>
                <a:rect b="b" l="l" r="r" t="t"/>
                <a:pathLst>
                  <a:path extrusionOk="0" h="1536" w="1391">
                    <a:moveTo>
                      <a:pt x="1331" y="0"/>
                    </a:moveTo>
                    <a:lnTo>
                      <a:pt x="780" y="1390"/>
                    </a:lnTo>
                    <a:lnTo>
                      <a:pt x="55" y="124"/>
                    </a:lnTo>
                    <a:lnTo>
                      <a:pt x="0" y="156"/>
                    </a:lnTo>
                    <a:lnTo>
                      <a:pt x="790" y="1535"/>
                    </a:lnTo>
                    <a:lnTo>
                      <a:pt x="1391" y="25"/>
                    </a:lnTo>
                    <a:lnTo>
                      <a:pt x="1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6182225" y="3316225"/>
                <a:ext cx="39400" cy="34375"/>
              </a:xfrm>
              <a:custGeom>
                <a:rect b="b" l="l" r="r" t="t"/>
                <a:pathLst>
                  <a:path extrusionOk="0" h="1375" w="1576">
                    <a:moveTo>
                      <a:pt x="18" y="0"/>
                    </a:moveTo>
                    <a:lnTo>
                      <a:pt x="0" y="60"/>
                    </a:lnTo>
                    <a:lnTo>
                      <a:pt x="1431" y="490"/>
                    </a:lnTo>
                    <a:lnTo>
                      <a:pt x="234" y="1323"/>
                    </a:lnTo>
                    <a:lnTo>
                      <a:pt x="270" y="1375"/>
                    </a:lnTo>
                    <a:lnTo>
                      <a:pt x="1575" y="46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6205250" y="3230725"/>
                <a:ext cx="39875" cy="46825"/>
              </a:xfrm>
              <a:custGeom>
                <a:rect b="b" l="l" r="r" t="t"/>
                <a:pathLst>
                  <a:path extrusionOk="0" h="1873" w="1595">
                    <a:moveTo>
                      <a:pt x="1594" y="1"/>
                    </a:moveTo>
                    <a:lnTo>
                      <a:pt x="1" y="1203"/>
                    </a:lnTo>
                    <a:lnTo>
                      <a:pt x="38" y="1255"/>
                    </a:lnTo>
                    <a:lnTo>
                      <a:pt x="1502" y="150"/>
                    </a:lnTo>
                    <a:lnTo>
                      <a:pt x="1502" y="150"/>
                    </a:lnTo>
                    <a:lnTo>
                      <a:pt x="1173" y="1861"/>
                    </a:lnTo>
                    <a:lnTo>
                      <a:pt x="1237" y="1872"/>
                    </a:lnTo>
                    <a:lnTo>
                      <a:pt x="15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6168925" y="3277700"/>
                <a:ext cx="40850" cy="27450"/>
              </a:xfrm>
              <a:custGeom>
                <a:rect b="b" l="l" r="r" t="t"/>
                <a:pathLst>
                  <a:path extrusionOk="0" h="1098" w="1634">
                    <a:moveTo>
                      <a:pt x="1133" y="0"/>
                    </a:moveTo>
                    <a:lnTo>
                      <a:pt x="0" y="920"/>
                    </a:lnTo>
                    <a:lnTo>
                      <a:pt x="1626" y="1097"/>
                    </a:lnTo>
                    <a:lnTo>
                      <a:pt x="1634" y="1035"/>
                    </a:lnTo>
                    <a:lnTo>
                      <a:pt x="159" y="874"/>
                    </a:lnTo>
                    <a:lnTo>
                      <a:pt x="1172" y="49"/>
                    </a:lnTo>
                    <a:lnTo>
                      <a:pt x="11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2"/>
              <p:cNvSpPr/>
              <p:nvPr/>
            </p:nvSpPr>
            <p:spPr>
              <a:xfrm>
                <a:off x="6304225" y="3455975"/>
                <a:ext cx="34950" cy="37575"/>
              </a:xfrm>
              <a:custGeom>
                <a:rect b="b" l="l" r="r" t="t"/>
                <a:pathLst>
                  <a:path extrusionOk="0" h="1503" w="1398">
                    <a:moveTo>
                      <a:pt x="1340" y="0"/>
                    </a:moveTo>
                    <a:lnTo>
                      <a:pt x="712" y="1357"/>
                    </a:lnTo>
                    <a:lnTo>
                      <a:pt x="57" y="53"/>
                    </a:lnTo>
                    <a:lnTo>
                      <a:pt x="1" y="82"/>
                    </a:lnTo>
                    <a:lnTo>
                      <a:pt x="715" y="1502"/>
                    </a:lnTo>
                    <a:lnTo>
                      <a:pt x="1398" y="27"/>
                    </a:lnTo>
                    <a:lnTo>
                      <a:pt x="13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2"/>
              <p:cNvSpPr/>
              <p:nvPr/>
            </p:nvSpPr>
            <p:spPr>
              <a:xfrm>
                <a:off x="6407175" y="3454325"/>
                <a:ext cx="33450" cy="39625"/>
              </a:xfrm>
              <a:custGeom>
                <a:rect b="b" l="l" r="r" t="t"/>
                <a:pathLst>
                  <a:path extrusionOk="0" h="1585" w="1338">
                    <a:moveTo>
                      <a:pt x="1129" y="1"/>
                    </a:moveTo>
                    <a:lnTo>
                      <a:pt x="1" y="1171"/>
                    </a:lnTo>
                    <a:lnTo>
                      <a:pt x="45" y="1215"/>
                    </a:lnTo>
                    <a:lnTo>
                      <a:pt x="1085" y="139"/>
                    </a:lnTo>
                    <a:lnTo>
                      <a:pt x="1276" y="1585"/>
                    </a:lnTo>
                    <a:lnTo>
                      <a:pt x="1337" y="1576"/>
                    </a:lnTo>
                    <a:lnTo>
                      <a:pt x="11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6209775" y="3450025"/>
                <a:ext cx="32900" cy="39750"/>
              </a:xfrm>
              <a:custGeom>
                <a:rect b="b" l="l" r="r" t="t"/>
                <a:pathLst>
                  <a:path extrusionOk="0" h="1590" w="1316">
                    <a:moveTo>
                      <a:pt x="1190" y="0"/>
                    </a:moveTo>
                    <a:lnTo>
                      <a:pt x="1" y="1109"/>
                    </a:lnTo>
                    <a:lnTo>
                      <a:pt x="45" y="1156"/>
                    </a:lnTo>
                    <a:lnTo>
                      <a:pt x="1138" y="135"/>
                    </a:lnTo>
                    <a:lnTo>
                      <a:pt x="1253" y="1589"/>
                    </a:lnTo>
                    <a:lnTo>
                      <a:pt x="1315" y="1584"/>
                    </a:lnTo>
                    <a:lnTo>
                      <a:pt x="11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2"/>
              <p:cNvSpPr/>
              <p:nvPr/>
            </p:nvSpPr>
            <p:spPr>
              <a:xfrm>
                <a:off x="6326550" y="3108325"/>
                <a:ext cx="35225" cy="39925"/>
              </a:xfrm>
              <a:custGeom>
                <a:rect b="b" l="l" r="r" t="t"/>
                <a:pathLst>
                  <a:path extrusionOk="0" h="1597" w="1409">
                    <a:moveTo>
                      <a:pt x="425" y="1"/>
                    </a:moveTo>
                    <a:lnTo>
                      <a:pt x="0" y="1580"/>
                    </a:lnTo>
                    <a:lnTo>
                      <a:pt x="60" y="1596"/>
                    </a:lnTo>
                    <a:lnTo>
                      <a:pt x="453" y="137"/>
                    </a:lnTo>
                    <a:lnTo>
                      <a:pt x="1358" y="1285"/>
                    </a:lnTo>
                    <a:lnTo>
                      <a:pt x="1409" y="1245"/>
                    </a:lnTo>
                    <a:lnTo>
                      <a:pt x="4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2"/>
              <p:cNvSpPr/>
              <p:nvPr/>
            </p:nvSpPr>
            <p:spPr>
              <a:xfrm>
                <a:off x="6509350" y="3268450"/>
                <a:ext cx="33900" cy="39400"/>
              </a:xfrm>
              <a:custGeom>
                <a:rect b="b" l="l" r="r" t="t"/>
                <a:pathLst>
                  <a:path extrusionOk="0" h="1576" w="1356">
                    <a:moveTo>
                      <a:pt x="1292" y="1"/>
                    </a:moveTo>
                    <a:lnTo>
                      <a:pt x="1036" y="1436"/>
                    </a:lnTo>
                    <a:lnTo>
                      <a:pt x="48" y="314"/>
                    </a:lnTo>
                    <a:lnTo>
                      <a:pt x="0" y="355"/>
                    </a:lnTo>
                    <a:lnTo>
                      <a:pt x="1074" y="1575"/>
                    </a:lnTo>
                    <a:lnTo>
                      <a:pt x="1355" y="12"/>
                    </a:lnTo>
                    <a:lnTo>
                      <a:pt x="12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6518425" y="3448925"/>
                <a:ext cx="32850" cy="40575"/>
              </a:xfrm>
              <a:custGeom>
                <a:rect b="b" l="l" r="r" t="t"/>
                <a:pathLst>
                  <a:path extrusionOk="0" h="1623" w="1314">
                    <a:moveTo>
                      <a:pt x="199" y="1"/>
                    </a:moveTo>
                    <a:lnTo>
                      <a:pt x="1" y="1614"/>
                    </a:lnTo>
                    <a:lnTo>
                      <a:pt x="62" y="1623"/>
                    </a:lnTo>
                    <a:lnTo>
                      <a:pt x="246" y="139"/>
                    </a:lnTo>
                    <a:lnTo>
                      <a:pt x="1268" y="1180"/>
                    </a:lnTo>
                    <a:lnTo>
                      <a:pt x="1314" y="1135"/>
                    </a:lnTo>
                    <a:lnTo>
                      <a:pt x="1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2"/>
              <p:cNvSpPr/>
              <p:nvPr/>
            </p:nvSpPr>
            <p:spPr>
              <a:xfrm>
                <a:off x="6516775" y="3149675"/>
                <a:ext cx="39850" cy="35375"/>
              </a:xfrm>
              <a:custGeom>
                <a:rect b="b" l="l" r="r" t="t"/>
                <a:pathLst>
                  <a:path extrusionOk="0" h="1415" w="1594">
                    <a:moveTo>
                      <a:pt x="1593" y="1"/>
                    </a:moveTo>
                    <a:lnTo>
                      <a:pt x="0" y="319"/>
                    </a:lnTo>
                    <a:lnTo>
                      <a:pt x="13" y="382"/>
                    </a:lnTo>
                    <a:lnTo>
                      <a:pt x="1478" y="88"/>
                    </a:lnTo>
                    <a:lnTo>
                      <a:pt x="813" y="1385"/>
                    </a:lnTo>
                    <a:lnTo>
                      <a:pt x="869" y="1414"/>
                    </a:lnTo>
                    <a:lnTo>
                      <a:pt x="15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2"/>
              <p:cNvSpPr/>
              <p:nvPr/>
            </p:nvSpPr>
            <p:spPr>
              <a:xfrm>
                <a:off x="6286950" y="3143175"/>
                <a:ext cx="34900" cy="37925"/>
              </a:xfrm>
              <a:custGeom>
                <a:rect b="b" l="l" r="r" t="t"/>
                <a:pathLst>
                  <a:path extrusionOk="0" h="1517" w="1396">
                    <a:moveTo>
                      <a:pt x="647" y="1"/>
                    </a:moveTo>
                    <a:lnTo>
                      <a:pt x="0" y="1491"/>
                    </a:lnTo>
                    <a:lnTo>
                      <a:pt x="59" y="1517"/>
                    </a:lnTo>
                    <a:lnTo>
                      <a:pt x="653" y="145"/>
                    </a:lnTo>
                    <a:lnTo>
                      <a:pt x="1340" y="1432"/>
                    </a:lnTo>
                    <a:lnTo>
                      <a:pt x="1395" y="1402"/>
                    </a:lnTo>
                    <a:lnTo>
                      <a:pt x="6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6299700" y="3293750"/>
                <a:ext cx="28500" cy="32200"/>
              </a:xfrm>
              <a:custGeom>
                <a:rect b="b" l="l" r="r" t="t"/>
                <a:pathLst>
                  <a:path extrusionOk="0" h="1288" w="1140">
                    <a:moveTo>
                      <a:pt x="762" y="0"/>
                    </a:moveTo>
                    <a:lnTo>
                      <a:pt x="29" y="1115"/>
                    </a:lnTo>
                    <a:lnTo>
                      <a:pt x="1" y="1157"/>
                    </a:lnTo>
                    <a:lnTo>
                      <a:pt x="1132" y="1288"/>
                    </a:lnTo>
                    <a:lnTo>
                      <a:pt x="1139" y="1225"/>
                    </a:lnTo>
                    <a:lnTo>
                      <a:pt x="110" y="1107"/>
                    </a:lnTo>
                    <a:lnTo>
                      <a:pt x="815" y="34"/>
                    </a:lnTo>
                    <a:lnTo>
                      <a:pt x="7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2"/>
              <p:cNvSpPr/>
              <p:nvPr/>
            </p:nvSpPr>
            <p:spPr>
              <a:xfrm>
                <a:off x="6131125" y="3187475"/>
                <a:ext cx="38150" cy="34825"/>
              </a:xfrm>
              <a:custGeom>
                <a:rect b="b" l="l" r="r" t="t"/>
                <a:pathLst>
                  <a:path extrusionOk="0" h="1393" w="1526">
                    <a:moveTo>
                      <a:pt x="24" y="1"/>
                    </a:moveTo>
                    <a:lnTo>
                      <a:pt x="0" y="58"/>
                    </a:lnTo>
                    <a:lnTo>
                      <a:pt x="1382" y="631"/>
                    </a:lnTo>
                    <a:lnTo>
                      <a:pt x="105" y="1337"/>
                    </a:lnTo>
                    <a:lnTo>
                      <a:pt x="136" y="1393"/>
                    </a:lnTo>
                    <a:lnTo>
                      <a:pt x="1526" y="622"/>
                    </a:ln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2"/>
              <p:cNvSpPr/>
              <p:nvPr/>
            </p:nvSpPr>
            <p:spPr>
              <a:xfrm>
                <a:off x="6145775" y="3223700"/>
                <a:ext cx="40650" cy="32325"/>
              </a:xfrm>
              <a:custGeom>
                <a:rect b="b" l="l" r="r" t="t"/>
                <a:pathLst>
                  <a:path extrusionOk="0" h="1293" w="1626">
                    <a:moveTo>
                      <a:pt x="1089" y="0"/>
                    </a:moveTo>
                    <a:lnTo>
                      <a:pt x="1" y="1160"/>
                    </a:lnTo>
                    <a:lnTo>
                      <a:pt x="1621" y="1292"/>
                    </a:lnTo>
                    <a:lnTo>
                      <a:pt x="1626" y="1229"/>
                    </a:lnTo>
                    <a:lnTo>
                      <a:pt x="136" y="1107"/>
                    </a:lnTo>
                    <a:lnTo>
                      <a:pt x="1135" y="44"/>
                    </a:lnTo>
                    <a:lnTo>
                      <a:pt x="1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6145075" y="3402075"/>
                <a:ext cx="40600" cy="32350"/>
              </a:xfrm>
              <a:custGeom>
                <a:rect b="b" l="l" r="r" t="t"/>
                <a:pathLst>
                  <a:path extrusionOk="0" h="1294" w="1624">
                    <a:moveTo>
                      <a:pt x="1623" y="0"/>
                    </a:moveTo>
                    <a:lnTo>
                      <a:pt x="0" y="84"/>
                    </a:lnTo>
                    <a:lnTo>
                      <a:pt x="3" y="147"/>
                    </a:lnTo>
                    <a:lnTo>
                      <a:pt x="1497" y="70"/>
                    </a:lnTo>
                    <a:lnTo>
                      <a:pt x="649" y="1258"/>
                    </a:lnTo>
                    <a:lnTo>
                      <a:pt x="701" y="1294"/>
                    </a:lnTo>
                    <a:lnTo>
                      <a:pt x="16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2"/>
              <p:cNvSpPr/>
              <p:nvPr/>
            </p:nvSpPr>
            <p:spPr>
              <a:xfrm>
                <a:off x="6148125" y="3357125"/>
                <a:ext cx="40075" cy="33775"/>
              </a:xfrm>
              <a:custGeom>
                <a:rect b="b" l="l" r="r" t="t"/>
                <a:pathLst>
                  <a:path extrusionOk="0" h="1351" w="1603">
                    <a:moveTo>
                      <a:pt x="1229" y="1"/>
                    </a:moveTo>
                    <a:lnTo>
                      <a:pt x="0" y="1009"/>
                    </a:lnTo>
                    <a:lnTo>
                      <a:pt x="1590" y="1350"/>
                    </a:lnTo>
                    <a:lnTo>
                      <a:pt x="1603" y="1289"/>
                    </a:lnTo>
                    <a:lnTo>
                      <a:pt x="142" y="975"/>
                    </a:lnTo>
                    <a:lnTo>
                      <a:pt x="1269" y="50"/>
                    </a:lnTo>
                    <a:lnTo>
                      <a:pt x="12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2"/>
              <p:cNvSpPr/>
              <p:nvPr/>
            </p:nvSpPr>
            <p:spPr>
              <a:xfrm>
                <a:off x="6146275" y="3319175"/>
                <a:ext cx="38625" cy="37250"/>
              </a:xfrm>
              <a:custGeom>
                <a:rect b="b" l="l" r="r" t="t"/>
                <a:pathLst>
                  <a:path extrusionOk="0" h="1490" w="1545">
                    <a:moveTo>
                      <a:pt x="0" y="0"/>
                    </a:moveTo>
                    <a:lnTo>
                      <a:pt x="555" y="1490"/>
                    </a:lnTo>
                    <a:lnTo>
                      <a:pt x="614" y="1467"/>
                    </a:lnTo>
                    <a:lnTo>
                      <a:pt x="104" y="100"/>
                    </a:lnTo>
                    <a:lnTo>
                      <a:pt x="1526" y="563"/>
                    </a:lnTo>
                    <a:lnTo>
                      <a:pt x="1544"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6461450" y="3062275"/>
                <a:ext cx="33750" cy="48475"/>
              </a:xfrm>
              <a:custGeom>
                <a:rect b="b" l="l" r="r" t="t"/>
                <a:pathLst>
                  <a:path extrusionOk="0" h="1939" w="1350">
                    <a:moveTo>
                      <a:pt x="1286" y="0"/>
                    </a:moveTo>
                    <a:lnTo>
                      <a:pt x="1184" y="1814"/>
                    </a:lnTo>
                    <a:lnTo>
                      <a:pt x="39" y="904"/>
                    </a:lnTo>
                    <a:lnTo>
                      <a:pt x="0" y="952"/>
                    </a:lnTo>
                    <a:lnTo>
                      <a:pt x="1240" y="1938"/>
                    </a:lnTo>
                    <a:lnTo>
                      <a:pt x="1349" y="2"/>
                    </a:lnTo>
                    <a:lnTo>
                      <a:pt x="1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2"/>
              <p:cNvSpPr/>
              <p:nvPr/>
            </p:nvSpPr>
            <p:spPr>
              <a:xfrm>
                <a:off x="6440875" y="3516100"/>
                <a:ext cx="24375" cy="1775"/>
              </a:xfrm>
              <a:custGeom>
                <a:rect b="b" l="l" r="r" t="t"/>
                <a:pathLst>
                  <a:path extrusionOk="0" h="71" w="975">
                    <a:moveTo>
                      <a:pt x="2" y="0"/>
                    </a:moveTo>
                    <a:lnTo>
                      <a:pt x="1" y="64"/>
                    </a:lnTo>
                    <a:lnTo>
                      <a:pt x="356" y="71"/>
                    </a:lnTo>
                    <a:cubicBezTo>
                      <a:pt x="561" y="56"/>
                      <a:pt x="769" y="40"/>
                      <a:pt x="974" y="23"/>
                    </a:cubicBez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2"/>
              <p:cNvSpPr/>
              <p:nvPr/>
            </p:nvSpPr>
            <p:spPr>
              <a:xfrm>
                <a:off x="6454775" y="3486175"/>
                <a:ext cx="23450" cy="29475"/>
              </a:xfrm>
              <a:custGeom>
                <a:rect b="b" l="l" r="r" t="t"/>
                <a:pathLst>
                  <a:path extrusionOk="0" h="1179" w="938">
                    <a:moveTo>
                      <a:pt x="51" y="0"/>
                    </a:moveTo>
                    <a:lnTo>
                      <a:pt x="0" y="39"/>
                    </a:lnTo>
                    <a:lnTo>
                      <a:pt x="862" y="1179"/>
                    </a:lnTo>
                    <a:cubicBezTo>
                      <a:pt x="887" y="1176"/>
                      <a:pt x="911" y="1173"/>
                      <a:pt x="937" y="1171"/>
                    </a:cubicBezTo>
                    <a:lnTo>
                      <a:pt x="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6521525" y="3504225"/>
                <a:ext cx="9275" cy="6600"/>
              </a:xfrm>
              <a:custGeom>
                <a:rect b="b" l="l" r="r" t="t"/>
                <a:pathLst>
                  <a:path extrusionOk="0" h="264" w="371">
                    <a:moveTo>
                      <a:pt x="333" y="1"/>
                    </a:moveTo>
                    <a:lnTo>
                      <a:pt x="0" y="263"/>
                    </a:lnTo>
                    <a:cubicBezTo>
                      <a:pt x="40" y="258"/>
                      <a:pt x="81" y="253"/>
                      <a:pt x="121" y="248"/>
                    </a:cubicBezTo>
                    <a:lnTo>
                      <a:pt x="371" y="49"/>
                    </a:lnTo>
                    <a:lnTo>
                      <a:pt x="3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2"/>
              <p:cNvSpPr/>
              <p:nvPr/>
            </p:nvSpPr>
            <p:spPr>
              <a:xfrm>
                <a:off x="6499000" y="3490950"/>
                <a:ext cx="1600" cy="22425"/>
              </a:xfrm>
              <a:custGeom>
                <a:rect b="b" l="l" r="r" t="t"/>
                <a:pathLst>
                  <a:path extrusionOk="0" h="897" w="64">
                    <a:moveTo>
                      <a:pt x="1" y="0"/>
                    </a:moveTo>
                    <a:lnTo>
                      <a:pt x="0" y="896"/>
                    </a:lnTo>
                    <a:cubicBezTo>
                      <a:pt x="21" y="893"/>
                      <a:pt x="42" y="891"/>
                      <a:pt x="63" y="890"/>
                    </a:cubicBezTo>
                    <a:lnTo>
                      <a:pt x="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2"/>
              <p:cNvSpPr/>
              <p:nvPr/>
            </p:nvSpPr>
            <p:spPr>
              <a:xfrm>
                <a:off x="6398450" y="3517125"/>
                <a:ext cx="8525" cy="3975"/>
              </a:xfrm>
              <a:custGeom>
                <a:rect b="b" l="l" r="r" t="t"/>
                <a:pathLst>
                  <a:path extrusionOk="0" h="159" w="341">
                    <a:moveTo>
                      <a:pt x="314" y="0"/>
                    </a:moveTo>
                    <a:lnTo>
                      <a:pt x="1" y="158"/>
                    </a:lnTo>
                    <a:cubicBezTo>
                      <a:pt x="52" y="155"/>
                      <a:pt x="103" y="154"/>
                      <a:pt x="153" y="152"/>
                    </a:cubicBezTo>
                    <a:lnTo>
                      <a:pt x="341" y="57"/>
                    </a:lnTo>
                    <a:lnTo>
                      <a:pt x="3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2"/>
              <p:cNvSpPr/>
              <p:nvPr/>
            </p:nvSpPr>
            <p:spPr>
              <a:xfrm>
                <a:off x="6373350" y="3495125"/>
                <a:ext cx="7950" cy="26925"/>
              </a:xfrm>
              <a:custGeom>
                <a:rect b="b" l="l" r="r" t="t"/>
                <a:pathLst>
                  <a:path extrusionOk="0" h="1077" w="318">
                    <a:moveTo>
                      <a:pt x="256" y="1"/>
                    </a:moveTo>
                    <a:lnTo>
                      <a:pt x="0" y="1076"/>
                    </a:lnTo>
                    <a:cubicBezTo>
                      <a:pt x="22" y="1075"/>
                      <a:pt x="44" y="1075"/>
                      <a:pt x="66" y="1075"/>
                    </a:cubicBezTo>
                    <a:lnTo>
                      <a:pt x="317" y="16"/>
                    </a:lnTo>
                    <a:lnTo>
                      <a:pt x="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2"/>
              <p:cNvSpPr/>
              <p:nvPr/>
            </p:nvSpPr>
            <p:spPr>
              <a:xfrm>
                <a:off x="6273700" y="3486125"/>
                <a:ext cx="38800" cy="34100"/>
              </a:xfrm>
              <a:custGeom>
                <a:rect b="b" l="l" r="r" t="t"/>
                <a:pathLst>
                  <a:path extrusionOk="0" h="1364" w="1552">
                    <a:moveTo>
                      <a:pt x="375" y="0"/>
                    </a:moveTo>
                    <a:lnTo>
                      <a:pt x="0" y="1363"/>
                    </a:lnTo>
                    <a:lnTo>
                      <a:pt x="1551" y="903"/>
                    </a:lnTo>
                    <a:lnTo>
                      <a:pt x="1534" y="843"/>
                    </a:lnTo>
                    <a:lnTo>
                      <a:pt x="92" y="1271"/>
                    </a:lnTo>
                    <a:lnTo>
                      <a:pt x="436" y="18"/>
                    </a:lnTo>
                    <a:lnTo>
                      <a:pt x="3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6165975" y="3478350"/>
                <a:ext cx="39375" cy="34425"/>
              </a:xfrm>
              <a:custGeom>
                <a:rect b="b" l="l" r="r" t="t"/>
                <a:pathLst>
                  <a:path extrusionOk="0" h="1377" w="1575">
                    <a:moveTo>
                      <a:pt x="1311" y="0"/>
                    </a:moveTo>
                    <a:lnTo>
                      <a:pt x="0" y="902"/>
                    </a:lnTo>
                    <a:lnTo>
                      <a:pt x="1555" y="1377"/>
                    </a:lnTo>
                    <a:lnTo>
                      <a:pt x="1575" y="1317"/>
                    </a:lnTo>
                    <a:lnTo>
                      <a:pt x="144" y="878"/>
                    </a:lnTo>
                    <a:lnTo>
                      <a:pt x="1346" y="53"/>
                    </a:lnTo>
                    <a:lnTo>
                      <a:pt x="13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2"/>
              <p:cNvSpPr/>
              <p:nvPr/>
            </p:nvSpPr>
            <p:spPr>
              <a:xfrm>
                <a:off x="6406375" y="3500550"/>
                <a:ext cx="29575" cy="19200"/>
              </a:xfrm>
              <a:custGeom>
                <a:rect b="b" l="l" r="r" t="t"/>
                <a:pathLst>
                  <a:path extrusionOk="0" h="768" w="1183">
                    <a:moveTo>
                      <a:pt x="0" y="1"/>
                    </a:moveTo>
                    <a:lnTo>
                      <a:pt x="0" y="64"/>
                    </a:lnTo>
                    <a:lnTo>
                      <a:pt x="1071" y="73"/>
                    </a:lnTo>
                    <a:lnTo>
                      <a:pt x="651" y="768"/>
                    </a:lnTo>
                    <a:cubicBezTo>
                      <a:pt x="677" y="766"/>
                      <a:pt x="703" y="765"/>
                      <a:pt x="728" y="763"/>
                    </a:cubicBezTo>
                    <a:lnTo>
                      <a:pt x="1182" y="1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2"/>
              <p:cNvSpPr/>
              <p:nvPr/>
            </p:nvSpPr>
            <p:spPr>
              <a:xfrm>
                <a:off x="6221550" y="3501750"/>
                <a:ext cx="12325" cy="19100"/>
              </a:xfrm>
              <a:custGeom>
                <a:rect b="b" l="l" r="r" t="t"/>
                <a:pathLst>
                  <a:path extrusionOk="0" h="764" w="493">
                    <a:moveTo>
                      <a:pt x="56" y="1"/>
                    </a:moveTo>
                    <a:lnTo>
                      <a:pt x="0" y="31"/>
                    </a:lnTo>
                    <a:lnTo>
                      <a:pt x="417" y="759"/>
                    </a:lnTo>
                    <a:cubicBezTo>
                      <a:pt x="443" y="761"/>
                      <a:pt x="467" y="762"/>
                      <a:pt x="492" y="763"/>
                    </a:cubicBezTo>
                    <a:lnTo>
                      <a:pt x="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6245825" y="3498650"/>
                <a:ext cx="10525" cy="22775"/>
              </a:xfrm>
              <a:custGeom>
                <a:rect b="b" l="l" r="r" t="t"/>
                <a:pathLst>
                  <a:path extrusionOk="0" h="911" w="421">
                    <a:moveTo>
                      <a:pt x="361" y="1"/>
                    </a:moveTo>
                    <a:lnTo>
                      <a:pt x="1" y="908"/>
                    </a:lnTo>
                    <a:cubicBezTo>
                      <a:pt x="22" y="909"/>
                      <a:pt x="46" y="909"/>
                      <a:pt x="68" y="911"/>
                    </a:cubicBezTo>
                    <a:lnTo>
                      <a:pt x="421" y="24"/>
                    </a:lnTo>
                    <a:lnTo>
                      <a:pt x="3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2"/>
              <p:cNvSpPr/>
              <p:nvPr/>
            </p:nvSpPr>
            <p:spPr>
              <a:xfrm>
                <a:off x="6327450" y="3486800"/>
                <a:ext cx="34325" cy="36125"/>
              </a:xfrm>
              <a:custGeom>
                <a:rect b="b" l="l" r="r" t="t"/>
                <a:pathLst>
                  <a:path extrusionOk="0" h="1445" w="1373">
                    <a:moveTo>
                      <a:pt x="389" y="0"/>
                    </a:moveTo>
                    <a:lnTo>
                      <a:pt x="0" y="1444"/>
                    </a:lnTo>
                    <a:cubicBezTo>
                      <a:pt x="22" y="1444"/>
                      <a:pt x="44" y="1444"/>
                      <a:pt x="65" y="1443"/>
                    </a:cubicBezTo>
                    <a:lnTo>
                      <a:pt x="417" y="137"/>
                    </a:lnTo>
                    <a:lnTo>
                      <a:pt x="1322" y="1283"/>
                    </a:lnTo>
                    <a:lnTo>
                      <a:pt x="1373" y="1244"/>
                    </a:lnTo>
                    <a:lnTo>
                      <a:pt x="3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2"/>
              <p:cNvSpPr/>
              <p:nvPr/>
            </p:nvSpPr>
            <p:spPr>
              <a:xfrm>
                <a:off x="6302600" y="3521575"/>
                <a:ext cx="1175" cy="1275"/>
              </a:xfrm>
              <a:custGeom>
                <a:rect b="b" l="l" r="r" t="t"/>
                <a:pathLst>
                  <a:path extrusionOk="0" h="51" w="47">
                    <a:moveTo>
                      <a:pt x="21" y="1"/>
                    </a:moveTo>
                    <a:lnTo>
                      <a:pt x="0" y="50"/>
                    </a:lnTo>
                    <a:lnTo>
                      <a:pt x="46" y="50"/>
                    </a:lnTo>
                    <a:lnTo>
                      <a:pt x="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2"/>
              <p:cNvSpPr/>
              <p:nvPr/>
            </p:nvSpPr>
            <p:spPr>
              <a:xfrm>
                <a:off x="6358925" y="3454300"/>
                <a:ext cx="31375" cy="40675"/>
              </a:xfrm>
              <a:custGeom>
                <a:rect b="b" l="l" r="r" t="t"/>
                <a:pathLst>
                  <a:path extrusionOk="0" h="1627" w="1255">
                    <a:moveTo>
                      <a:pt x="1" y="1"/>
                    </a:moveTo>
                    <a:lnTo>
                      <a:pt x="17" y="1627"/>
                    </a:lnTo>
                    <a:lnTo>
                      <a:pt x="80" y="1625"/>
                    </a:lnTo>
                    <a:lnTo>
                      <a:pt x="64" y="130"/>
                    </a:lnTo>
                    <a:lnTo>
                      <a:pt x="1217" y="1026"/>
                    </a:lnTo>
                    <a:lnTo>
                      <a:pt x="1255" y="97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6461450" y="3440700"/>
                <a:ext cx="33750" cy="48500"/>
              </a:xfrm>
              <a:custGeom>
                <a:rect b="b" l="l" r="r" t="t"/>
                <a:pathLst>
                  <a:path extrusionOk="0" h="1940" w="1350">
                    <a:moveTo>
                      <a:pt x="1286" y="0"/>
                    </a:moveTo>
                    <a:lnTo>
                      <a:pt x="1184" y="1814"/>
                    </a:lnTo>
                    <a:lnTo>
                      <a:pt x="39" y="904"/>
                    </a:lnTo>
                    <a:lnTo>
                      <a:pt x="0" y="953"/>
                    </a:lnTo>
                    <a:lnTo>
                      <a:pt x="1240" y="1940"/>
                    </a:lnTo>
                    <a:lnTo>
                      <a:pt x="1349" y="4"/>
                    </a:lnTo>
                    <a:lnTo>
                      <a:pt x="1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6097000" y="2167575"/>
                <a:ext cx="35625" cy="39725"/>
              </a:xfrm>
              <a:custGeom>
                <a:rect b="b" l="l" r="r" t="t"/>
                <a:pathLst>
                  <a:path extrusionOk="0" h="1589" w="1425">
                    <a:moveTo>
                      <a:pt x="1081" y="1"/>
                    </a:moveTo>
                    <a:lnTo>
                      <a:pt x="1019" y="14"/>
                    </a:lnTo>
                    <a:lnTo>
                      <a:pt x="1335" y="1475"/>
                    </a:lnTo>
                    <a:lnTo>
                      <a:pt x="27" y="829"/>
                    </a:lnTo>
                    <a:lnTo>
                      <a:pt x="0" y="885"/>
                    </a:lnTo>
                    <a:lnTo>
                      <a:pt x="1425" y="1589"/>
                    </a:lnTo>
                    <a:lnTo>
                      <a:pt x="10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6055750" y="2230625"/>
                <a:ext cx="31925" cy="39750"/>
              </a:xfrm>
              <a:custGeom>
                <a:rect b="b" l="l" r="r" t="t"/>
                <a:pathLst>
                  <a:path extrusionOk="0" h="1590" w="1277">
                    <a:moveTo>
                      <a:pt x="1265" y="1"/>
                    </a:moveTo>
                    <a:lnTo>
                      <a:pt x="0" y="1022"/>
                    </a:lnTo>
                    <a:lnTo>
                      <a:pt x="38" y="1070"/>
                    </a:lnTo>
                    <a:lnTo>
                      <a:pt x="1202" y="132"/>
                    </a:lnTo>
                    <a:lnTo>
                      <a:pt x="1214" y="1590"/>
                    </a:lnTo>
                    <a:lnTo>
                      <a:pt x="1276" y="1589"/>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6057600" y="2191200"/>
                <a:ext cx="32325" cy="39775"/>
              </a:xfrm>
              <a:custGeom>
                <a:rect b="b" l="l" r="r" t="t"/>
                <a:pathLst>
                  <a:path extrusionOk="0" h="1591" w="1293">
                    <a:moveTo>
                      <a:pt x="31" y="1"/>
                    </a:moveTo>
                    <a:lnTo>
                      <a:pt x="0" y="1591"/>
                    </a:lnTo>
                    <a:lnTo>
                      <a:pt x="0" y="1591"/>
                    </a:lnTo>
                    <a:lnTo>
                      <a:pt x="1293" y="603"/>
                    </a:lnTo>
                    <a:lnTo>
                      <a:pt x="1255" y="553"/>
                    </a:lnTo>
                    <a:lnTo>
                      <a:pt x="67" y="1460"/>
                    </a:lnTo>
                    <a:lnTo>
                      <a:pt x="94" y="2"/>
                    </a:ln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6036250" y="2143975"/>
                <a:ext cx="28575" cy="10425"/>
              </a:xfrm>
              <a:custGeom>
                <a:rect b="b" l="l" r="r" t="t"/>
                <a:pathLst>
                  <a:path extrusionOk="0" h="417" w="1143">
                    <a:moveTo>
                      <a:pt x="832" y="1"/>
                    </a:moveTo>
                    <a:cubicBezTo>
                      <a:pt x="811" y="10"/>
                      <a:pt x="792" y="19"/>
                      <a:pt x="771" y="28"/>
                    </a:cubicBezTo>
                    <a:lnTo>
                      <a:pt x="1009" y="292"/>
                    </a:lnTo>
                    <a:lnTo>
                      <a:pt x="134" y="345"/>
                    </a:lnTo>
                    <a:cubicBezTo>
                      <a:pt x="90" y="368"/>
                      <a:pt x="46" y="393"/>
                      <a:pt x="1" y="417"/>
                    </a:cubicBezTo>
                    <a:lnTo>
                      <a:pt x="1143" y="348"/>
                    </a:lnTo>
                    <a:lnTo>
                      <a:pt x="8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2"/>
              <p:cNvSpPr/>
              <p:nvPr/>
            </p:nvSpPr>
            <p:spPr>
              <a:xfrm>
                <a:off x="6008550" y="2169475"/>
                <a:ext cx="31850" cy="40625"/>
              </a:xfrm>
              <a:custGeom>
                <a:rect b="b" l="l" r="r" t="t"/>
                <a:pathLst>
                  <a:path extrusionOk="0" h="1625" w="1274">
                    <a:moveTo>
                      <a:pt x="1226" y="1"/>
                    </a:moveTo>
                    <a:lnTo>
                      <a:pt x="1162" y="2"/>
                    </a:lnTo>
                    <a:lnTo>
                      <a:pt x="1206" y="1496"/>
                    </a:lnTo>
                    <a:lnTo>
                      <a:pt x="39" y="622"/>
                    </a:lnTo>
                    <a:lnTo>
                      <a:pt x="0" y="671"/>
                    </a:lnTo>
                    <a:lnTo>
                      <a:pt x="1273" y="1625"/>
                    </a:lnTo>
                    <a:lnTo>
                      <a:pt x="1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2"/>
              <p:cNvSpPr/>
              <p:nvPr/>
            </p:nvSpPr>
            <p:spPr>
              <a:xfrm>
                <a:off x="5941350" y="2217400"/>
                <a:ext cx="9575" cy="12075"/>
              </a:xfrm>
              <a:custGeom>
                <a:rect b="b" l="l" r="r" t="t"/>
                <a:pathLst>
                  <a:path extrusionOk="0" h="483" w="383">
                    <a:moveTo>
                      <a:pt x="48" y="0"/>
                    </a:moveTo>
                    <a:cubicBezTo>
                      <a:pt x="32" y="13"/>
                      <a:pt x="17" y="27"/>
                      <a:pt x="0" y="41"/>
                    </a:cubicBezTo>
                    <a:lnTo>
                      <a:pt x="332" y="482"/>
                    </a:lnTo>
                    <a:lnTo>
                      <a:pt x="382" y="445"/>
                    </a:lnTo>
                    <a:lnTo>
                      <a:pt x="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5984750" y="2182575"/>
                <a:ext cx="7925" cy="6850"/>
              </a:xfrm>
              <a:custGeom>
                <a:rect b="b" l="l" r="r" t="t"/>
                <a:pathLst>
                  <a:path extrusionOk="0" h="274" w="317">
                    <a:moveTo>
                      <a:pt x="206" y="1"/>
                    </a:moveTo>
                    <a:cubicBezTo>
                      <a:pt x="187" y="12"/>
                      <a:pt x="170" y="24"/>
                      <a:pt x="151" y="37"/>
                    </a:cubicBezTo>
                    <a:lnTo>
                      <a:pt x="199" y="156"/>
                    </a:lnTo>
                    <a:lnTo>
                      <a:pt x="199" y="156"/>
                    </a:lnTo>
                    <a:lnTo>
                      <a:pt x="62" y="96"/>
                    </a:lnTo>
                    <a:lnTo>
                      <a:pt x="0" y="139"/>
                    </a:lnTo>
                    <a:lnTo>
                      <a:pt x="316" y="274"/>
                    </a:lnTo>
                    <a:lnTo>
                      <a:pt x="2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2"/>
              <p:cNvSpPr/>
              <p:nvPr/>
            </p:nvSpPr>
            <p:spPr>
              <a:xfrm>
                <a:off x="5912525" y="2240325"/>
                <a:ext cx="38850" cy="43250"/>
              </a:xfrm>
              <a:custGeom>
                <a:rect b="b" l="l" r="r" t="t"/>
                <a:pathLst>
                  <a:path extrusionOk="0" h="1730" w="1554">
                    <a:moveTo>
                      <a:pt x="1499" y="1"/>
                    </a:moveTo>
                    <a:lnTo>
                      <a:pt x="544" y="1585"/>
                    </a:lnTo>
                    <a:lnTo>
                      <a:pt x="60" y="249"/>
                    </a:lnTo>
                    <a:lnTo>
                      <a:pt x="1" y="270"/>
                    </a:lnTo>
                    <a:lnTo>
                      <a:pt x="529" y="1730"/>
                    </a:lnTo>
                    <a:lnTo>
                      <a:pt x="1554" y="33"/>
                    </a:lnTo>
                    <a:lnTo>
                      <a:pt x="14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2"/>
              <p:cNvSpPr/>
              <p:nvPr/>
            </p:nvSpPr>
            <p:spPr>
              <a:xfrm>
                <a:off x="6100000" y="2216700"/>
                <a:ext cx="38125" cy="37800"/>
              </a:xfrm>
              <a:custGeom>
                <a:rect b="b" l="l" r="r" t="t"/>
                <a:pathLst>
                  <a:path extrusionOk="0" h="1512" w="1525">
                    <a:moveTo>
                      <a:pt x="495" y="1"/>
                    </a:moveTo>
                    <a:lnTo>
                      <a:pt x="0" y="1512"/>
                    </a:lnTo>
                    <a:lnTo>
                      <a:pt x="1525" y="946"/>
                    </a:lnTo>
                    <a:lnTo>
                      <a:pt x="1503" y="886"/>
                    </a:lnTo>
                    <a:lnTo>
                      <a:pt x="102" y="1406"/>
                    </a:lnTo>
                    <a:lnTo>
                      <a:pt x="555" y="19"/>
                    </a:lnTo>
                    <a:lnTo>
                      <a:pt x="4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6067775" y="2148375"/>
                <a:ext cx="36475" cy="34025"/>
              </a:xfrm>
              <a:custGeom>
                <a:rect b="b" l="l" r="r" t="t"/>
                <a:pathLst>
                  <a:path extrusionOk="0" h="1361" w="1459">
                    <a:moveTo>
                      <a:pt x="738" y="0"/>
                    </a:moveTo>
                    <a:lnTo>
                      <a:pt x="0" y="1360"/>
                    </a:lnTo>
                    <a:lnTo>
                      <a:pt x="1459" y="1198"/>
                    </a:lnTo>
                    <a:lnTo>
                      <a:pt x="1452" y="1134"/>
                    </a:lnTo>
                    <a:lnTo>
                      <a:pt x="113" y="1284"/>
                    </a:lnTo>
                    <a:lnTo>
                      <a:pt x="793" y="32"/>
                    </a:lnTo>
                    <a:lnTo>
                      <a:pt x="7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2"/>
              <p:cNvSpPr/>
              <p:nvPr/>
            </p:nvSpPr>
            <p:spPr>
              <a:xfrm>
                <a:off x="5918375" y="2278700"/>
                <a:ext cx="41550" cy="42675"/>
              </a:xfrm>
              <a:custGeom>
                <a:rect b="b" l="l" r="r" t="t"/>
                <a:pathLst>
                  <a:path extrusionOk="0" h="1707" w="1662">
                    <a:moveTo>
                      <a:pt x="1662" y="0"/>
                    </a:moveTo>
                    <a:lnTo>
                      <a:pt x="1" y="715"/>
                    </a:lnTo>
                    <a:lnTo>
                      <a:pt x="25" y="773"/>
                    </a:lnTo>
                    <a:lnTo>
                      <a:pt x="1548" y="120"/>
                    </a:lnTo>
                    <a:lnTo>
                      <a:pt x="929" y="1683"/>
                    </a:lnTo>
                    <a:lnTo>
                      <a:pt x="987" y="1707"/>
                    </a:lnTo>
                    <a:lnTo>
                      <a:pt x="16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2"/>
              <p:cNvSpPr/>
              <p:nvPr/>
            </p:nvSpPr>
            <p:spPr>
              <a:xfrm>
                <a:off x="5964325" y="2196375"/>
                <a:ext cx="35650" cy="38025"/>
              </a:xfrm>
              <a:custGeom>
                <a:rect b="b" l="l" r="r" t="t"/>
                <a:pathLst>
                  <a:path extrusionOk="0" h="1521" w="1426">
                    <a:moveTo>
                      <a:pt x="829" y="0"/>
                    </a:moveTo>
                    <a:lnTo>
                      <a:pt x="771" y="23"/>
                    </a:lnTo>
                    <a:lnTo>
                      <a:pt x="1313" y="1406"/>
                    </a:lnTo>
                    <a:lnTo>
                      <a:pt x="24" y="876"/>
                    </a:lnTo>
                    <a:lnTo>
                      <a:pt x="0" y="934"/>
                    </a:lnTo>
                    <a:lnTo>
                      <a:pt x="1425" y="1520"/>
                    </a:lnTo>
                    <a:lnTo>
                      <a:pt x="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6005175" y="2220100"/>
                <a:ext cx="38775" cy="34500"/>
              </a:xfrm>
              <a:custGeom>
                <a:rect b="b" l="l" r="r" t="t"/>
                <a:pathLst>
                  <a:path extrusionOk="0" h="1380" w="1551">
                    <a:moveTo>
                      <a:pt x="17" y="0"/>
                    </a:moveTo>
                    <a:lnTo>
                      <a:pt x="1" y="61"/>
                    </a:lnTo>
                    <a:lnTo>
                      <a:pt x="1408" y="448"/>
                    </a:lnTo>
                    <a:lnTo>
                      <a:pt x="200" y="1330"/>
                    </a:lnTo>
                    <a:lnTo>
                      <a:pt x="236" y="1380"/>
                    </a:lnTo>
                    <a:lnTo>
                      <a:pt x="1551" y="423"/>
                    </a:lnTo>
                    <a:lnTo>
                      <a:pt x="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2"/>
              <p:cNvSpPr/>
              <p:nvPr/>
            </p:nvSpPr>
            <p:spPr>
              <a:xfrm>
                <a:off x="6050000" y="2283375"/>
                <a:ext cx="37825" cy="34875"/>
              </a:xfrm>
              <a:custGeom>
                <a:rect b="b" l="l" r="r" t="t"/>
                <a:pathLst>
                  <a:path extrusionOk="0" h="1395" w="1513">
                    <a:moveTo>
                      <a:pt x="1408" y="0"/>
                    </a:moveTo>
                    <a:lnTo>
                      <a:pt x="0" y="738"/>
                    </a:lnTo>
                    <a:lnTo>
                      <a:pt x="1487" y="1394"/>
                    </a:lnTo>
                    <a:lnTo>
                      <a:pt x="1512" y="1337"/>
                    </a:lnTo>
                    <a:lnTo>
                      <a:pt x="145" y="734"/>
                    </a:lnTo>
                    <a:lnTo>
                      <a:pt x="1435" y="56"/>
                    </a:lnTo>
                    <a:lnTo>
                      <a:pt x="14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2"/>
              <p:cNvSpPr/>
              <p:nvPr/>
            </p:nvSpPr>
            <p:spPr>
              <a:xfrm>
                <a:off x="6028725" y="2255025"/>
                <a:ext cx="34150" cy="39575"/>
              </a:xfrm>
              <a:custGeom>
                <a:rect b="b" l="l" r="r" t="t"/>
                <a:pathLst>
                  <a:path extrusionOk="0" h="1583" w="1366">
                    <a:moveTo>
                      <a:pt x="155" y="0"/>
                    </a:moveTo>
                    <a:lnTo>
                      <a:pt x="1" y="1582"/>
                    </a:lnTo>
                    <a:lnTo>
                      <a:pt x="1366" y="698"/>
                    </a:lnTo>
                    <a:lnTo>
                      <a:pt x="1331" y="645"/>
                    </a:lnTo>
                    <a:lnTo>
                      <a:pt x="77" y="1458"/>
                    </a:lnTo>
                    <a:lnTo>
                      <a:pt x="219" y="6"/>
                    </a:lnTo>
                    <a:lnTo>
                      <a:pt x="1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6096975" y="2258300"/>
                <a:ext cx="36500" cy="39250"/>
              </a:xfrm>
              <a:custGeom>
                <a:rect b="b" l="l" r="r" t="t"/>
                <a:pathLst>
                  <a:path extrusionOk="0" h="1570" w="1460">
                    <a:moveTo>
                      <a:pt x="1033" y="1"/>
                    </a:moveTo>
                    <a:lnTo>
                      <a:pt x="973" y="17"/>
                    </a:lnTo>
                    <a:lnTo>
                      <a:pt x="1364" y="1458"/>
                    </a:lnTo>
                    <a:lnTo>
                      <a:pt x="1364" y="1458"/>
                    </a:lnTo>
                    <a:lnTo>
                      <a:pt x="26" y="884"/>
                    </a:lnTo>
                    <a:lnTo>
                      <a:pt x="0" y="942"/>
                    </a:lnTo>
                    <a:lnTo>
                      <a:pt x="1460" y="1569"/>
                    </a:lnTo>
                    <a:lnTo>
                      <a:pt x="10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2"/>
              <p:cNvSpPr/>
              <p:nvPr/>
            </p:nvSpPr>
            <p:spPr>
              <a:xfrm>
                <a:off x="5891575" y="2260525"/>
                <a:ext cx="3200" cy="20325"/>
              </a:xfrm>
              <a:custGeom>
                <a:rect b="b" l="l" r="r" t="t"/>
                <a:pathLst>
                  <a:path extrusionOk="0" h="813" w="128">
                    <a:moveTo>
                      <a:pt x="128" y="0"/>
                    </a:moveTo>
                    <a:lnTo>
                      <a:pt x="128" y="0"/>
                    </a:lnTo>
                    <a:cubicBezTo>
                      <a:pt x="103" y="22"/>
                      <a:pt x="81" y="46"/>
                      <a:pt x="58" y="69"/>
                    </a:cubicBezTo>
                    <a:lnTo>
                      <a:pt x="0" y="808"/>
                    </a:lnTo>
                    <a:lnTo>
                      <a:pt x="63" y="813"/>
                    </a:lnTo>
                    <a:lnTo>
                      <a:pt x="1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2"/>
              <p:cNvSpPr/>
              <p:nvPr/>
            </p:nvSpPr>
            <p:spPr>
              <a:xfrm>
                <a:off x="5985550" y="2278000"/>
                <a:ext cx="35300" cy="44925"/>
              </a:xfrm>
              <a:custGeom>
                <a:rect b="b" l="l" r="r" t="t"/>
                <a:pathLst>
                  <a:path extrusionOk="0" h="1797" w="1412">
                    <a:moveTo>
                      <a:pt x="1139" y="1"/>
                    </a:moveTo>
                    <a:lnTo>
                      <a:pt x="1078" y="10"/>
                    </a:lnTo>
                    <a:lnTo>
                      <a:pt x="1330" y="1684"/>
                    </a:lnTo>
                    <a:lnTo>
                      <a:pt x="1330" y="1684"/>
                    </a:lnTo>
                    <a:lnTo>
                      <a:pt x="31" y="1014"/>
                    </a:lnTo>
                    <a:lnTo>
                      <a:pt x="1" y="1069"/>
                    </a:lnTo>
                    <a:lnTo>
                      <a:pt x="1411" y="1796"/>
                    </a:lnTo>
                    <a:lnTo>
                      <a:pt x="11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6103975" y="2127000"/>
                <a:ext cx="3575" cy="21375"/>
              </a:xfrm>
              <a:custGeom>
                <a:rect b="b" l="l" r="r" t="t"/>
                <a:pathLst>
                  <a:path extrusionOk="0" h="855" w="143">
                    <a:moveTo>
                      <a:pt x="62" y="1"/>
                    </a:moveTo>
                    <a:cubicBezTo>
                      <a:pt x="42" y="7"/>
                      <a:pt x="21" y="12"/>
                      <a:pt x="0" y="19"/>
                    </a:cubicBezTo>
                    <a:lnTo>
                      <a:pt x="81" y="854"/>
                    </a:lnTo>
                    <a:lnTo>
                      <a:pt x="142" y="848"/>
                    </a:lnTo>
                    <a:lnTo>
                      <a:pt x="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2"/>
              <p:cNvSpPr/>
              <p:nvPr/>
            </p:nvSpPr>
            <p:spPr>
              <a:xfrm>
                <a:off x="6120800" y="2122225"/>
                <a:ext cx="16500" cy="9575"/>
              </a:xfrm>
              <a:custGeom>
                <a:rect b="b" l="l" r="r" t="t"/>
                <a:pathLst>
                  <a:path extrusionOk="0" h="383" w="660">
                    <a:moveTo>
                      <a:pt x="88" y="1"/>
                    </a:moveTo>
                    <a:cubicBezTo>
                      <a:pt x="59" y="8"/>
                      <a:pt x="30" y="16"/>
                      <a:pt x="0" y="23"/>
                    </a:cubicBezTo>
                    <a:lnTo>
                      <a:pt x="629" y="383"/>
                    </a:lnTo>
                    <a:lnTo>
                      <a:pt x="660" y="327"/>
                    </a:lnTo>
                    <a:lnTo>
                      <a:pt x="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2"/>
              <p:cNvSpPr/>
              <p:nvPr/>
            </p:nvSpPr>
            <p:spPr>
              <a:xfrm>
                <a:off x="5882575" y="2300975"/>
                <a:ext cx="33950" cy="40350"/>
              </a:xfrm>
              <a:custGeom>
                <a:rect b="b" l="l" r="r" t="t"/>
                <a:pathLst>
                  <a:path extrusionOk="0" h="1614" w="1358">
                    <a:moveTo>
                      <a:pt x="1" y="0"/>
                    </a:moveTo>
                    <a:lnTo>
                      <a:pt x="202" y="1614"/>
                    </a:lnTo>
                    <a:lnTo>
                      <a:pt x="264" y="1605"/>
                    </a:lnTo>
                    <a:lnTo>
                      <a:pt x="79" y="122"/>
                    </a:lnTo>
                    <a:lnTo>
                      <a:pt x="1325" y="880"/>
                    </a:lnTo>
                    <a:lnTo>
                      <a:pt x="1358" y="82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5961675" y="2251150"/>
                <a:ext cx="32875" cy="34625"/>
              </a:xfrm>
              <a:custGeom>
                <a:rect b="b" l="l" r="r" t="t"/>
                <a:pathLst>
                  <a:path extrusionOk="0" h="1385" w="1315">
                    <a:moveTo>
                      <a:pt x="1304" y="0"/>
                    </a:moveTo>
                    <a:lnTo>
                      <a:pt x="1" y="217"/>
                    </a:lnTo>
                    <a:lnTo>
                      <a:pt x="1137" y="1385"/>
                    </a:lnTo>
                    <a:lnTo>
                      <a:pt x="1183" y="1342"/>
                    </a:lnTo>
                    <a:lnTo>
                      <a:pt x="130" y="259"/>
                    </a:lnTo>
                    <a:lnTo>
                      <a:pt x="1314" y="63"/>
                    </a:lnTo>
                    <a:lnTo>
                      <a:pt x="13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2"/>
              <p:cNvSpPr/>
              <p:nvPr/>
            </p:nvSpPr>
            <p:spPr>
              <a:xfrm>
                <a:off x="6009900" y="2168800"/>
                <a:ext cx="2500" cy="2525"/>
              </a:xfrm>
              <a:custGeom>
                <a:rect b="b" l="l" r="r" t="t"/>
                <a:pathLst>
                  <a:path extrusionOk="0" h="101" w="100">
                    <a:moveTo>
                      <a:pt x="54" y="1"/>
                    </a:moveTo>
                    <a:cubicBezTo>
                      <a:pt x="37" y="12"/>
                      <a:pt x="18" y="23"/>
                      <a:pt x="1" y="34"/>
                    </a:cubicBezTo>
                    <a:lnTo>
                      <a:pt x="48" y="101"/>
                    </a:lnTo>
                    <a:lnTo>
                      <a:pt x="99" y="65"/>
                    </a:lnTo>
                    <a:lnTo>
                      <a:pt x="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2"/>
              <p:cNvSpPr/>
              <p:nvPr/>
            </p:nvSpPr>
            <p:spPr>
              <a:xfrm>
                <a:off x="6083000" y="2305350"/>
                <a:ext cx="33775" cy="48550"/>
              </a:xfrm>
              <a:custGeom>
                <a:rect b="b" l="l" r="r" t="t"/>
                <a:pathLst>
                  <a:path extrusionOk="0" h="1942" w="1351">
                    <a:moveTo>
                      <a:pt x="1286" y="1"/>
                    </a:moveTo>
                    <a:lnTo>
                      <a:pt x="1184" y="1815"/>
                    </a:lnTo>
                    <a:lnTo>
                      <a:pt x="40" y="905"/>
                    </a:lnTo>
                    <a:lnTo>
                      <a:pt x="0" y="954"/>
                    </a:lnTo>
                    <a:lnTo>
                      <a:pt x="1240" y="1941"/>
                    </a:lnTo>
                    <a:lnTo>
                      <a:pt x="1350" y="5"/>
                    </a:lnTo>
                    <a:lnTo>
                      <a:pt x="12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5925800" y="2320625"/>
                <a:ext cx="34900" cy="37600"/>
              </a:xfrm>
              <a:custGeom>
                <a:rect b="b" l="l" r="r" t="t"/>
                <a:pathLst>
                  <a:path extrusionOk="0" h="1504" w="1396">
                    <a:moveTo>
                      <a:pt x="1339" y="1"/>
                    </a:moveTo>
                    <a:lnTo>
                      <a:pt x="1080" y="561"/>
                    </a:lnTo>
                    <a:lnTo>
                      <a:pt x="710" y="1358"/>
                    </a:lnTo>
                    <a:lnTo>
                      <a:pt x="55" y="53"/>
                    </a:lnTo>
                    <a:lnTo>
                      <a:pt x="1" y="83"/>
                    </a:lnTo>
                    <a:lnTo>
                      <a:pt x="712" y="1504"/>
                    </a:lnTo>
                    <a:lnTo>
                      <a:pt x="1149" y="561"/>
                    </a:lnTo>
                    <a:lnTo>
                      <a:pt x="1396" y="28"/>
                    </a:lnTo>
                    <a:lnTo>
                      <a:pt x="13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2"/>
              <p:cNvSpPr/>
              <p:nvPr/>
            </p:nvSpPr>
            <p:spPr>
              <a:xfrm>
                <a:off x="6028725" y="2319000"/>
                <a:ext cx="33475" cy="39650"/>
              </a:xfrm>
              <a:custGeom>
                <a:rect b="b" l="l" r="r" t="t"/>
                <a:pathLst>
                  <a:path extrusionOk="0" h="1586" w="1339">
                    <a:moveTo>
                      <a:pt x="1130" y="0"/>
                    </a:moveTo>
                    <a:lnTo>
                      <a:pt x="527" y="626"/>
                    </a:lnTo>
                    <a:lnTo>
                      <a:pt x="1" y="1170"/>
                    </a:lnTo>
                    <a:lnTo>
                      <a:pt x="46" y="1213"/>
                    </a:lnTo>
                    <a:lnTo>
                      <a:pt x="615" y="626"/>
                    </a:lnTo>
                    <a:lnTo>
                      <a:pt x="614" y="626"/>
                    </a:lnTo>
                    <a:lnTo>
                      <a:pt x="1084" y="139"/>
                    </a:lnTo>
                    <a:lnTo>
                      <a:pt x="1277" y="1585"/>
                    </a:lnTo>
                    <a:lnTo>
                      <a:pt x="1338" y="1576"/>
                    </a:lnTo>
                    <a:lnTo>
                      <a:pt x="11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2"/>
              <p:cNvSpPr/>
              <p:nvPr/>
            </p:nvSpPr>
            <p:spPr>
              <a:xfrm>
                <a:off x="5843175" y="2314675"/>
                <a:ext cx="21050" cy="39750"/>
              </a:xfrm>
              <a:custGeom>
                <a:rect b="b" l="l" r="r" t="t"/>
                <a:pathLst>
                  <a:path extrusionOk="0" h="1590" w="842">
                    <a:moveTo>
                      <a:pt x="715" y="1"/>
                    </a:moveTo>
                    <a:lnTo>
                      <a:pt x="56" y="616"/>
                    </a:lnTo>
                    <a:cubicBezTo>
                      <a:pt x="37" y="660"/>
                      <a:pt x="19" y="708"/>
                      <a:pt x="0" y="756"/>
                    </a:cubicBezTo>
                    <a:lnTo>
                      <a:pt x="663" y="136"/>
                    </a:lnTo>
                    <a:lnTo>
                      <a:pt x="779" y="1590"/>
                    </a:lnTo>
                    <a:lnTo>
                      <a:pt x="841" y="1585"/>
                    </a:lnTo>
                    <a:lnTo>
                      <a:pt x="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6145775" y="2116100"/>
                <a:ext cx="40650" cy="4600"/>
              </a:xfrm>
              <a:custGeom>
                <a:rect b="b" l="l" r="r" t="t"/>
                <a:pathLst>
                  <a:path extrusionOk="0" h="184" w="1626">
                    <a:moveTo>
                      <a:pt x="149" y="0"/>
                    </a:moveTo>
                    <a:cubicBezTo>
                      <a:pt x="107" y="9"/>
                      <a:pt x="64" y="17"/>
                      <a:pt x="23" y="26"/>
                    </a:cubicBezTo>
                    <a:lnTo>
                      <a:pt x="1" y="51"/>
                    </a:lnTo>
                    <a:lnTo>
                      <a:pt x="1621" y="184"/>
                    </a:lnTo>
                    <a:lnTo>
                      <a:pt x="1626" y="121"/>
                    </a:lnTo>
                    <a:lnTo>
                      <a:pt x="1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2"/>
              <p:cNvSpPr/>
              <p:nvPr/>
            </p:nvSpPr>
            <p:spPr>
              <a:xfrm>
                <a:off x="6140000" y="2313600"/>
                <a:ext cx="32825" cy="40575"/>
              </a:xfrm>
              <a:custGeom>
                <a:rect b="b" l="l" r="r" t="t"/>
                <a:pathLst>
                  <a:path extrusionOk="0" h="1623" w="1313">
                    <a:moveTo>
                      <a:pt x="198" y="0"/>
                    </a:moveTo>
                    <a:lnTo>
                      <a:pt x="95" y="842"/>
                    </a:lnTo>
                    <a:lnTo>
                      <a:pt x="1" y="1615"/>
                    </a:lnTo>
                    <a:lnTo>
                      <a:pt x="62" y="1622"/>
                    </a:lnTo>
                    <a:lnTo>
                      <a:pt x="159" y="842"/>
                    </a:lnTo>
                    <a:lnTo>
                      <a:pt x="244" y="138"/>
                    </a:lnTo>
                    <a:lnTo>
                      <a:pt x="1266" y="1180"/>
                    </a:lnTo>
                    <a:lnTo>
                      <a:pt x="1312" y="1135"/>
                    </a:lnTo>
                    <a:lnTo>
                      <a:pt x="1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2"/>
              <p:cNvSpPr/>
              <p:nvPr/>
            </p:nvSpPr>
            <p:spPr>
              <a:xfrm>
                <a:off x="6145075" y="2266725"/>
                <a:ext cx="40600" cy="32375"/>
              </a:xfrm>
              <a:custGeom>
                <a:rect b="b" l="l" r="r" t="t"/>
                <a:pathLst>
                  <a:path extrusionOk="0" h="1295" w="1624">
                    <a:moveTo>
                      <a:pt x="1623" y="1"/>
                    </a:moveTo>
                    <a:lnTo>
                      <a:pt x="0" y="85"/>
                    </a:lnTo>
                    <a:lnTo>
                      <a:pt x="3" y="148"/>
                    </a:lnTo>
                    <a:lnTo>
                      <a:pt x="1497" y="71"/>
                    </a:lnTo>
                    <a:lnTo>
                      <a:pt x="649" y="1258"/>
                    </a:lnTo>
                    <a:lnTo>
                      <a:pt x="701" y="1294"/>
                    </a:lnTo>
                    <a:lnTo>
                      <a:pt x="16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6146275" y="2183825"/>
                <a:ext cx="38625" cy="37275"/>
              </a:xfrm>
              <a:custGeom>
                <a:rect b="b" l="l" r="r" t="t"/>
                <a:pathLst>
                  <a:path extrusionOk="0" h="1491" w="1545">
                    <a:moveTo>
                      <a:pt x="0" y="1"/>
                    </a:moveTo>
                    <a:lnTo>
                      <a:pt x="555" y="1490"/>
                    </a:lnTo>
                    <a:lnTo>
                      <a:pt x="614" y="1468"/>
                    </a:lnTo>
                    <a:lnTo>
                      <a:pt x="104" y="101"/>
                    </a:lnTo>
                    <a:lnTo>
                      <a:pt x="1526" y="564"/>
                    </a:lnTo>
                    <a:lnTo>
                      <a:pt x="1544" y="504"/>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2"/>
              <p:cNvSpPr/>
              <p:nvPr/>
            </p:nvSpPr>
            <p:spPr>
              <a:xfrm>
                <a:off x="6000425" y="2464675"/>
                <a:ext cx="36600" cy="39225"/>
              </a:xfrm>
              <a:custGeom>
                <a:rect b="b" l="l" r="r" t="t"/>
                <a:pathLst>
                  <a:path extrusionOk="0" h="1569" w="1464">
                    <a:moveTo>
                      <a:pt x="1" y="1"/>
                    </a:moveTo>
                    <a:lnTo>
                      <a:pt x="433" y="1568"/>
                    </a:lnTo>
                    <a:lnTo>
                      <a:pt x="494" y="1552"/>
                    </a:lnTo>
                    <a:lnTo>
                      <a:pt x="95" y="109"/>
                    </a:lnTo>
                    <a:lnTo>
                      <a:pt x="1439" y="681"/>
                    </a:lnTo>
                    <a:lnTo>
                      <a:pt x="1463" y="62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2"/>
              <p:cNvSpPr/>
              <p:nvPr/>
            </p:nvSpPr>
            <p:spPr>
              <a:xfrm>
                <a:off x="5953100" y="2402050"/>
                <a:ext cx="39500" cy="30900"/>
              </a:xfrm>
              <a:custGeom>
                <a:rect b="b" l="l" r="r" t="t"/>
                <a:pathLst>
                  <a:path extrusionOk="0" h="1236" w="1580">
                    <a:moveTo>
                      <a:pt x="107" y="0"/>
                    </a:moveTo>
                    <a:lnTo>
                      <a:pt x="90" y="61"/>
                    </a:lnTo>
                    <a:lnTo>
                      <a:pt x="1411" y="458"/>
                    </a:lnTo>
                    <a:lnTo>
                      <a:pt x="1" y="1179"/>
                    </a:lnTo>
                    <a:lnTo>
                      <a:pt x="29" y="1236"/>
                    </a:lnTo>
                    <a:lnTo>
                      <a:pt x="1579" y="443"/>
                    </a:lnTo>
                    <a:lnTo>
                      <a:pt x="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2"/>
              <p:cNvSpPr/>
              <p:nvPr/>
            </p:nvSpPr>
            <p:spPr>
              <a:xfrm>
                <a:off x="6043075" y="2433100"/>
                <a:ext cx="35550" cy="40075"/>
              </a:xfrm>
              <a:custGeom>
                <a:rect b="b" l="l" r="r" t="t"/>
                <a:pathLst>
                  <a:path extrusionOk="0" h="1603" w="1422">
                    <a:moveTo>
                      <a:pt x="33" y="0"/>
                    </a:moveTo>
                    <a:lnTo>
                      <a:pt x="1" y="54"/>
                    </a:lnTo>
                    <a:lnTo>
                      <a:pt x="1295" y="824"/>
                    </a:lnTo>
                    <a:lnTo>
                      <a:pt x="23" y="1547"/>
                    </a:lnTo>
                    <a:lnTo>
                      <a:pt x="53" y="1603"/>
                    </a:lnTo>
                    <a:lnTo>
                      <a:pt x="1422" y="826"/>
                    </a:lnTo>
                    <a:lnTo>
                      <a:pt x="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5908800" y="2442125"/>
                <a:ext cx="30300" cy="42250"/>
              </a:xfrm>
              <a:custGeom>
                <a:rect b="b" l="l" r="r" t="t"/>
                <a:pathLst>
                  <a:path extrusionOk="0" h="1690" w="1212">
                    <a:moveTo>
                      <a:pt x="1154" y="1"/>
                    </a:moveTo>
                    <a:lnTo>
                      <a:pt x="1" y="991"/>
                    </a:lnTo>
                    <a:lnTo>
                      <a:pt x="42" y="1038"/>
                    </a:lnTo>
                    <a:lnTo>
                      <a:pt x="1095" y="134"/>
                    </a:lnTo>
                    <a:lnTo>
                      <a:pt x="1149" y="1689"/>
                    </a:lnTo>
                    <a:lnTo>
                      <a:pt x="1212" y="1688"/>
                    </a:lnTo>
                    <a:lnTo>
                      <a:pt x="1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6097000" y="2546000"/>
                <a:ext cx="35625" cy="39750"/>
              </a:xfrm>
              <a:custGeom>
                <a:rect b="b" l="l" r="r" t="t"/>
                <a:pathLst>
                  <a:path extrusionOk="0" h="1590" w="1425">
                    <a:moveTo>
                      <a:pt x="1081" y="1"/>
                    </a:moveTo>
                    <a:lnTo>
                      <a:pt x="1019" y="14"/>
                    </a:lnTo>
                    <a:lnTo>
                      <a:pt x="1335" y="1475"/>
                    </a:lnTo>
                    <a:lnTo>
                      <a:pt x="27" y="830"/>
                    </a:lnTo>
                    <a:lnTo>
                      <a:pt x="0" y="886"/>
                    </a:lnTo>
                    <a:lnTo>
                      <a:pt x="1425" y="1590"/>
                    </a:lnTo>
                    <a:lnTo>
                      <a:pt x="10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6055750" y="2609050"/>
                <a:ext cx="31925" cy="39775"/>
              </a:xfrm>
              <a:custGeom>
                <a:rect b="b" l="l" r="r" t="t"/>
                <a:pathLst>
                  <a:path extrusionOk="0" h="1591" w="1277">
                    <a:moveTo>
                      <a:pt x="1265" y="1"/>
                    </a:moveTo>
                    <a:lnTo>
                      <a:pt x="0" y="1022"/>
                    </a:lnTo>
                    <a:lnTo>
                      <a:pt x="38" y="1072"/>
                    </a:lnTo>
                    <a:lnTo>
                      <a:pt x="1202" y="132"/>
                    </a:lnTo>
                    <a:lnTo>
                      <a:pt x="1214" y="1591"/>
                    </a:lnTo>
                    <a:lnTo>
                      <a:pt x="1276" y="1591"/>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6057600" y="2569675"/>
                <a:ext cx="32325" cy="39725"/>
              </a:xfrm>
              <a:custGeom>
                <a:rect b="b" l="l" r="r" t="t"/>
                <a:pathLst>
                  <a:path extrusionOk="0" h="1589" w="1293">
                    <a:moveTo>
                      <a:pt x="31" y="1"/>
                    </a:moveTo>
                    <a:lnTo>
                      <a:pt x="0" y="1589"/>
                    </a:lnTo>
                    <a:lnTo>
                      <a:pt x="1293" y="602"/>
                    </a:lnTo>
                    <a:lnTo>
                      <a:pt x="1255" y="552"/>
                    </a:lnTo>
                    <a:lnTo>
                      <a:pt x="67" y="1460"/>
                    </a:lnTo>
                    <a:lnTo>
                      <a:pt x="94" y="2"/>
                    </a:ln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6025075" y="2500875"/>
                <a:ext cx="39825" cy="32650"/>
              </a:xfrm>
              <a:custGeom>
                <a:rect b="b" l="l" r="r" t="t"/>
                <a:pathLst>
                  <a:path extrusionOk="0" h="1306" w="1593">
                    <a:moveTo>
                      <a:pt x="504" y="1"/>
                    </a:moveTo>
                    <a:lnTo>
                      <a:pt x="458" y="43"/>
                    </a:lnTo>
                    <a:lnTo>
                      <a:pt x="1456" y="1156"/>
                    </a:lnTo>
                    <a:lnTo>
                      <a:pt x="1" y="1243"/>
                    </a:lnTo>
                    <a:lnTo>
                      <a:pt x="5" y="1306"/>
                    </a:lnTo>
                    <a:lnTo>
                      <a:pt x="1592" y="1210"/>
                    </a:lnTo>
                    <a:lnTo>
                      <a:pt x="5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6008550" y="2547900"/>
                <a:ext cx="31850" cy="40675"/>
              </a:xfrm>
              <a:custGeom>
                <a:rect b="b" l="l" r="r" t="t"/>
                <a:pathLst>
                  <a:path extrusionOk="0" h="1627" w="1274">
                    <a:moveTo>
                      <a:pt x="1226" y="1"/>
                    </a:moveTo>
                    <a:lnTo>
                      <a:pt x="1162" y="4"/>
                    </a:lnTo>
                    <a:lnTo>
                      <a:pt x="1206" y="1496"/>
                    </a:lnTo>
                    <a:lnTo>
                      <a:pt x="39" y="622"/>
                    </a:lnTo>
                    <a:lnTo>
                      <a:pt x="0" y="673"/>
                    </a:lnTo>
                    <a:lnTo>
                      <a:pt x="1273" y="1627"/>
                    </a:lnTo>
                    <a:lnTo>
                      <a:pt x="1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5920400" y="2581775"/>
                <a:ext cx="30550" cy="29425"/>
              </a:xfrm>
              <a:custGeom>
                <a:rect b="b" l="l" r="r" t="t"/>
                <a:pathLst>
                  <a:path extrusionOk="0" h="1177" w="1222">
                    <a:moveTo>
                      <a:pt x="465" y="1"/>
                    </a:moveTo>
                    <a:lnTo>
                      <a:pt x="1" y="1153"/>
                    </a:lnTo>
                    <a:lnTo>
                      <a:pt x="58" y="1177"/>
                    </a:lnTo>
                    <a:lnTo>
                      <a:pt x="482" y="128"/>
                    </a:lnTo>
                    <a:lnTo>
                      <a:pt x="1170" y="1045"/>
                    </a:lnTo>
                    <a:lnTo>
                      <a:pt x="1221" y="1007"/>
                    </a:lnTo>
                    <a:lnTo>
                      <a:pt x="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5955800" y="2530275"/>
                <a:ext cx="36925" cy="37575"/>
              </a:xfrm>
              <a:custGeom>
                <a:rect b="b" l="l" r="r" t="t"/>
                <a:pathLst>
                  <a:path extrusionOk="0" h="1503" w="1477">
                    <a:moveTo>
                      <a:pt x="861" y="0"/>
                    </a:moveTo>
                    <a:lnTo>
                      <a:pt x="802" y="24"/>
                    </a:lnTo>
                    <a:lnTo>
                      <a:pt x="1359" y="1385"/>
                    </a:lnTo>
                    <a:lnTo>
                      <a:pt x="25" y="818"/>
                    </a:lnTo>
                    <a:lnTo>
                      <a:pt x="0" y="875"/>
                    </a:lnTo>
                    <a:lnTo>
                      <a:pt x="1477" y="1503"/>
                    </a:lnTo>
                    <a:lnTo>
                      <a:pt x="8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5829825" y="2576700"/>
                <a:ext cx="37250" cy="39875"/>
              </a:xfrm>
              <a:custGeom>
                <a:rect b="b" l="l" r="r" t="t"/>
                <a:pathLst>
                  <a:path extrusionOk="0" h="1595" w="1490">
                    <a:moveTo>
                      <a:pt x="934" y="0"/>
                    </a:moveTo>
                    <a:lnTo>
                      <a:pt x="1" y="1328"/>
                    </a:lnTo>
                    <a:lnTo>
                      <a:pt x="52" y="1364"/>
                    </a:lnTo>
                    <a:lnTo>
                      <a:pt x="914" y="137"/>
                    </a:lnTo>
                    <a:lnTo>
                      <a:pt x="1431" y="1595"/>
                    </a:lnTo>
                    <a:lnTo>
                      <a:pt x="1489" y="1574"/>
                    </a:lnTo>
                    <a:lnTo>
                      <a:pt x="9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5958725" y="2479875"/>
                <a:ext cx="34525" cy="34400"/>
              </a:xfrm>
              <a:custGeom>
                <a:rect b="b" l="l" r="r" t="t"/>
                <a:pathLst>
                  <a:path extrusionOk="0" h="1376" w="1381">
                    <a:moveTo>
                      <a:pt x="111" y="1"/>
                    </a:moveTo>
                    <a:lnTo>
                      <a:pt x="1" y="1375"/>
                    </a:lnTo>
                    <a:lnTo>
                      <a:pt x="1380" y="584"/>
                    </a:lnTo>
                    <a:lnTo>
                      <a:pt x="1349" y="530"/>
                    </a:lnTo>
                    <a:lnTo>
                      <a:pt x="73" y="1261"/>
                    </a:lnTo>
                    <a:lnTo>
                      <a:pt x="174" y="6"/>
                    </a:ln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5824525" y="2416900"/>
                <a:ext cx="34725" cy="40125"/>
              </a:xfrm>
              <a:custGeom>
                <a:rect b="b" l="l" r="r" t="t"/>
                <a:pathLst>
                  <a:path extrusionOk="0" h="1605" w="1389">
                    <a:moveTo>
                      <a:pt x="1125" y="1"/>
                    </a:moveTo>
                    <a:lnTo>
                      <a:pt x="1063" y="11"/>
                    </a:lnTo>
                    <a:lnTo>
                      <a:pt x="1305" y="1486"/>
                    </a:lnTo>
                    <a:lnTo>
                      <a:pt x="31" y="776"/>
                    </a:lnTo>
                    <a:lnTo>
                      <a:pt x="0" y="830"/>
                    </a:lnTo>
                    <a:lnTo>
                      <a:pt x="1388" y="1604"/>
                    </a:lnTo>
                    <a:lnTo>
                      <a:pt x="11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5888950" y="2522100"/>
                <a:ext cx="31225" cy="40700"/>
              </a:xfrm>
              <a:custGeom>
                <a:rect b="b" l="l" r="r" t="t"/>
                <a:pathLst>
                  <a:path extrusionOk="0" h="1628" w="1249">
                    <a:moveTo>
                      <a:pt x="11" y="0"/>
                    </a:moveTo>
                    <a:lnTo>
                      <a:pt x="1" y="1627"/>
                    </a:lnTo>
                    <a:lnTo>
                      <a:pt x="63" y="1628"/>
                    </a:lnTo>
                    <a:lnTo>
                      <a:pt x="72" y="133"/>
                    </a:lnTo>
                    <a:lnTo>
                      <a:pt x="1209" y="1047"/>
                    </a:lnTo>
                    <a:lnTo>
                      <a:pt x="1249" y="998"/>
                    </a:lnTo>
                    <a:lnTo>
                      <a:pt x="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5874875" y="2409600"/>
                <a:ext cx="35150" cy="45225"/>
              </a:xfrm>
              <a:custGeom>
                <a:rect b="b" l="l" r="r" t="t"/>
                <a:pathLst>
                  <a:path extrusionOk="0" h="1809" w="1406">
                    <a:moveTo>
                      <a:pt x="137" y="0"/>
                    </a:moveTo>
                    <a:lnTo>
                      <a:pt x="1" y="1804"/>
                    </a:lnTo>
                    <a:lnTo>
                      <a:pt x="63" y="1808"/>
                    </a:lnTo>
                    <a:lnTo>
                      <a:pt x="189" y="146"/>
                    </a:lnTo>
                    <a:lnTo>
                      <a:pt x="1360" y="1386"/>
                    </a:lnTo>
                    <a:lnTo>
                      <a:pt x="1406" y="1343"/>
                    </a:lnTo>
                    <a:lnTo>
                      <a:pt x="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5912525" y="2618750"/>
                <a:ext cx="38850" cy="43300"/>
              </a:xfrm>
              <a:custGeom>
                <a:rect b="b" l="l" r="r" t="t"/>
                <a:pathLst>
                  <a:path extrusionOk="0" h="1732" w="1554">
                    <a:moveTo>
                      <a:pt x="1499" y="1"/>
                    </a:moveTo>
                    <a:lnTo>
                      <a:pt x="544" y="1585"/>
                    </a:lnTo>
                    <a:lnTo>
                      <a:pt x="60" y="250"/>
                    </a:lnTo>
                    <a:lnTo>
                      <a:pt x="1" y="272"/>
                    </a:lnTo>
                    <a:lnTo>
                      <a:pt x="529" y="1732"/>
                    </a:lnTo>
                    <a:lnTo>
                      <a:pt x="1554" y="33"/>
                    </a:lnTo>
                    <a:lnTo>
                      <a:pt x="14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6005675" y="2408600"/>
                <a:ext cx="29625" cy="44925"/>
              </a:xfrm>
              <a:custGeom>
                <a:rect b="b" l="l" r="r" t="t"/>
                <a:pathLst>
                  <a:path extrusionOk="0" h="1797" w="1185">
                    <a:moveTo>
                      <a:pt x="63" y="0"/>
                    </a:moveTo>
                    <a:lnTo>
                      <a:pt x="0" y="1"/>
                    </a:lnTo>
                    <a:lnTo>
                      <a:pt x="64" y="1797"/>
                    </a:lnTo>
                    <a:lnTo>
                      <a:pt x="1185" y="605"/>
                    </a:lnTo>
                    <a:lnTo>
                      <a:pt x="1138" y="561"/>
                    </a:lnTo>
                    <a:lnTo>
                      <a:pt x="121" y="1643"/>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5840200" y="2524125"/>
                <a:ext cx="35625" cy="37325"/>
              </a:xfrm>
              <a:custGeom>
                <a:rect b="b" l="l" r="r" t="t"/>
                <a:pathLst>
                  <a:path extrusionOk="0" h="1493" w="1425">
                    <a:moveTo>
                      <a:pt x="1" y="1"/>
                    </a:moveTo>
                    <a:lnTo>
                      <a:pt x="638" y="1492"/>
                    </a:lnTo>
                    <a:lnTo>
                      <a:pt x="695" y="1469"/>
                    </a:lnTo>
                    <a:lnTo>
                      <a:pt x="108" y="89"/>
                    </a:lnTo>
                    <a:lnTo>
                      <a:pt x="108" y="89"/>
                    </a:lnTo>
                    <a:lnTo>
                      <a:pt x="1412" y="375"/>
                    </a:lnTo>
                    <a:lnTo>
                      <a:pt x="1425" y="31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2"/>
              <p:cNvSpPr/>
              <p:nvPr/>
            </p:nvSpPr>
            <p:spPr>
              <a:xfrm>
                <a:off x="6100000" y="2595125"/>
                <a:ext cx="38125" cy="37800"/>
              </a:xfrm>
              <a:custGeom>
                <a:rect b="b" l="l" r="r" t="t"/>
                <a:pathLst>
                  <a:path extrusionOk="0" h="1512" w="1525">
                    <a:moveTo>
                      <a:pt x="495" y="1"/>
                    </a:moveTo>
                    <a:lnTo>
                      <a:pt x="0" y="1512"/>
                    </a:lnTo>
                    <a:lnTo>
                      <a:pt x="1525" y="946"/>
                    </a:lnTo>
                    <a:lnTo>
                      <a:pt x="1503" y="886"/>
                    </a:lnTo>
                    <a:lnTo>
                      <a:pt x="102" y="1407"/>
                    </a:lnTo>
                    <a:lnTo>
                      <a:pt x="555" y="20"/>
                    </a:lnTo>
                    <a:lnTo>
                      <a:pt x="4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2"/>
              <p:cNvSpPr/>
              <p:nvPr/>
            </p:nvSpPr>
            <p:spPr>
              <a:xfrm>
                <a:off x="6067775" y="2526850"/>
                <a:ext cx="36475" cy="34000"/>
              </a:xfrm>
              <a:custGeom>
                <a:rect b="b" l="l" r="r" t="t"/>
                <a:pathLst>
                  <a:path extrusionOk="0" h="1360" w="1459">
                    <a:moveTo>
                      <a:pt x="738" y="1"/>
                    </a:moveTo>
                    <a:lnTo>
                      <a:pt x="0" y="1360"/>
                    </a:lnTo>
                    <a:lnTo>
                      <a:pt x="0" y="1360"/>
                    </a:lnTo>
                    <a:lnTo>
                      <a:pt x="1459" y="1196"/>
                    </a:lnTo>
                    <a:lnTo>
                      <a:pt x="1452" y="1135"/>
                    </a:lnTo>
                    <a:lnTo>
                      <a:pt x="113" y="1284"/>
                    </a:lnTo>
                    <a:lnTo>
                      <a:pt x="793" y="30"/>
                    </a:lnTo>
                    <a:lnTo>
                      <a:pt x="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6062425" y="2350875"/>
                <a:ext cx="39750" cy="32425"/>
              </a:xfrm>
              <a:custGeom>
                <a:rect b="b" l="l" r="r" t="t"/>
                <a:pathLst>
                  <a:path extrusionOk="0" h="1297" w="1590">
                    <a:moveTo>
                      <a:pt x="608" y="1"/>
                    </a:moveTo>
                    <a:lnTo>
                      <a:pt x="557" y="38"/>
                    </a:lnTo>
                    <a:lnTo>
                      <a:pt x="1460" y="1230"/>
                    </a:lnTo>
                    <a:lnTo>
                      <a:pt x="1460" y="1230"/>
                    </a:lnTo>
                    <a:lnTo>
                      <a:pt x="1" y="1196"/>
                    </a:lnTo>
                    <a:lnTo>
                      <a:pt x="0" y="1259"/>
                    </a:lnTo>
                    <a:lnTo>
                      <a:pt x="1590" y="1296"/>
                    </a:lnTo>
                    <a:lnTo>
                      <a:pt x="6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2"/>
              <p:cNvSpPr/>
              <p:nvPr/>
            </p:nvSpPr>
            <p:spPr>
              <a:xfrm>
                <a:off x="6120525" y="2355675"/>
                <a:ext cx="31850" cy="39725"/>
              </a:xfrm>
              <a:custGeom>
                <a:rect b="b" l="l" r="r" t="t"/>
                <a:pathLst>
                  <a:path extrusionOk="0" h="1589" w="1274">
                    <a:moveTo>
                      <a:pt x="3" y="0"/>
                    </a:moveTo>
                    <a:lnTo>
                      <a:pt x="0" y="1588"/>
                    </a:lnTo>
                    <a:lnTo>
                      <a:pt x="0" y="1588"/>
                    </a:lnTo>
                    <a:lnTo>
                      <a:pt x="1274" y="579"/>
                    </a:lnTo>
                    <a:lnTo>
                      <a:pt x="1236" y="529"/>
                    </a:lnTo>
                    <a:lnTo>
                      <a:pt x="63" y="1458"/>
                    </a:lnTo>
                    <a:lnTo>
                      <a:pt x="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2"/>
              <p:cNvSpPr/>
              <p:nvPr/>
            </p:nvSpPr>
            <p:spPr>
              <a:xfrm>
                <a:off x="5902650" y="2497200"/>
                <a:ext cx="40450" cy="33350"/>
              </a:xfrm>
              <a:custGeom>
                <a:rect b="b" l="l" r="r" t="t"/>
                <a:pathLst>
                  <a:path extrusionOk="0" h="1334" w="1618">
                    <a:moveTo>
                      <a:pt x="1618" y="0"/>
                    </a:moveTo>
                    <a:lnTo>
                      <a:pt x="0" y="155"/>
                    </a:lnTo>
                    <a:lnTo>
                      <a:pt x="7" y="219"/>
                    </a:lnTo>
                    <a:lnTo>
                      <a:pt x="1494" y="76"/>
                    </a:lnTo>
                    <a:lnTo>
                      <a:pt x="701" y="1298"/>
                    </a:lnTo>
                    <a:lnTo>
                      <a:pt x="753" y="1333"/>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5951175" y="2440775"/>
                <a:ext cx="39750" cy="32325"/>
              </a:xfrm>
              <a:custGeom>
                <a:rect b="b" l="l" r="r" t="t"/>
                <a:pathLst>
                  <a:path extrusionOk="0" h="1293" w="1590">
                    <a:moveTo>
                      <a:pt x="1" y="0"/>
                    </a:moveTo>
                    <a:lnTo>
                      <a:pt x="986" y="1293"/>
                    </a:lnTo>
                    <a:lnTo>
                      <a:pt x="1036" y="1256"/>
                    </a:lnTo>
                    <a:lnTo>
                      <a:pt x="131" y="65"/>
                    </a:lnTo>
                    <a:lnTo>
                      <a:pt x="1590" y="96"/>
                    </a:lnTo>
                    <a:lnTo>
                      <a:pt x="1590" y="3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2"/>
              <p:cNvSpPr/>
              <p:nvPr/>
            </p:nvSpPr>
            <p:spPr>
              <a:xfrm>
                <a:off x="5918375" y="2657150"/>
                <a:ext cx="41550" cy="42675"/>
              </a:xfrm>
              <a:custGeom>
                <a:rect b="b" l="l" r="r" t="t"/>
                <a:pathLst>
                  <a:path extrusionOk="0" h="1707" w="1662">
                    <a:moveTo>
                      <a:pt x="1662" y="1"/>
                    </a:moveTo>
                    <a:lnTo>
                      <a:pt x="1" y="715"/>
                    </a:lnTo>
                    <a:lnTo>
                      <a:pt x="25" y="772"/>
                    </a:lnTo>
                    <a:lnTo>
                      <a:pt x="1548" y="119"/>
                    </a:lnTo>
                    <a:lnTo>
                      <a:pt x="929" y="1682"/>
                    </a:lnTo>
                    <a:lnTo>
                      <a:pt x="987" y="1707"/>
                    </a:lnTo>
                    <a:lnTo>
                      <a:pt x="16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2"/>
              <p:cNvSpPr/>
              <p:nvPr/>
            </p:nvSpPr>
            <p:spPr>
              <a:xfrm>
                <a:off x="6094900" y="2394950"/>
                <a:ext cx="35525" cy="39825"/>
              </a:xfrm>
              <a:custGeom>
                <a:rect b="b" l="l" r="r" t="t"/>
                <a:pathLst>
                  <a:path extrusionOk="0" h="1593" w="1421">
                    <a:moveTo>
                      <a:pt x="1" y="1"/>
                    </a:moveTo>
                    <a:lnTo>
                      <a:pt x="331" y="1593"/>
                    </a:lnTo>
                    <a:lnTo>
                      <a:pt x="392" y="1580"/>
                    </a:lnTo>
                    <a:lnTo>
                      <a:pt x="89" y="116"/>
                    </a:lnTo>
                    <a:lnTo>
                      <a:pt x="1393" y="772"/>
                    </a:lnTo>
                    <a:lnTo>
                      <a:pt x="1420" y="71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5964325" y="2574825"/>
                <a:ext cx="35650" cy="38050"/>
              </a:xfrm>
              <a:custGeom>
                <a:rect b="b" l="l" r="r" t="t"/>
                <a:pathLst>
                  <a:path extrusionOk="0" h="1522" w="1426">
                    <a:moveTo>
                      <a:pt x="829" y="0"/>
                    </a:moveTo>
                    <a:lnTo>
                      <a:pt x="771" y="23"/>
                    </a:lnTo>
                    <a:lnTo>
                      <a:pt x="1313" y="1408"/>
                    </a:lnTo>
                    <a:lnTo>
                      <a:pt x="1313" y="1408"/>
                    </a:lnTo>
                    <a:lnTo>
                      <a:pt x="24" y="876"/>
                    </a:lnTo>
                    <a:lnTo>
                      <a:pt x="0" y="935"/>
                    </a:lnTo>
                    <a:lnTo>
                      <a:pt x="1425" y="1522"/>
                    </a:lnTo>
                    <a:lnTo>
                      <a:pt x="1425" y="1522"/>
                    </a:lnTo>
                    <a:lnTo>
                      <a:pt x="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2"/>
              <p:cNvSpPr/>
              <p:nvPr/>
            </p:nvSpPr>
            <p:spPr>
              <a:xfrm>
                <a:off x="6005175" y="2598525"/>
                <a:ext cx="38775" cy="34550"/>
              </a:xfrm>
              <a:custGeom>
                <a:rect b="b" l="l" r="r" t="t"/>
                <a:pathLst>
                  <a:path extrusionOk="0" h="1382" w="1551">
                    <a:moveTo>
                      <a:pt x="17" y="0"/>
                    </a:moveTo>
                    <a:lnTo>
                      <a:pt x="1" y="61"/>
                    </a:lnTo>
                    <a:lnTo>
                      <a:pt x="1408" y="450"/>
                    </a:lnTo>
                    <a:lnTo>
                      <a:pt x="200" y="1330"/>
                    </a:lnTo>
                    <a:lnTo>
                      <a:pt x="236" y="1381"/>
                    </a:lnTo>
                    <a:lnTo>
                      <a:pt x="1551" y="424"/>
                    </a:lnTo>
                    <a:lnTo>
                      <a:pt x="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2"/>
              <p:cNvSpPr/>
              <p:nvPr/>
            </p:nvSpPr>
            <p:spPr>
              <a:xfrm>
                <a:off x="5874325" y="2455950"/>
                <a:ext cx="38550" cy="34525"/>
              </a:xfrm>
              <a:custGeom>
                <a:rect b="b" l="l" r="r" t="t"/>
                <a:pathLst>
                  <a:path extrusionOk="0" h="1381" w="1542">
                    <a:moveTo>
                      <a:pt x="768" y="0"/>
                    </a:moveTo>
                    <a:lnTo>
                      <a:pt x="0" y="1381"/>
                    </a:lnTo>
                    <a:lnTo>
                      <a:pt x="1542" y="1336"/>
                    </a:lnTo>
                    <a:lnTo>
                      <a:pt x="1541" y="1273"/>
                    </a:lnTo>
                    <a:lnTo>
                      <a:pt x="109" y="1314"/>
                    </a:lnTo>
                    <a:lnTo>
                      <a:pt x="824" y="31"/>
                    </a:lnTo>
                    <a:lnTo>
                      <a:pt x="7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6050000" y="2661800"/>
                <a:ext cx="37825" cy="34900"/>
              </a:xfrm>
              <a:custGeom>
                <a:rect b="b" l="l" r="r" t="t"/>
                <a:pathLst>
                  <a:path extrusionOk="0" h="1396" w="1513">
                    <a:moveTo>
                      <a:pt x="1408" y="1"/>
                    </a:moveTo>
                    <a:lnTo>
                      <a:pt x="0" y="740"/>
                    </a:lnTo>
                    <a:lnTo>
                      <a:pt x="1487" y="1396"/>
                    </a:lnTo>
                    <a:lnTo>
                      <a:pt x="1512" y="1337"/>
                    </a:lnTo>
                    <a:lnTo>
                      <a:pt x="145" y="735"/>
                    </a:lnTo>
                    <a:lnTo>
                      <a:pt x="1435" y="56"/>
                    </a:lnTo>
                    <a:lnTo>
                      <a:pt x="1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2"/>
              <p:cNvSpPr/>
              <p:nvPr/>
            </p:nvSpPr>
            <p:spPr>
              <a:xfrm>
                <a:off x="6028725" y="2633450"/>
                <a:ext cx="34150" cy="39575"/>
              </a:xfrm>
              <a:custGeom>
                <a:rect b="b" l="l" r="r" t="t"/>
                <a:pathLst>
                  <a:path extrusionOk="0" h="1583" w="1366">
                    <a:moveTo>
                      <a:pt x="155" y="1"/>
                    </a:moveTo>
                    <a:lnTo>
                      <a:pt x="1" y="1582"/>
                    </a:lnTo>
                    <a:lnTo>
                      <a:pt x="1366" y="698"/>
                    </a:lnTo>
                    <a:lnTo>
                      <a:pt x="1331" y="646"/>
                    </a:lnTo>
                    <a:lnTo>
                      <a:pt x="77" y="1459"/>
                    </a:lnTo>
                    <a:lnTo>
                      <a:pt x="219" y="8"/>
                    </a:lnTo>
                    <a:lnTo>
                      <a:pt x="1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2"/>
              <p:cNvSpPr/>
              <p:nvPr/>
            </p:nvSpPr>
            <p:spPr>
              <a:xfrm>
                <a:off x="5991300" y="2359825"/>
                <a:ext cx="37275" cy="42150"/>
              </a:xfrm>
              <a:custGeom>
                <a:rect b="b" l="l" r="r" t="t"/>
                <a:pathLst>
                  <a:path extrusionOk="0" h="1686" w="1491">
                    <a:moveTo>
                      <a:pt x="401" y="0"/>
                    </a:moveTo>
                    <a:lnTo>
                      <a:pt x="0" y="1685"/>
                    </a:lnTo>
                    <a:lnTo>
                      <a:pt x="0" y="1685"/>
                    </a:lnTo>
                    <a:lnTo>
                      <a:pt x="1491" y="935"/>
                    </a:lnTo>
                    <a:lnTo>
                      <a:pt x="1462" y="879"/>
                    </a:lnTo>
                    <a:lnTo>
                      <a:pt x="92" y="1569"/>
                    </a:lnTo>
                    <a:lnTo>
                      <a:pt x="462" y="15"/>
                    </a:lnTo>
                    <a:lnTo>
                      <a:pt x="4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6096975" y="2636775"/>
                <a:ext cx="36500" cy="39200"/>
              </a:xfrm>
              <a:custGeom>
                <a:rect b="b" l="l" r="r" t="t"/>
                <a:pathLst>
                  <a:path extrusionOk="0" h="1568" w="1460">
                    <a:moveTo>
                      <a:pt x="1033" y="0"/>
                    </a:moveTo>
                    <a:lnTo>
                      <a:pt x="973" y="16"/>
                    </a:lnTo>
                    <a:lnTo>
                      <a:pt x="1364" y="1459"/>
                    </a:lnTo>
                    <a:lnTo>
                      <a:pt x="26" y="882"/>
                    </a:lnTo>
                    <a:lnTo>
                      <a:pt x="0" y="940"/>
                    </a:lnTo>
                    <a:lnTo>
                      <a:pt x="1460" y="1568"/>
                    </a:lnTo>
                    <a:lnTo>
                      <a:pt x="10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2"/>
              <p:cNvSpPr/>
              <p:nvPr/>
            </p:nvSpPr>
            <p:spPr>
              <a:xfrm>
                <a:off x="5809975" y="2452100"/>
                <a:ext cx="32775" cy="14675"/>
              </a:xfrm>
              <a:custGeom>
                <a:rect b="b" l="l" r="r" t="t"/>
                <a:pathLst>
                  <a:path extrusionOk="0" h="587" w="1311">
                    <a:moveTo>
                      <a:pt x="13" y="0"/>
                    </a:moveTo>
                    <a:cubicBezTo>
                      <a:pt x="9" y="21"/>
                      <a:pt x="4" y="42"/>
                      <a:pt x="1" y="63"/>
                    </a:cubicBezTo>
                    <a:lnTo>
                      <a:pt x="1287" y="587"/>
                    </a:lnTo>
                    <a:lnTo>
                      <a:pt x="1311" y="529"/>
                    </a:lnTo>
                    <a:lnTo>
                      <a:pt x="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2"/>
              <p:cNvSpPr/>
              <p:nvPr/>
            </p:nvSpPr>
            <p:spPr>
              <a:xfrm>
                <a:off x="5808975" y="2455800"/>
                <a:ext cx="14475" cy="32950"/>
              </a:xfrm>
              <a:custGeom>
                <a:rect b="b" l="l" r="r" t="t"/>
                <a:pathLst>
                  <a:path extrusionOk="0" h="1318" w="579">
                    <a:moveTo>
                      <a:pt x="22" y="0"/>
                    </a:moveTo>
                    <a:cubicBezTo>
                      <a:pt x="15" y="36"/>
                      <a:pt x="8" y="73"/>
                      <a:pt x="1" y="109"/>
                    </a:cubicBezTo>
                    <a:lnTo>
                      <a:pt x="521" y="1317"/>
                    </a:lnTo>
                    <a:lnTo>
                      <a:pt x="578" y="1291"/>
                    </a:lnTo>
                    <a:lnTo>
                      <a:pt x="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5861500" y="2609525"/>
                <a:ext cx="35600" cy="49750"/>
              </a:xfrm>
              <a:custGeom>
                <a:rect b="b" l="l" r="r" t="t"/>
                <a:pathLst>
                  <a:path extrusionOk="0" h="1990" w="1424">
                    <a:moveTo>
                      <a:pt x="1423" y="0"/>
                    </a:moveTo>
                    <a:lnTo>
                      <a:pt x="0" y="1001"/>
                    </a:lnTo>
                    <a:lnTo>
                      <a:pt x="36" y="1052"/>
                    </a:lnTo>
                    <a:lnTo>
                      <a:pt x="1350" y="130"/>
                    </a:lnTo>
                    <a:lnTo>
                      <a:pt x="1202" y="1985"/>
                    </a:lnTo>
                    <a:lnTo>
                      <a:pt x="1265" y="1990"/>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2"/>
              <p:cNvSpPr/>
              <p:nvPr/>
            </p:nvSpPr>
            <p:spPr>
              <a:xfrm>
                <a:off x="5812975" y="2614300"/>
                <a:ext cx="35225" cy="39925"/>
              </a:xfrm>
              <a:custGeom>
                <a:rect b="b" l="l" r="r" t="t"/>
                <a:pathLst>
                  <a:path extrusionOk="0" h="1597" w="1409">
                    <a:moveTo>
                      <a:pt x="0" y="0"/>
                    </a:moveTo>
                    <a:lnTo>
                      <a:pt x="308" y="1596"/>
                    </a:lnTo>
                    <a:lnTo>
                      <a:pt x="370" y="1585"/>
                    </a:lnTo>
                    <a:lnTo>
                      <a:pt x="86" y="117"/>
                    </a:lnTo>
                    <a:lnTo>
                      <a:pt x="1381" y="791"/>
                    </a:lnTo>
                    <a:lnTo>
                      <a:pt x="1408" y="73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2"/>
              <p:cNvSpPr/>
              <p:nvPr/>
            </p:nvSpPr>
            <p:spPr>
              <a:xfrm>
                <a:off x="5895275" y="2350800"/>
                <a:ext cx="38775" cy="34150"/>
              </a:xfrm>
              <a:custGeom>
                <a:rect b="b" l="l" r="r" t="t"/>
                <a:pathLst>
                  <a:path extrusionOk="0" h="1366" w="1551">
                    <a:moveTo>
                      <a:pt x="374" y="1"/>
                    </a:moveTo>
                    <a:lnTo>
                      <a:pt x="0" y="1365"/>
                    </a:lnTo>
                    <a:lnTo>
                      <a:pt x="0" y="1365"/>
                    </a:lnTo>
                    <a:lnTo>
                      <a:pt x="1550" y="904"/>
                    </a:lnTo>
                    <a:lnTo>
                      <a:pt x="1532" y="843"/>
                    </a:lnTo>
                    <a:lnTo>
                      <a:pt x="92" y="1271"/>
                    </a:lnTo>
                    <a:lnTo>
                      <a:pt x="436" y="17"/>
                    </a:lnTo>
                    <a:lnTo>
                      <a:pt x="3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5816350" y="2402450"/>
                <a:ext cx="26700" cy="21775"/>
              </a:xfrm>
              <a:custGeom>
                <a:rect b="b" l="l" r="r" t="t"/>
                <a:pathLst>
                  <a:path extrusionOk="0" h="871" w="1068">
                    <a:moveTo>
                      <a:pt x="1030" y="1"/>
                    </a:moveTo>
                    <a:lnTo>
                      <a:pt x="23" y="774"/>
                    </a:lnTo>
                    <a:cubicBezTo>
                      <a:pt x="15" y="806"/>
                      <a:pt x="8" y="838"/>
                      <a:pt x="1" y="871"/>
                    </a:cubicBezTo>
                    <a:lnTo>
                      <a:pt x="1068" y="51"/>
                    </a:lnTo>
                    <a:lnTo>
                      <a:pt x="10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2"/>
              <p:cNvSpPr/>
              <p:nvPr/>
            </p:nvSpPr>
            <p:spPr>
              <a:xfrm>
                <a:off x="5841100" y="2647525"/>
                <a:ext cx="34950" cy="37150"/>
              </a:xfrm>
              <a:custGeom>
                <a:rect b="b" l="l" r="r" t="t"/>
                <a:pathLst>
                  <a:path extrusionOk="0" h="1486" w="1398">
                    <a:moveTo>
                      <a:pt x="58" y="0"/>
                    </a:moveTo>
                    <a:lnTo>
                      <a:pt x="1" y="25"/>
                    </a:lnTo>
                    <a:lnTo>
                      <a:pt x="627" y="1486"/>
                    </a:lnTo>
                    <a:lnTo>
                      <a:pt x="1398" y="54"/>
                    </a:lnTo>
                    <a:lnTo>
                      <a:pt x="1342" y="25"/>
                    </a:lnTo>
                    <a:lnTo>
                      <a:pt x="634" y="1341"/>
                    </a:lnTo>
                    <a:lnTo>
                      <a:pt x="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2"/>
              <p:cNvSpPr/>
              <p:nvPr/>
            </p:nvSpPr>
            <p:spPr>
              <a:xfrm>
                <a:off x="5874375" y="2561875"/>
                <a:ext cx="36900" cy="39500"/>
              </a:xfrm>
              <a:custGeom>
                <a:rect b="b" l="l" r="r" t="t"/>
                <a:pathLst>
                  <a:path extrusionOk="0" h="1580" w="1476">
                    <a:moveTo>
                      <a:pt x="63" y="1"/>
                    </a:moveTo>
                    <a:lnTo>
                      <a:pt x="0" y="7"/>
                    </a:lnTo>
                    <a:lnTo>
                      <a:pt x="183" y="1579"/>
                    </a:lnTo>
                    <a:lnTo>
                      <a:pt x="1475" y="501"/>
                    </a:lnTo>
                    <a:lnTo>
                      <a:pt x="1434" y="453"/>
                    </a:lnTo>
                    <a:lnTo>
                      <a:pt x="231" y="1456"/>
                    </a:lnTo>
                    <a:lnTo>
                      <a:pt x="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5985550" y="2656425"/>
                <a:ext cx="35300" cy="44925"/>
              </a:xfrm>
              <a:custGeom>
                <a:rect b="b" l="l" r="r" t="t"/>
                <a:pathLst>
                  <a:path extrusionOk="0" h="1797" w="1412">
                    <a:moveTo>
                      <a:pt x="1139" y="1"/>
                    </a:moveTo>
                    <a:lnTo>
                      <a:pt x="1078" y="11"/>
                    </a:lnTo>
                    <a:lnTo>
                      <a:pt x="1330" y="1684"/>
                    </a:lnTo>
                    <a:lnTo>
                      <a:pt x="1330" y="1684"/>
                    </a:lnTo>
                    <a:lnTo>
                      <a:pt x="31" y="1015"/>
                    </a:lnTo>
                    <a:lnTo>
                      <a:pt x="1" y="1071"/>
                    </a:lnTo>
                    <a:lnTo>
                      <a:pt x="1411" y="1796"/>
                    </a:lnTo>
                    <a:lnTo>
                      <a:pt x="11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2"/>
              <p:cNvSpPr/>
              <p:nvPr/>
            </p:nvSpPr>
            <p:spPr>
              <a:xfrm>
                <a:off x="6102350" y="2488925"/>
                <a:ext cx="34950" cy="37900"/>
              </a:xfrm>
              <a:custGeom>
                <a:rect b="b" l="l" r="r" t="t"/>
                <a:pathLst>
                  <a:path extrusionOk="0" h="1516" w="1398">
                    <a:moveTo>
                      <a:pt x="1" y="0"/>
                    </a:moveTo>
                    <a:lnTo>
                      <a:pt x="145" y="1515"/>
                    </a:lnTo>
                    <a:lnTo>
                      <a:pt x="207" y="1510"/>
                    </a:lnTo>
                    <a:lnTo>
                      <a:pt x="75" y="115"/>
                    </a:lnTo>
                    <a:lnTo>
                      <a:pt x="1367" y="853"/>
                    </a:lnTo>
                    <a:lnTo>
                      <a:pt x="1398" y="798"/>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2"/>
              <p:cNvSpPr/>
              <p:nvPr/>
            </p:nvSpPr>
            <p:spPr>
              <a:xfrm>
                <a:off x="6091900" y="2441150"/>
                <a:ext cx="34375" cy="39475"/>
              </a:xfrm>
              <a:custGeom>
                <a:rect b="b" l="l" r="r" t="t"/>
                <a:pathLst>
                  <a:path extrusionOk="0" h="1579" w="1375">
                    <a:moveTo>
                      <a:pt x="1312" y="1"/>
                    </a:moveTo>
                    <a:lnTo>
                      <a:pt x="897" y="1436"/>
                    </a:lnTo>
                    <a:lnTo>
                      <a:pt x="52" y="245"/>
                    </a:lnTo>
                    <a:lnTo>
                      <a:pt x="1" y="283"/>
                    </a:lnTo>
                    <a:lnTo>
                      <a:pt x="922" y="1578"/>
                    </a:lnTo>
                    <a:lnTo>
                      <a:pt x="1374" y="17"/>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6055900" y="2476275"/>
                <a:ext cx="32275" cy="37500"/>
              </a:xfrm>
              <a:custGeom>
                <a:rect b="b" l="l" r="r" t="t"/>
                <a:pathLst>
                  <a:path extrusionOk="0" h="1500" w="1291">
                    <a:moveTo>
                      <a:pt x="1234" y="1"/>
                    </a:moveTo>
                    <a:lnTo>
                      <a:pt x="604" y="1361"/>
                    </a:lnTo>
                    <a:lnTo>
                      <a:pt x="56" y="369"/>
                    </a:lnTo>
                    <a:lnTo>
                      <a:pt x="1" y="399"/>
                    </a:lnTo>
                    <a:lnTo>
                      <a:pt x="609" y="1500"/>
                    </a:lnTo>
                    <a:lnTo>
                      <a:pt x="1291" y="29"/>
                    </a:lnTo>
                    <a:lnTo>
                      <a:pt x="1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2"/>
              <p:cNvSpPr/>
              <p:nvPr/>
            </p:nvSpPr>
            <p:spPr>
              <a:xfrm>
                <a:off x="6027900" y="2365225"/>
                <a:ext cx="29600" cy="34100"/>
              </a:xfrm>
              <a:custGeom>
                <a:rect b="b" l="l" r="r" t="t"/>
                <a:pathLst>
                  <a:path extrusionOk="0" h="1364" w="1184">
                    <a:moveTo>
                      <a:pt x="2" y="0"/>
                    </a:moveTo>
                    <a:lnTo>
                      <a:pt x="1" y="64"/>
                    </a:lnTo>
                    <a:lnTo>
                      <a:pt x="1073" y="72"/>
                    </a:lnTo>
                    <a:lnTo>
                      <a:pt x="314" y="1330"/>
                    </a:lnTo>
                    <a:lnTo>
                      <a:pt x="368" y="1363"/>
                    </a:lnTo>
                    <a:lnTo>
                      <a:pt x="1183" y="10"/>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2"/>
              <p:cNvSpPr/>
              <p:nvPr/>
            </p:nvSpPr>
            <p:spPr>
              <a:xfrm>
                <a:off x="5802475" y="2666150"/>
                <a:ext cx="15400" cy="32150"/>
              </a:xfrm>
              <a:custGeom>
                <a:rect b="b" l="l" r="r" t="t"/>
                <a:pathLst>
                  <a:path extrusionOk="0" h="1286" w="616">
                    <a:moveTo>
                      <a:pt x="558" y="0"/>
                    </a:moveTo>
                    <a:lnTo>
                      <a:pt x="1" y="1202"/>
                    </a:lnTo>
                    <a:cubicBezTo>
                      <a:pt x="11" y="1230"/>
                      <a:pt x="21" y="1257"/>
                      <a:pt x="32" y="1285"/>
                    </a:cubicBezTo>
                    <a:lnTo>
                      <a:pt x="615" y="27"/>
                    </a:lnTo>
                    <a:lnTo>
                      <a:pt x="5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5803750" y="2691050"/>
                <a:ext cx="35450" cy="10050"/>
              </a:xfrm>
              <a:custGeom>
                <a:rect b="b" l="l" r="r" t="t"/>
                <a:pathLst>
                  <a:path extrusionOk="0" h="402" w="1418">
                    <a:moveTo>
                      <a:pt x="1402" y="1"/>
                    </a:moveTo>
                    <a:lnTo>
                      <a:pt x="0" y="342"/>
                    </a:lnTo>
                    <a:cubicBezTo>
                      <a:pt x="8" y="361"/>
                      <a:pt x="15" y="382"/>
                      <a:pt x="22" y="401"/>
                    </a:cubicBezTo>
                    <a:lnTo>
                      <a:pt x="1418" y="62"/>
                    </a:lnTo>
                    <a:lnTo>
                      <a:pt x="14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2"/>
              <p:cNvSpPr/>
              <p:nvPr/>
            </p:nvSpPr>
            <p:spPr>
              <a:xfrm>
                <a:off x="5882575" y="2679425"/>
                <a:ext cx="33950" cy="40325"/>
              </a:xfrm>
              <a:custGeom>
                <a:rect b="b" l="l" r="r" t="t"/>
                <a:pathLst>
                  <a:path extrusionOk="0" h="1613" w="1358">
                    <a:moveTo>
                      <a:pt x="1" y="0"/>
                    </a:moveTo>
                    <a:lnTo>
                      <a:pt x="202" y="1613"/>
                    </a:lnTo>
                    <a:lnTo>
                      <a:pt x="264" y="1606"/>
                    </a:lnTo>
                    <a:lnTo>
                      <a:pt x="79" y="122"/>
                    </a:lnTo>
                    <a:lnTo>
                      <a:pt x="1325" y="881"/>
                    </a:lnTo>
                    <a:lnTo>
                      <a:pt x="1358" y="82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2"/>
              <p:cNvSpPr/>
              <p:nvPr/>
            </p:nvSpPr>
            <p:spPr>
              <a:xfrm>
                <a:off x="5961675" y="2629600"/>
                <a:ext cx="32875" cy="34675"/>
              </a:xfrm>
              <a:custGeom>
                <a:rect b="b" l="l" r="r" t="t"/>
                <a:pathLst>
                  <a:path extrusionOk="0" h="1387" w="1315">
                    <a:moveTo>
                      <a:pt x="1304" y="0"/>
                    </a:moveTo>
                    <a:lnTo>
                      <a:pt x="1" y="216"/>
                    </a:lnTo>
                    <a:lnTo>
                      <a:pt x="1137" y="1386"/>
                    </a:lnTo>
                    <a:lnTo>
                      <a:pt x="1183" y="1341"/>
                    </a:lnTo>
                    <a:lnTo>
                      <a:pt x="130" y="259"/>
                    </a:lnTo>
                    <a:lnTo>
                      <a:pt x="1314" y="62"/>
                    </a:lnTo>
                    <a:lnTo>
                      <a:pt x="13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5987825" y="2516450"/>
                <a:ext cx="39700" cy="33350"/>
              </a:xfrm>
              <a:custGeom>
                <a:rect b="b" l="l" r="r" t="t"/>
                <a:pathLst>
                  <a:path extrusionOk="0" h="1334" w="1588">
                    <a:moveTo>
                      <a:pt x="0" y="0"/>
                    </a:moveTo>
                    <a:lnTo>
                      <a:pt x="931" y="1334"/>
                    </a:lnTo>
                    <a:lnTo>
                      <a:pt x="982" y="1298"/>
                    </a:lnTo>
                    <a:lnTo>
                      <a:pt x="127" y="71"/>
                    </a:lnTo>
                    <a:lnTo>
                      <a:pt x="127" y="71"/>
                    </a:lnTo>
                    <a:lnTo>
                      <a:pt x="1583" y="163"/>
                    </a:lnTo>
                    <a:lnTo>
                      <a:pt x="1587" y="9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2"/>
              <p:cNvSpPr/>
              <p:nvPr/>
            </p:nvSpPr>
            <p:spPr>
              <a:xfrm>
                <a:off x="6048550" y="2391000"/>
                <a:ext cx="40475" cy="33175"/>
              </a:xfrm>
              <a:custGeom>
                <a:rect b="b" l="l" r="r" t="t"/>
                <a:pathLst>
                  <a:path extrusionOk="0" h="1327" w="1619">
                    <a:moveTo>
                      <a:pt x="875" y="1"/>
                    </a:moveTo>
                    <a:lnTo>
                      <a:pt x="1" y="1327"/>
                    </a:lnTo>
                    <a:lnTo>
                      <a:pt x="1" y="1327"/>
                    </a:lnTo>
                    <a:lnTo>
                      <a:pt x="1619" y="1183"/>
                    </a:lnTo>
                    <a:lnTo>
                      <a:pt x="1613" y="1120"/>
                    </a:lnTo>
                    <a:lnTo>
                      <a:pt x="124" y="1253"/>
                    </a:lnTo>
                    <a:lnTo>
                      <a:pt x="124" y="1253"/>
                    </a:lnTo>
                    <a:lnTo>
                      <a:pt x="927" y="35"/>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2"/>
              <p:cNvSpPr/>
              <p:nvPr/>
            </p:nvSpPr>
            <p:spPr>
              <a:xfrm>
                <a:off x="5843100" y="2363350"/>
                <a:ext cx="34775" cy="38325"/>
              </a:xfrm>
              <a:custGeom>
                <a:rect b="b" l="l" r="r" t="t"/>
                <a:pathLst>
                  <a:path extrusionOk="0" h="1533" w="1391">
                    <a:moveTo>
                      <a:pt x="1333" y="0"/>
                    </a:moveTo>
                    <a:lnTo>
                      <a:pt x="782" y="1388"/>
                    </a:lnTo>
                    <a:lnTo>
                      <a:pt x="55" y="123"/>
                    </a:lnTo>
                    <a:lnTo>
                      <a:pt x="1" y="154"/>
                    </a:lnTo>
                    <a:lnTo>
                      <a:pt x="792" y="1533"/>
                    </a:lnTo>
                    <a:lnTo>
                      <a:pt x="1391" y="23"/>
                    </a:lnTo>
                    <a:lnTo>
                      <a:pt x="13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5803775" y="2559325"/>
                <a:ext cx="39425" cy="34400"/>
              </a:xfrm>
              <a:custGeom>
                <a:rect b="b" l="l" r="r" t="t"/>
                <a:pathLst>
                  <a:path extrusionOk="0" h="1376" w="1577">
                    <a:moveTo>
                      <a:pt x="19" y="1"/>
                    </a:moveTo>
                    <a:lnTo>
                      <a:pt x="0" y="62"/>
                    </a:lnTo>
                    <a:lnTo>
                      <a:pt x="1432" y="492"/>
                    </a:lnTo>
                    <a:lnTo>
                      <a:pt x="234" y="1324"/>
                    </a:lnTo>
                    <a:lnTo>
                      <a:pt x="270" y="1375"/>
                    </a:lnTo>
                    <a:lnTo>
                      <a:pt x="1576" y="468"/>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2"/>
              <p:cNvSpPr/>
              <p:nvPr/>
            </p:nvSpPr>
            <p:spPr>
              <a:xfrm>
                <a:off x="5826800" y="2473825"/>
                <a:ext cx="39875" cy="46850"/>
              </a:xfrm>
              <a:custGeom>
                <a:rect b="b" l="l" r="r" t="t"/>
                <a:pathLst>
                  <a:path extrusionOk="0" h="1874" w="1595">
                    <a:moveTo>
                      <a:pt x="1595" y="0"/>
                    </a:moveTo>
                    <a:lnTo>
                      <a:pt x="1" y="1205"/>
                    </a:lnTo>
                    <a:lnTo>
                      <a:pt x="39" y="1255"/>
                    </a:lnTo>
                    <a:lnTo>
                      <a:pt x="1502" y="149"/>
                    </a:lnTo>
                    <a:lnTo>
                      <a:pt x="1174" y="1863"/>
                    </a:lnTo>
                    <a:lnTo>
                      <a:pt x="1235" y="1874"/>
                    </a:lnTo>
                    <a:lnTo>
                      <a:pt x="15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2"/>
              <p:cNvSpPr/>
              <p:nvPr/>
            </p:nvSpPr>
            <p:spPr>
              <a:xfrm>
                <a:off x="5795375" y="2520800"/>
                <a:ext cx="24450" cy="21075"/>
              </a:xfrm>
              <a:custGeom>
                <a:rect b="b" l="l" r="r" t="t"/>
                <a:pathLst>
                  <a:path extrusionOk="0" h="843" w="978">
                    <a:moveTo>
                      <a:pt x="937" y="0"/>
                    </a:moveTo>
                    <a:lnTo>
                      <a:pt x="12" y="752"/>
                    </a:lnTo>
                    <a:cubicBezTo>
                      <a:pt x="8" y="783"/>
                      <a:pt x="4" y="813"/>
                      <a:pt x="0" y="842"/>
                    </a:cubicBezTo>
                    <a:lnTo>
                      <a:pt x="977" y="48"/>
                    </a:lnTo>
                    <a:lnTo>
                      <a:pt x="9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5795050" y="2542725"/>
                <a:ext cx="36275" cy="5575"/>
              </a:xfrm>
              <a:custGeom>
                <a:rect b="b" l="l" r="r" t="t"/>
                <a:pathLst>
                  <a:path extrusionOk="0" h="223" w="1451">
                    <a:moveTo>
                      <a:pt x="8" y="0"/>
                    </a:moveTo>
                    <a:cubicBezTo>
                      <a:pt x="5" y="21"/>
                      <a:pt x="3" y="42"/>
                      <a:pt x="0" y="63"/>
                    </a:cubicBezTo>
                    <a:lnTo>
                      <a:pt x="1443" y="222"/>
                    </a:lnTo>
                    <a:lnTo>
                      <a:pt x="1450" y="160"/>
                    </a:ln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2"/>
              <p:cNvSpPr/>
              <p:nvPr/>
            </p:nvSpPr>
            <p:spPr>
              <a:xfrm>
                <a:off x="6083000" y="2683775"/>
                <a:ext cx="33775" cy="48550"/>
              </a:xfrm>
              <a:custGeom>
                <a:rect b="b" l="l" r="r" t="t"/>
                <a:pathLst>
                  <a:path extrusionOk="0" h="1942" w="1351">
                    <a:moveTo>
                      <a:pt x="1286" y="1"/>
                    </a:moveTo>
                    <a:lnTo>
                      <a:pt x="1184" y="1816"/>
                    </a:lnTo>
                    <a:lnTo>
                      <a:pt x="40" y="905"/>
                    </a:lnTo>
                    <a:lnTo>
                      <a:pt x="0" y="955"/>
                    </a:lnTo>
                    <a:lnTo>
                      <a:pt x="1240" y="1941"/>
                    </a:lnTo>
                    <a:lnTo>
                      <a:pt x="1350" y="5"/>
                    </a:lnTo>
                    <a:lnTo>
                      <a:pt x="12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2"/>
              <p:cNvSpPr/>
              <p:nvPr/>
            </p:nvSpPr>
            <p:spPr>
              <a:xfrm>
                <a:off x="5831350" y="2693100"/>
                <a:ext cx="32900" cy="39750"/>
              </a:xfrm>
              <a:custGeom>
                <a:rect b="b" l="l" r="r" t="t"/>
                <a:pathLst>
                  <a:path extrusionOk="0" h="1590" w="1316">
                    <a:moveTo>
                      <a:pt x="1188" y="1"/>
                    </a:moveTo>
                    <a:lnTo>
                      <a:pt x="1" y="1110"/>
                    </a:lnTo>
                    <a:lnTo>
                      <a:pt x="45" y="1156"/>
                    </a:lnTo>
                    <a:lnTo>
                      <a:pt x="1137" y="136"/>
                    </a:lnTo>
                    <a:lnTo>
                      <a:pt x="1253" y="1590"/>
                    </a:lnTo>
                    <a:lnTo>
                      <a:pt x="1315" y="1585"/>
                    </a:lnTo>
                    <a:lnTo>
                      <a:pt x="11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2"/>
              <p:cNvSpPr/>
              <p:nvPr/>
            </p:nvSpPr>
            <p:spPr>
              <a:xfrm>
                <a:off x="5948075" y="2351425"/>
                <a:ext cx="35275" cy="39925"/>
              </a:xfrm>
              <a:custGeom>
                <a:rect b="b" l="l" r="r" t="t"/>
                <a:pathLst>
                  <a:path extrusionOk="0" h="1597" w="1411">
                    <a:moveTo>
                      <a:pt x="426" y="1"/>
                    </a:moveTo>
                    <a:lnTo>
                      <a:pt x="0" y="1581"/>
                    </a:lnTo>
                    <a:lnTo>
                      <a:pt x="62" y="1597"/>
                    </a:lnTo>
                    <a:lnTo>
                      <a:pt x="453" y="139"/>
                    </a:lnTo>
                    <a:lnTo>
                      <a:pt x="1360" y="1285"/>
                    </a:lnTo>
                    <a:lnTo>
                      <a:pt x="1411" y="1246"/>
                    </a:lnTo>
                    <a:lnTo>
                      <a:pt x="4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2"/>
              <p:cNvSpPr/>
              <p:nvPr/>
            </p:nvSpPr>
            <p:spPr>
              <a:xfrm>
                <a:off x="6131125" y="2430575"/>
                <a:ext cx="38150" cy="34875"/>
              </a:xfrm>
              <a:custGeom>
                <a:rect b="b" l="l" r="r" t="t"/>
                <a:pathLst>
                  <a:path extrusionOk="0" h="1395" w="1526">
                    <a:moveTo>
                      <a:pt x="24" y="0"/>
                    </a:moveTo>
                    <a:lnTo>
                      <a:pt x="0" y="59"/>
                    </a:lnTo>
                    <a:lnTo>
                      <a:pt x="1382" y="631"/>
                    </a:lnTo>
                    <a:lnTo>
                      <a:pt x="105" y="1339"/>
                    </a:lnTo>
                    <a:lnTo>
                      <a:pt x="136" y="1394"/>
                    </a:lnTo>
                    <a:lnTo>
                      <a:pt x="1526" y="624"/>
                    </a:lnTo>
                    <a:lnTo>
                      <a:pt x="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6140000" y="2692050"/>
                <a:ext cx="32825" cy="40550"/>
              </a:xfrm>
              <a:custGeom>
                <a:rect b="b" l="l" r="r" t="t"/>
                <a:pathLst>
                  <a:path extrusionOk="0" h="1622" w="1313">
                    <a:moveTo>
                      <a:pt x="198" y="1"/>
                    </a:moveTo>
                    <a:lnTo>
                      <a:pt x="1" y="1614"/>
                    </a:lnTo>
                    <a:lnTo>
                      <a:pt x="62" y="1622"/>
                    </a:lnTo>
                    <a:lnTo>
                      <a:pt x="244" y="139"/>
                    </a:lnTo>
                    <a:lnTo>
                      <a:pt x="1266" y="1179"/>
                    </a:lnTo>
                    <a:lnTo>
                      <a:pt x="1312" y="1134"/>
                    </a:lnTo>
                    <a:lnTo>
                      <a:pt x="1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2"/>
              <p:cNvSpPr/>
              <p:nvPr/>
            </p:nvSpPr>
            <p:spPr>
              <a:xfrm>
                <a:off x="6138325" y="2392775"/>
                <a:ext cx="39875" cy="35350"/>
              </a:xfrm>
              <a:custGeom>
                <a:rect b="b" l="l" r="r" t="t"/>
                <a:pathLst>
                  <a:path extrusionOk="0" h="1414" w="1595">
                    <a:moveTo>
                      <a:pt x="1594" y="0"/>
                    </a:moveTo>
                    <a:lnTo>
                      <a:pt x="1" y="320"/>
                    </a:lnTo>
                    <a:lnTo>
                      <a:pt x="13" y="381"/>
                    </a:lnTo>
                    <a:lnTo>
                      <a:pt x="1479" y="88"/>
                    </a:lnTo>
                    <a:lnTo>
                      <a:pt x="1479" y="88"/>
                    </a:lnTo>
                    <a:lnTo>
                      <a:pt x="812" y="1386"/>
                    </a:lnTo>
                    <a:lnTo>
                      <a:pt x="869" y="1414"/>
                    </a:lnTo>
                    <a:lnTo>
                      <a:pt x="1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2"/>
              <p:cNvSpPr/>
              <p:nvPr/>
            </p:nvSpPr>
            <p:spPr>
              <a:xfrm>
                <a:off x="6145075" y="2645175"/>
                <a:ext cx="40600" cy="32350"/>
              </a:xfrm>
              <a:custGeom>
                <a:rect b="b" l="l" r="r" t="t"/>
                <a:pathLst>
                  <a:path extrusionOk="0" h="1294" w="1624">
                    <a:moveTo>
                      <a:pt x="1623" y="1"/>
                    </a:moveTo>
                    <a:lnTo>
                      <a:pt x="0" y="85"/>
                    </a:lnTo>
                    <a:lnTo>
                      <a:pt x="3" y="148"/>
                    </a:lnTo>
                    <a:lnTo>
                      <a:pt x="1497" y="71"/>
                    </a:lnTo>
                    <a:lnTo>
                      <a:pt x="649" y="1257"/>
                    </a:lnTo>
                    <a:lnTo>
                      <a:pt x="701" y="1293"/>
                    </a:lnTo>
                    <a:lnTo>
                      <a:pt x="16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6146275" y="2562275"/>
                <a:ext cx="38625" cy="37250"/>
              </a:xfrm>
              <a:custGeom>
                <a:rect b="b" l="l" r="r" t="t"/>
                <a:pathLst>
                  <a:path extrusionOk="0" h="1490" w="1545">
                    <a:moveTo>
                      <a:pt x="0" y="0"/>
                    </a:moveTo>
                    <a:lnTo>
                      <a:pt x="555" y="1490"/>
                    </a:lnTo>
                    <a:lnTo>
                      <a:pt x="614" y="1468"/>
                    </a:lnTo>
                    <a:lnTo>
                      <a:pt x="104" y="102"/>
                    </a:lnTo>
                    <a:lnTo>
                      <a:pt x="1526" y="564"/>
                    </a:lnTo>
                    <a:lnTo>
                      <a:pt x="1544"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2"/>
              <p:cNvSpPr/>
              <p:nvPr/>
            </p:nvSpPr>
            <p:spPr>
              <a:xfrm>
                <a:off x="5908525" y="2386275"/>
                <a:ext cx="34900" cy="37950"/>
              </a:xfrm>
              <a:custGeom>
                <a:rect b="b" l="l" r="r" t="t"/>
                <a:pathLst>
                  <a:path extrusionOk="0" h="1518" w="1396">
                    <a:moveTo>
                      <a:pt x="646" y="1"/>
                    </a:moveTo>
                    <a:lnTo>
                      <a:pt x="0" y="1493"/>
                    </a:lnTo>
                    <a:lnTo>
                      <a:pt x="58" y="1518"/>
                    </a:lnTo>
                    <a:lnTo>
                      <a:pt x="653" y="146"/>
                    </a:lnTo>
                    <a:lnTo>
                      <a:pt x="1340" y="1432"/>
                    </a:lnTo>
                    <a:lnTo>
                      <a:pt x="1395" y="1403"/>
                    </a:lnTo>
                    <a:lnTo>
                      <a:pt x="6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2"/>
              <p:cNvSpPr/>
              <p:nvPr/>
            </p:nvSpPr>
            <p:spPr>
              <a:xfrm>
                <a:off x="5921250" y="2536850"/>
                <a:ext cx="28500" cy="32225"/>
              </a:xfrm>
              <a:custGeom>
                <a:rect b="b" l="l" r="r" t="t"/>
                <a:pathLst>
                  <a:path extrusionOk="0" h="1289" w="1140">
                    <a:moveTo>
                      <a:pt x="763" y="0"/>
                    </a:moveTo>
                    <a:lnTo>
                      <a:pt x="1" y="1158"/>
                    </a:lnTo>
                    <a:lnTo>
                      <a:pt x="1133" y="1288"/>
                    </a:lnTo>
                    <a:lnTo>
                      <a:pt x="1140" y="1225"/>
                    </a:lnTo>
                    <a:lnTo>
                      <a:pt x="111" y="1106"/>
                    </a:lnTo>
                    <a:lnTo>
                      <a:pt x="815" y="35"/>
                    </a:lnTo>
                    <a:lnTo>
                      <a:pt x="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5801700" y="2497050"/>
                <a:ext cx="6300" cy="2100"/>
              </a:xfrm>
              <a:custGeom>
                <a:rect b="b" l="l" r="r" t="t"/>
                <a:pathLst>
                  <a:path extrusionOk="0" h="84" w="252">
                    <a:moveTo>
                      <a:pt x="10" y="1"/>
                    </a:moveTo>
                    <a:cubicBezTo>
                      <a:pt x="6" y="21"/>
                      <a:pt x="4" y="42"/>
                      <a:pt x="0" y="64"/>
                    </a:cubicBezTo>
                    <a:lnTo>
                      <a:pt x="247" y="83"/>
                    </a:lnTo>
                    <a:lnTo>
                      <a:pt x="252" y="20"/>
                    </a:lnTo>
                    <a:lnTo>
                      <a:pt x="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5790025" y="2645200"/>
                <a:ext cx="17200" cy="19850"/>
              </a:xfrm>
              <a:custGeom>
                <a:rect b="b" l="l" r="r" t="t"/>
                <a:pathLst>
                  <a:path extrusionOk="0" h="794" w="688">
                    <a:moveTo>
                      <a:pt x="688" y="1"/>
                    </a:moveTo>
                    <a:lnTo>
                      <a:pt x="1" y="36"/>
                    </a:lnTo>
                    <a:cubicBezTo>
                      <a:pt x="3" y="56"/>
                      <a:pt x="4" y="78"/>
                      <a:pt x="6" y="99"/>
                    </a:cubicBezTo>
                    <a:lnTo>
                      <a:pt x="561" y="70"/>
                    </a:lnTo>
                    <a:lnTo>
                      <a:pt x="561" y="70"/>
                    </a:lnTo>
                    <a:lnTo>
                      <a:pt x="101" y="715"/>
                    </a:lnTo>
                    <a:cubicBezTo>
                      <a:pt x="108" y="742"/>
                      <a:pt x="116" y="767"/>
                      <a:pt x="122" y="794"/>
                    </a:cubicBezTo>
                    <a:lnTo>
                      <a:pt x="6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5789200" y="2628050"/>
                <a:ext cx="20550" cy="6000"/>
              </a:xfrm>
              <a:custGeom>
                <a:rect b="b" l="l" r="r" t="t"/>
                <a:pathLst>
                  <a:path extrusionOk="0" h="240" w="822">
                    <a:moveTo>
                      <a:pt x="1" y="1"/>
                    </a:moveTo>
                    <a:lnTo>
                      <a:pt x="1" y="1"/>
                    </a:lnTo>
                    <a:cubicBezTo>
                      <a:pt x="2" y="21"/>
                      <a:pt x="2" y="44"/>
                      <a:pt x="2" y="66"/>
                    </a:cubicBezTo>
                    <a:lnTo>
                      <a:pt x="808" y="239"/>
                    </a:lnTo>
                    <a:lnTo>
                      <a:pt x="822" y="17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5789425" y="2600250"/>
                <a:ext cx="12000" cy="11075"/>
              </a:xfrm>
              <a:custGeom>
                <a:rect b="b" l="l" r="r" t="t"/>
                <a:pathLst>
                  <a:path extrusionOk="0" h="443" w="480">
                    <a:moveTo>
                      <a:pt x="440" y="0"/>
                    </a:moveTo>
                    <a:lnTo>
                      <a:pt x="3" y="358"/>
                    </a:lnTo>
                    <a:cubicBezTo>
                      <a:pt x="2" y="387"/>
                      <a:pt x="0" y="414"/>
                      <a:pt x="0" y="442"/>
                    </a:cubicBezTo>
                    <a:lnTo>
                      <a:pt x="480" y="49"/>
                    </a:ln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5792025" y="2570200"/>
                <a:ext cx="14450" cy="6175"/>
              </a:xfrm>
              <a:custGeom>
                <a:rect b="b" l="l" r="r" t="t"/>
                <a:pathLst>
                  <a:path extrusionOk="0" h="247" w="578">
                    <a:moveTo>
                      <a:pt x="7" y="0"/>
                    </a:moveTo>
                    <a:cubicBezTo>
                      <a:pt x="5" y="23"/>
                      <a:pt x="3" y="44"/>
                      <a:pt x="1" y="65"/>
                    </a:cubicBezTo>
                    <a:lnTo>
                      <a:pt x="558" y="247"/>
                    </a:lnTo>
                    <a:lnTo>
                      <a:pt x="577" y="186"/>
                    </a:lnTo>
                    <a:lnTo>
                      <a:pt x="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5980500" y="2318975"/>
                <a:ext cx="31350" cy="40650"/>
              </a:xfrm>
              <a:custGeom>
                <a:rect b="b" l="l" r="r" t="t"/>
                <a:pathLst>
                  <a:path extrusionOk="0" h="1626" w="1254">
                    <a:moveTo>
                      <a:pt x="1" y="0"/>
                    </a:moveTo>
                    <a:lnTo>
                      <a:pt x="17" y="1625"/>
                    </a:lnTo>
                    <a:lnTo>
                      <a:pt x="80" y="1624"/>
                    </a:lnTo>
                    <a:lnTo>
                      <a:pt x="64" y="130"/>
                    </a:lnTo>
                    <a:lnTo>
                      <a:pt x="64" y="130"/>
                    </a:lnTo>
                    <a:lnTo>
                      <a:pt x="1215" y="1026"/>
                    </a:lnTo>
                    <a:lnTo>
                      <a:pt x="1254" y="97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6000425" y="2843125"/>
                <a:ext cx="36600" cy="39200"/>
              </a:xfrm>
              <a:custGeom>
                <a:rect b="b" l="l" r="r" t="t"/>
                <a:pathLst>
                  <a:path extrusionOk="0" h="1568" w="1464">
                    <a:moveTo>
                      <a:pt x="1" y="1"/>
                    </a:moveTo>
                    <a:lnTo>
                      <a:pt x="433" y="1567"/>
                    </a:lnTo>
                    <a:lnTo>
                      <a:pt x="494" y="1551"/>
                    </a:lnTo>
                    <a:lnTo>
                      <a:pt x="95" y="111"/>
                    </a:lnTo>
                    <a:lnTo>
                      <a:pt x="1439" y="681"/>
                    </a:lnTo>
                    <a:lnTo>
                      <a:pt x="1463" y="622"/>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2"/>
              <p:cNvSpPr/>
              <p:nvPr/>
            </p:nvSpPr>
            <p:spPr>
              <a:xfrm>
                <a:off x="5953100" y="2780475"/>
                <a:ext cx="39500" cy="30925"/>
              </a:xfrm>
              <a:custGeom>
                <a:rect b="b" l="l" r="r" t="t"/>
                <a:pathLst>
                  <a:path extrusionOk="0" h="1237" w="1580">
                    <a:moveTo>
                      <a:pt x="107" y="0"/>
                    </a:moveTo>
                    <a:lnTo>
                      <a:pt x="90" y="61"/>
                    </a:lnTo>
                    <a:lnTo>
                      <a:pt x="1411" y="460"/>
                    </a:lnTo>
                    <a:lnTo>
                      <a:pt x="1" y="1180"/>
                    </a:lnTo>
                    <a:lnTo>
                      <a:pt x="29" y="1236"/>
                    </a:lnTo>
                    <a:lnTo>
                      <a:pt x="1579" y="444"/>
                    </a:lnTo>
                    <a:lnTo>
                      <a:pt x="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2"/>
              <p:cNvSpPr/>
              <p:nvPr/>
            </p:nvSpPr>
            <p:spPr>
              <a:xfrm>
                <a:off x="6043075" y="2811525"/>
                <a:ext cx="35550" cy="40075"/>
              </a:xfrm>
              <a:custGeom>
                <a:rect b="b" l="l" r="r" t="t"/>
                <a:pathLst>
                  <a:path extrusionOk="0" h="1603" w="1422">
                    <a:moveTo>
                      <a:pt x="33" y="0"/>
                    </a:moveTo>
                    <a:lnTo>
                      <a:pt x="1" y="55"/>
                    </a:lnTo>
                    <a:lnTo>
                      <a:pt x="1295" y="825"/>
                    </a:lnTo>
                    <a:lnTo>
                      <a:pt x="23" y="1549"/>
                    </a:lnTo>
                    <a:lnTo>
                      <a:pt x="53" y="1603"/>
                    </a:lnTo>
                    <a:lnTo>
                      <a:pt x="1422" y="826"/>
                    </a:lnTo>
                    <a:lnTo>
                      <a:pt x="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5927600" y="2820575"/>
                <a:ext cx="11500" cy="42275"/>
              </a:xfrm>
              <a:custGeom>
                <a:rect b="b" l="l" r="r" t="t"/>
                <a:pathLst>
                  <a:path extrusionOk="0" h="1691" w="460">
                    <a:moveTo>
                      <a:pt x="402" y="1"/>
                    </a:moveTo>
                    <a:lnTo>
                      <a:pt x="1" y="346"/>
                    </a:lnTo>
                    <a:cubicBezTo>
                      <a:pt x="8" y="368"/>
                      <a:pt x="14" y="388"/>
                      <a:pt x="22" y="410"/>
                    </a:cubicBezTo>
                    <a:lnTo>
                      <a:pt x="343" y="134"/>
                    </a:lnTo>
                    <a:lnTo>
                      <a:pt x="397" y="1691"/>
                    </a:lnTo>
                    <a:lnTo>
                      <a:pt x="460" y="1688"/>
                    </a:lnTo>
                    <a:lnTo>
                      <a:pt x="4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6097000" y="2924450"/>
                <a:ext cx="35625" cy="39750"/>
              </a:xfrm>
              <a:custGeom>
                <a:rect b="b" l="l" r="r" t="t"/>
                <a:pathLst>
                  <a:path extrusionOk="0" h="1590" w="1425">
                    <a:moveTo>
                      <a:pt x="1081" y="1"/>
                    </a:moveTo>
                    <a:lnTo>
                      <a:pt x="1019" y="14"/>
                    </a:lnTo>
                    <a:lnTo>
                      <a:pt x="1335" y="1475"/>
                    </a:lnTo>
                    <a:lnTo>
                      <a:pt x="27" y="829"/>
                    </a:lnTo>
                    <a:lnTo>
                      <a:pt x="0" y="885"/>
                    </a:lnTo>
                    <a:lnTo>
                      <a:pt x="1425" y="1589"/>
                    </a:lnTo>
                    <a:lnTo>
                      <a:pt x="10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6055750" y="2987500"/>
                <a:ext cx="31925" cy="39750"/>
              </a:xfrm>
              <a:custGeom>
                <a:rect b="b" l="l" r="r" t="t"/>
                <a:pathLst>
                  <a:path extrusionOk="0" h="1590" w="1277">
                    <a:moveTo>
                      <a:pt x="1265" y="1"/>
                    </a:moveTo>
                    <a:lnTo>
                      <a:pt x="0" y="1023"/>
                    </a:lnTo>
                    <a:lnTo>
                      <a:pt x="38" y="1071"/>
                    </a:lnTo>
                    <a:lnTo>
                      <a:pt x="1202" y="131"/>
                    </a:lnTo>
                    <a:lnTo>
                      <a:pt x="1214" y="1590"/>
                    </a:lnTo>
                    <a:lnTo>
                      <a:pt x="1276" y="1590"/>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6057600" y="2948125"/>
                <a:ext cx="32325" cy="39725"/>
              </a:xfrm>
              <a:custGeom>
                <a:rect b="b" l="l" r="r" t="t"/>
                <a:pathLst>
                  <a:path extrusionOk="0" h="1589" w="1293">
                    <a:moveTo>
                      <a:pt x="31" y="0"/>
                    </a:moveTo>
                    <a:lnTo>
                      <a:pt x="0" y="1588"/>
                    </a:lnTo>
                    <a:lnTo>
                      <a:pt x="0" y="1588"/>
                    </a:lnTo>
                    <a:lnTo>
                      <a:pt x="1293" y="602"/>
                    </a:lnTo>
                    <a:lnTo>
                      <a:pt x="1255" y="552"/>
                    </a:lnTo>
                    <a:lnTo>
                      <a:pt x="67" y="1460"/>
                    </a:lnTo>
                    <a:lnTo>
                      <a:pt x="67" y="1460"/>
                    </a:lnTo>
                    <a:lnTo>
                      <a:pt x="94" y="1"/>
                    </a:lnTo>
                    <a:lnTo>
                      <a:pt x="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6025075" y="2879325"/>
                <a:ext cx="39825" cy="32650"/>
              </a:xfrm>
              <a:custGeom>
                <a:rect b="b" l="l" r="r" t="t"/>
                <a:pathLst>
                  <a:path extrusionOk="0" h="1306" w="1593">
                    <a:moveTo>
                      <a:pt x="504" y="0"/>
                    </a:moveTo>
                    <a:lnTo>
                      <a:pt x="458" y="42"/>
                    </a:lnTo>
                    <a:lnTo>
                      <a:pt x="1456" y="1155"/>
                    </a:lnTo>
                    <a:lnTo>
                      <a:pt x="1" y="1243"/>
                    </a:lnTo>
                    <a:lnTo>
                      <a:pt x="5" y="1306"/>
                    </a:lnTo>
                    <a:lnTo>
                      <a:pt x="1592" y="1210"/>
                    </a:lnTo>
                    <a:lnTo>
                      <a:pt x="5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6008550" y="2926325"/>
                <a:ext cx="31850" cy="40700"/>
              </a:xfrm>
              <a:custGeom>
                <a:rect b="b" l="l" r="r" t="t"/>
                <a:pathLst>
                  <a:path extrusionOk="0" h="1628" w="1274">
                    <a:moveTo>
                      <a:pt x="1226" y="1"/>
                    </a:moveTo>
                    <a:lnTo>
                      <a:pt x="1162" y="4"/>
                    </a:lnTo>
                    <a:lnTo>
                      <a:pt x="1206" y="1498"/>
                    </a:lnTo>
                    <a:lnTo>
                      <a:pt x="39" y="622"/>
                    </a:lnTo>
                    <a:lnTo>
                      <a:pt x="0" y="674"/>
                    </a:lnTo>
                    <a:lnTo>
                      <a:pt x="1273" y="1627"/>
                    </a:lnTo>
                    <a:lnTo>
                      <a:pt x="1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5948850" y="2982750"/>
                <a:ext cx="2075" cy="3625"/>
              </a:xfrm>
              <a:custGeom>
                <a:rect b="b" l="l" r="r" t="t"/>
                <a:pathLst>
                  <a:path extrusionOk="0" h="145" w="83">
                    <a:moveTo>
                      <a:pt x="3" y="1"/>
                    </a:moveTo>
                    <a:cubicBezTo>
                      <a:pt x="1" y="34"/>
                      <a:pt x="1" y="69"/>
                      <a:pt x="0" y="101"/>
                    </a:cubicBezTo>
                    <a:lnTo>
                      <a:pt x="32" y="145"/>
                    </a:lnTo>
                    <a:lnTo>
                      <a:pt x="82" y="107"/>
                    </a:lnTo>
                    <a:lnTo>
                      <a:pt x="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5955800" y="2908700"/>
                <a:ext cx="36925" cy="37650"/>
              </a:xfrm>
              <a:custGeom>
                <a:rect b="b" l="l" r="r" t="t"/>
                <a:pathLst>
                  <a:path extrusionOk="0" h="1506" w="1477">
                    <a:moveTo>
                      <a:pt x="861" y="0"/>
                    </a:moveTo>
                    <a:lnTo>
                      <a:pt x="802" y="25"/>
                    </a:lnTo>
                    <a:lnTo>
                      <a:pt x="1359" y="1386"/>
                    </a:lnTo>
                    <a:lnTo>
                      <a:pt x="1359" y="1386"/>
                    </a:lnTo>
                    <a:lnTo>
                      <a:pt x="25" y="818"/>
                    </a:lnTo>
                    <a:lnTo>
                      <a:pt x="0" y="875"/>
                    </a:lnTo>
                    <a:lnTo>
                      <a:pt x="1477" y="1505"/>
                    </a:lnTo>
                    <a:lnTo>
                      <a:pt x="8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5958725" y="2858325"/>
                <a:ext cx="34525" cy="34375"/>
              </a:xfrm>
              <a:custGeom>
                <a:rect b="b" l="l" r="r" t="t"/>
                <a:pathLst>
                  <a:path extrusionOk="0" h="1375" w="1381">
                    <a:moveTo>
                      <a:pt x="111" y="1"/>
                    </a:moveTo>
                    <a:lnTo>
                      <a:pt x="1" y="1374"/>
                    </a:lnTo>
                    <a:lnTo>
                      <a:pt x="1380" y="584"/>
                    </a:lnTo>
                    <a:lnTo>
                      <a:pt x="1349" y="530"/>
                    </a:lnTo>
                    <a:lnTo>
                      <a:pt x="73" y="1260"/>
                    </a:lnTo>
                    <a:lnTo>
                      <a:pt x="174" y="6"/>
                    </a:ln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5947975" y="2997200"/>
                <a:ext cx="3400" cy="6400"/>
              </a:xfrm>
              <a:custGeom>
                <a:rect b="b" l="l" r="r" t="t"/>
                <a:pathLst>
                  <a:path extrusionOk="0" h="256" w="136">
                    <a:moveTo>
                      <a:pt x="81" y="0"/>
                    </a:moveTo>
                    <a:lnTo>
                      <a:pt x="9" y="118"/>
                    </a:lnTo>
                    <a:cubicBezTo>
                      <a:pt x="7" y="164"/>
                      <a:pt x="3" y="210"/>
                      <a:pt x="0" y="256"/>
                    </a:cubicBezTo>
                    <a:lnTo>
                      <a:pt x="136" y="32"/>
                    </a:lnTo>
                    <a:lnTo>
                      <a:pt x="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6005675" y="2787025"/>
                <a:ext cx="29625" cy="44925"/>
              </a:xfrm>
              <a:custGeom>
                <a:rect b="b" l="l" r="r" t="t"/>
                <a:pathLst>
                  <a:path extrusionOk="0" h="1797" w="1185">
                    <a:moveTo>
                      <a:pt x="63" y="0"/>
                    </a:moveTo>
                    <a:lnTo>
                      <a:pt x="0" y="3"/>
                    </a:lnTo>
                    <a:lnTo>
                      <a:pt x="64" y="1797"/>
                    </a:lnTo>
                    <a:lnTo>
                      <a:pt x="1185" y="605"/>
                    </a:lnTo>
                    <a:lnTo>
                      <a:pt x="1138" y="562"/>
                    </a:lnTo>
                    <a:lnTo>
                      <a:pt x="121" y="1644"/>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6100000" y="2973575"/>
                <a:ext cx="38125" cy="37800"/>
              </a:xfrm>
              <a:custGeom>
                <a:rect b="b" l="l" r="r" t="t"/>
                <a:pathLst>
                  <a:path extrusionOk="0" h="1512" w="1525">
                    <a:moveTo>
                      <a:pt x="495" y="0"/>
                    </a:moveTo>
                    <a:lnTo>
                      <a:pt x="0" y="1511"/>
                    </a:lnTo>
                    <a:lnTo>
                      <a:pt x="1525" y="945"/>
                    </a:lnTo>
                    <a:lnTo>
                      <a:pt x="1503" y="887"/>
                    </a:lnTo>
                    <a:lnTo>
                      <a:pt x="102" y="1407"/>
                    </a:lnTo>
                    <a:lnTo>
                      <a:pt x="555" y="21"/>
                    </a:lnTo>
                    <a:lnTo>
                      <a:pt x="4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6067775" y="2905275"/>
                <a:ext cx="36475" cy="34000"/>
              </a:xfrm>
              <a:custGeom>
                <a:rect b="b" l="l" r="r" t="t"/>
                <a:pathLst>
                  <a:path extrusionOk="0" h="1360" w="1459">
                    <a:moveTo>
                      <a:pt x="738" y="1"/>
                    </a:moveTo>
                    <a:lnTo>
                      <a:pt x="0" y="1360"/>
                    </a:lnTo>
                    <a:lnTo>
                      <a:pt x="1459" y="1197"/>
                    </a:lnTo>
                    <a:lnTo>
                      <a:pt x="1452" y="1135"/>
                    </a:lnTo>
                    <a:lnTo>
                      <a:pt x="113" y="1284"/>
                    </a:lnTo>
                    <a:lnTo>
                      <a:pt x="113" y="1284"/>
                    </a:lnTo>
                    <a:lnTo>
                      <a:pt x="793" y="30"/>
                    </a:lnTo>
                    <a:lnTo>
                      <a:pt x="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2"/>
              <p:cNvSpPr/>
              <p:nvPr/>
            </p:nvSpPr>
            <p:spPr>
              <a:xfrm>
                <a:off x="6062425" y="2729325"/>
                <a:ext cx="39750" cy="32400"/>
              </a:xfrm>
              <a:custGeom>
                <a:rect b="b" l="l" r="r" t="t"/>
                <a:pathLst>
                  <a:path extrusionOk="0" h="1296" w="1590">
                    <a:moveTo>
                      <a:pt x="608" y="0"/>
                    </a:moveTo>
                    <a:lnTo>
                      <a:pt x="557" y="38"/>
                    </a:lnTo>
                    <a:lnTo>
                      <a:pt x="1460" y="1229"/>
                    </a:lnTo>
                    <a:lnTo>
                      <a:pt x="1" y="1196"/>
                    </a:lnTo>
                    <a:lnTo>
                      <a:pt x="0" y="1258"/>
                    </a:lnTo>
                    <a:lnTo>
                      <a:pt x="1590" y="1295"/>
                    </a:lnTo>
                    <a:lnTo>
                      <a:pt x="1590" y="1295"/>
                    </a:lnTo>
                    <a:lnTo>
                      <a:pt x="6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2"/>
              <p:cNvSpPr/>
              <p:nvPr/>
            </p:nvSpPr>
            <p:spPr>
              <a:xfrm>
                <a:off x="6120525" y="2734100"/>
                <a:ext cx="31850" cy="39725"/>
              </a:xfrm>
              <a:custGeom>
                <a:rect b="b" l="l" r="r" t="t"/>
                <a:pathLst>
                  <a:path extrusionOk="0" h="1589" w="1274">
                    <a:moveTo>
                      <a:pt x="3" y="0"/>
                    </a:moveTo>
                    <a:lnTo>
                      <a:pt x="0" y="1588"/>
                    </a:lnTo>
                    <a:lnTo>
                      <a:pt x="0" y="1588"/>
                    </a:lnTo>
                    <a:lnTo>
                      <a:pt x="1274" y="580"/>
                    </a:lnTo>
                    <a:lnTo>
                      <a:pt x="1236" y="530"/>
                    </a:lnTo>
                    <a:lnTo>
                      <a:pt x="63" y="1459"/>
                    </a:lnTo>
                    <a:lnTo>
                      <a:pt x="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5940350" y="2875675"/>
                <a:ext cx="2800" cy="3275"/>
              </a:xfrm>
              <a:custGeom>
                <a:rect b="b" l="l" r="r" t="t"/>
                <a:pathLst>
                  <a:path extrusionOk="0" h="131" w="112">
                    <a:moveTo>
                      <a:pt x="112" y="0"/>
                    </a:moveTo>
                    <a:lnTo>
                      <a:pt x="0" y="11"/>
                    </a:lnTo>
                    <a:cubicBezTo>
                      <a:pt x="7" y="50"/>
                      <a:pt x="16" y="91"/>
                      <a:pt x="26" y="131"/>
                    </a:cubicBezTo>
                    <a:lnTo>
                      <a:pt x="1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5951175" y="2819200"/>
                <a:ext cx="39750" cy="32375"/>
              </a:xfrm>
              <a:custGeom>
                <a:rect b="b" l="l" r="r" t="t"/>
                <a:pathLst>
                  <a:path extrusionOk="0" h="1295" w="1590">
                    <a:moveTo>
                      <a:pt x="1" y="0"/>
                    </a:moveTo>
                    <a:lnTo>
                      <a:pt x="986" y="1295"/>
                    </a:lnTo>
                    <a:lnTo>
                      <a:pt x="1036" y="1256"/>
                    </a:lnTo>
                    <a:lnTo>
                      <a:pt x="131" y="66"/>
                    </a:lnTo>
                    <a:lnTo>
                      <a:pt x="1590" y="97"/>
                    </a:lnTo>
                    <a:lnTo>
                      <a:pt x="1590" y="3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5941575" y="3035575"/>
                <a:ext cx="18400" cy="42650"/>
              </a:xfrm>
              <a:custGeom>
                <a:rect b="b" l="l" r="r" t="t"/>
                <a:pathLst>
                  <a:path extrusionOk="0" h="1706" w="736">
                    <a:moveTo>
                      <a:pt x="736" y="1"/>
                    </a:moveTo>
                    <a:lnTo>
                      <a:pt x="110" y="269"/>
                    </a:lnTo>
                    <a:cubicBezTo>
                      <a:pt x="107" y="294"/>
                      <a:pt x="104" y="318"/>
                      <a:pt x="101" y="341"/>
                    </a:cubicBezTo>
                    <a:lnTo>
                      <a:pt x="620" y="119"/>
                    </a:lnTo>
                    <a:lnTo>
                      <a:pt x="0" y="1683"/>
                    </a:lnTo>
                    <a:lnTo>
                      <a:pt x="60" y="1706"/>
                    </a:lnTo>
                    <a:lnTo>
                      <a:pt x="7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6094900" y="2773375"/>
                <a:ext cx="35525" cy="39850"/>
              </a:xfrm>
              <a:custGeom>
                <a:rect b="b" l="l" r="r" t="t"/>
                <a:pathLst>
                  <a:path extrusionOk="0" h="1594" w="1421">
                    <a:moveTo>
                      <a:pt x="1" y="1"/>
                    </a:moveTo>
                    <a:lnTo>
                      <a:pt x="331" y="1593"/>
                    </a:lnTo>
                    <a:lnTo>
                      <a:pt x="392" y="1581"/>
                    </a:lnTo>
                    <a:lnTo>
                      <a:pt x="89" y="117"/>
                    </a:lnTo>
                    <a:lnTo>
                      <a:pt x="1393" y="774"/>
                    </a:lnTo>
                    <a:lnTo>
                      <a:pt x="1420" y="718"/>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5964325" y="2953250"/>
                <a:ext cx="35650" cy="38050"/>
              </a:xfrm>
              <a:custGeom>
                <a:rect b="b" l="l" r="r" t="t"/>
                <a:pathLst>
                  <a:path extrusionOk="0" h="1522" w="1426">
                    <a:moveTo>
                      <a:pt x="829" y="0"/>
                    </a:moveTo>
                    <a:lnTo>
                      <a:pt x="771" y="23"/>
                    </a:lnTo>
                    <a:lnTo>
                      <a:pt x="1313" y="1408"/>
                    </a:lnTo>
                    <a:lnTo>
                      <a:pt x="24" y="876"/>
                    </a:lnTo>
                    <a:lnTo>
                      <a:pt x="0" y="935"/>
                    </a:lnTo>
                    <a:lnTo>
                      <a:pt x="1425" y="1522"/>
                    </a:lnTo>
                    <a:lnTo>
                      <a:pt x="1425" y="1522"/>
                    </a:lnTo>
                    <a:lnTo>
                      <a:pt x="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6005175" y="2976975"/>
                <a:ext cx="38775" cy="34525"/>
              </a:xfrm>
              <a:custGeom>
                <a:rect b="b" l="l" r="r" t="t"/>
                <a:pathLst>
                  <a:path extrusionOk="0" h="1381" w="1551">
                    <a:moveTo>
                      <a:pt x="17" y="1"/>
                    </a:moveTo>
                    <a:lnTo>
                      <a:pt x="1" y="60"/>
                    </a:lnTo>
                    <a:lnTo>
                      <a:pt x="1408" y="450"/>
                    </a:lnTo>
                    <a:lnTo>
                      <a:pt x="200" y="1329"/>
                    </a:lnTo>
                    <a:lnTo>
                      <a:pt x="236" y="1380"/>
                    </a:lnTo>
                    <a:lnTo>
                      <a:pt x="1551" y="4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6050000" y="3040225"/>
                <a:ext cx="37825" cy="34925"/>
              </a:xfrm>
              <a:custGeom>
                <a:rect b="b" l="l" r="r" t="t"/>
                <a:pathLst>
                  <a:path extrusionOk="0" h="1397" w="1513">
                    <a:moveTo>
                      <a:pt x="1408" y="1"/>
                    </a:moveTo>
                    <a:lnTo>
                      <a:pt x="0" y="740"/>
                    </a:lnTo>
                    <a:lnTo>
                      <a:pt x="1487" y="1397"/>
                    </a:lnTo>
                    <a:lnTo>
                      <a:pt x="1512" y="1339"/>
                    </a:lnTo>
                    <a:lnTo>
                      <a:pt x="145" y="735"/>
                    </a:lnTo>
                    <a:lnTo>
                      <a:pt x="1435" y="57"/>
                    </a:lnTo>
                    <a:lnTo>
                      <a:pt x="1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6028725" y="3011900"/>
                <a:ext cx="34150" cy="39575"/>
              </a:xfrm>
              <a:custGeom>
                <a:rect b="b" l="l" r="r" t="t"/>
                <a:pathLst>
                  <a:path extrusionOk="0" h="1583" w="1366">
                    <a:moveTo>
                      <a:pt x="155" y="1"/>
                    </a:moveTo>
                    <a:lnTo>
                      <a:pt x="1" y="1583"/>
                    </a:lnTo>
                    <a:lnTo>
                      <a:pt x="1" y="1583"/>
                    </a:lnTo>
                    <a:lnTo>
                      <a:pt x="1366" y="699"/>
                    </a:lnTo>
                    <a:lnTo>
                      <a:pt x="1331" y="645"/>
                    </a:lnTo>
                    <a:lnTo>
                      <a:pt x="77" y="1459"/>
                    </a:lnTo>
                    <a:lnTo>
                      <a:pt x="77" y="1459"/>
                    </a:lnTo>
                    <a:lnTo>
                      <a:pt x="219" y="7"/>
                    </a:lnTo>
                    <a:lnTo>
                      <a:pt x="1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5991300" y="2738275"/>
                <a:ext cx="37275" cy="42150"/>
              </a:xfrm>
              <a:custGeom>
                <a:rect b="b" l="l" r="r" t="t"/>
                <a:pathLst>
                  <a:path extrusionOk="0" h="1686" w="1491">
                    <a:moveTo>
                      <a:pt x="401" y="1"/>
                    </a:moveTo>
                    <a:lnTo>
                      <a:pt x="0" y="1685"/>
                    </a:lnTo>
                    <a:lnTo>
                      <a:pt x="1491" y="935"/>
                    </a:lnTo>
                    <a:lnTo>
                      <a:pt x="1462" y="879"/>
                    </a:lnTo>
                    <a:lnTo>
                      <a:pt x="92" y="1568"/>
                    </a:lnTo>
                    <a:lnTo>
                      <a:pt x="462" y="14"/>
                    </a:lnTo>
                    <a:lnTo>
                      <a:pt x="4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6096975" y="3015200"/>
                <a:ext cx="36500" cy="39225"/>
              </a:xfrm>
              <a:custGeom>
                <a:rect b="b" l="l" r="r" t="t"/>
                <a:pathLst>
                  <a:path extrusionOk="0" h="1569" w="1460">
                    <a:moveTo>
                      <a:pt x="1033" y="0"/>
                    </a:moveTo>
                    <a:lnTo>
                      <a:pt x="973" y="18"/>
                    </a:lnTo>
                    <a:lnTo>
                      <a:pt x="1364" y="1459"/>
                    </a:lnTo>
                    <a:lnTo>
                      <a:pt x="1364" y="1459"/>
                    </a:lnTo>
                    <a:lnTo>
                      <a:pt x="26" y="884"/>
                    </a:lnTo>
                    <a:lnTo>
                      <a:pt x="0" y="942"/>
                    </a:lnTo>
                    <a:lnTo>
                      <a:pt x="1460" y="1569"/>
                    </a:lnTo>
                    <a:lnTo>
                      <a:pt x="10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5895275" y="2729250"/>
                <a:ext cx="38775" cy="34125"/>
              </a:xfrm>
              <a:custGeom>
                <a:rect b="b" l="l" r="r" t="t"/>
                <a:pathLst>
                  <a:path extrusionOk="0" h="1365" w="1551">
                    <a:moveTo>
                      <a:pt x="374" y="0"/>
                    </a:moveTo>
                    <a:lnTo>
                      <a:pt x="0" y="1364"/>
                    </a:lnTo>
                    <a:lnTo>
                      <a:pt x="1550" y="903"/>
                    </a:lnTo>
                    <a:lnTo>
                      <a:pt x="1532" y="842"/>
                    </a:lnTo>
                    <a:lnTo>
                      <a:pt x="92" y="1272"/>
                    </a:lnTo>
                    <a:lnTo>
                      <a:pt x="92" y="1272"/>
                    </a:lnTo>
                    <a:lnTo>
                      <a:pt x="436" y="18"/>
                    </a:lnTo>
                    <a:lnTo>
                      <a:pt x="3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5985550" y="3034900"/>
                <a:ext cx="35300" cy="44900"/>
              </a:xfrm>
              <a:custGeom>
                <a:rect b="b" l="l" r="r" t="t"/>
                <a:pathLst>
                  <a:path extrusionOk="0" h="1796" w="1412">
                    <a:moveTo>
                      <a:pt x="1139" y="0"/>
                    </a:moveTo>
                    <a:lnTo>
                      <a:pt x="1078" y="10"/>
                    </a:lnTo>
                    <a:lnTo>
                      <a:pt x="1330" y="1683"/>
                    </a:lnTo>
                    <a:lnTo>
                      <a:pt x="1330" y="1683"/>
                    </a:lnTo>
                    <a:lnTo>
                      <a:pt x="31" y="1013"/>
                    </a:lnTo>
                    <a:lnTo>
                      <a:pt x="1" y="1069"/>
                    </a:lnTo>
                    <a:lnTo>
                      <a:pt x="1411" y="1796"/>
                    </a:lnTo>
                    <a:lnTo>
                      <a:pt x="11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6102350" y="2867350"/>
                <a:ext cx="34950" cy="37900"/>
              </a:xfrm>
              <a:custGeom>
                <a:rect b="b" l="l" r="r" t="t"/>
                <a:pathLst>
                  <a:path extrusionOk="0" h="1516" w="1398">
                    <a:moveTo>
                      <a:pt x="1" y="0"/>
                    </a:moveTo>
                    <a:lnTo>
                      <a:pt x="145" y="1516"/>
                    </a:lnTo>
                    <a:lnTo>
                      <a:pt x="207" y="1510"/>
                    </a:lnTo>
                    <a:lnTo>
                      <a:pt x="75" y="115"/>
                    </a:lnTo>
                    <a:lnTo>
                      <a:pt x="1367" y="853"/>
                    </a:lnTo>
                    <a:lnTo>
                      <a:pt x="1398" y="7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6091900" y="2819575"/>
                <a:ext cx="34375" cy="39475"/>
              </a:xfrm>
              <a:custGeom>
                <a:rect b="b" l="l" r="r" t="t"/>
                <a:pathLst>
                  <a:path extrusionOk="0" h="1579" w="1375">
                    <a:moveTo>
                      <a:pt x="1312" y="1"/>
                    </a:moveTo>
                    <a:lnTo>
                      <a:pt x="897" y="1436"/>
                    </a:lnTo>
                    <a:lnTo>
                      <a:pt x="52" y="247"/>
                    </a:lnTo>
                    <a:lnTo>
                      <a:pt x="1" y="283"/>
                    </a:lnTo>
                    <a:lnTo>
                      <a:pt x="922" y="1579"/>
                    </a:lnTo>
                    <a:lnTo>
                      <a:pt x="1374" y="17"/>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6055900" y="2854750"/>
                <a:ext cx="32275" cy="37450"/>
              </a:xfrm>
              <a:custGeom>
                <a:rect b="b" l="l" r="r" t="t"/>
                <a:pathLst>
                  <a:path extrusionOk="0" h="1498" w="1291">
                    <a:moveTo>
                      <a:pt x="1234" y="0"/>
                    </a:moveTo>
                    <a:lnTo>
                      <a:pt x="604" y="1359"/>
                    </a:lnTo>
                    <a:lnTo>
                      <a:pt x="56" y="367"/>
                    </a:lnTo>
                    <a:lnTo>
                      <a:pt x="1" y="398"/>
                    </a:lnTo>
                    <a:lnTo>
                      <a:pt x="609" y="1498"/>
                    </a:lnTo>
                    <a:lnTo>
                      <a:pt x="1291" y="27"/>
                    </a:lnTo>
                    <a:lnTo>
                      <a:pt x="1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5815450" y="2721450"/>
                <a:ext cx="5750" cy="4725"/>
              </a:xfrm>
              <a:custGeom>
                <a:rect b="b" l="l" r="r" t="t"/>
                <a:pathLst>
                  <a:path extrusionOk="0" h="189" w="230">
                    <a:moveTo>
                      <a:pt x="194" y="1"/>
                    </a:moveTo>
                    <a:lnTo>
                      <a:pt x="1" y="134"/>
                    </a:lnTo>
                    <a:cubicBezTo>
                      <a:pt x="11" y="152"/>
                      <a:pt x="21" y="171"/>
                      <a:pt x="31" y="189"/>
                    </a:cubicBezTo>
                    <a:lnTo>
                      <a:pt x="230" y="53"/>
                    </a:lnTo>
                    <a:lnTo>
                      <a:pt x="1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6027900" y="2743675"/>
                <a:ext cx="29600" cy="34075"/>
              </a:xfrm>
              <a:custGeom>
                <a:rect b="b" l="l" r="r" t="t"/>
                <a:pathLst>
                  <a:path extrusionOk="0" h="1363" w="1184">
                    <a:moveTo>
                      <a:pt x="2" y="0"/>
                    </a:moveTo>
                    <a:lnTo>
                      <a:pt x="1" y="63"/>
                    </a:lnTo>
                    <a:lnTo>
                      <a:pt x="1073" y="73"/>
                    </a:lnTo>
                    <a:lnTo>
                      <a:pt x="314" y="1331"/>
                    </a:lnTo>
                    <a:lnTo>
                      <a:pt x="368" y="1362"/>
                    </a:lnTo>
                    <a:lnTo>
                      <a:pt x="1183" y="11"/>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5961675" y="3008050"/>
                <a:ext cx="32875" cy="34650"/>
              </a:xfrm>
              <a:custGeom>
                <a:rect b="b" l="l" r="r" t="t"/>
                <a:pathLst>
                  <a:path extrusionOk="0" h="1386" w="1315">
                    <a:moveTo>
                      <a:pt x="1304" y="1"/>
                    </a:moveTo>
                    <a:lnTo>
                      <a:pt x="1" y="217"/>
                    </a:lnTo>
                    <a:lnTo>
                      <a:pt x="1137" y="1385"/>
                    </a:lnTo>
                    <a:lnTo>
                      <a:pt x="1183" y="1342"/>
                    </a:lnTo>
                    <a:lnTo>
                      <a:pt x="130" y="259"/>
                    </a:lnTo>
                    <a:lnTo>
                      <a:pt x="1314" y="62"/>
                    </a:lnTo>
                    <a:lnTo>
                      <a:pt x="13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5987825" y="2894875"/>
                <a:ext cx="39700" cy="33350"/>
              </a:xfrm>
              <a:custGeom>
                <a:rect b="b" l="l" r="r" t="t"/>
                <a:pathLst>
                  <a:path extrusionOk="0" h="1334" w="1588">
                    <a:moveTo>
                      <a:pt x="0" y="1"/>
                    </a:moveTo>
                    <a:lnTo>
                      <a:pt x="931" y="1334"/>
                    </a:lnTo>
                    <a:lnTo>
                      <a:pt x="982" y="1298"/>
                    </a:lnTo>
                    <a:lnTo>
                      <a:pt x="127" y="71"/>
                    </a:lnTo>
                    <a:lnTo>
                      <a:pt x="1583" y="163"/>
                    </a:lnTo>
                    <a:lnTo>
                      <a:pt x="1587" y="10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5980500" y="3075875"/>
                <a:ext cx="31350" cy="40625"/>
              </a:xfrm>
              <a:custGeom>
                <a:rect b="b" l="l" r="r" t="t"/>
                <a:pathLst>
                  <a:path extrusionOk="0" h="1625" w="1254">
                    <a:moveTo>
                      <a:pt x="1" y="0"/>
                    </a:moveTo>
                    <a:lnTo>
                      <a:pt x="17" y="1625"/>
                    </a:lnTo>
                    <a:lnTo>
                      <a:pt x="80" y="1625"/>
                    </a:lnTo>
                    <a:lnTo>
                      <a:pt x="64" y="130"/>
                    </a:lnTo>
                    <a:lnTo>
                      <a:pt x="1215" y="1025"/>
                    </a:lnTo>
                    <a:lnTo>
                      <a:pt x="1254" y="97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6048550" y="2769425"/>
                <a:ext cx="40475" cy="33200"/>
              </a:xfrm>
              <a:custGeom>
                <a:rect b="b" l="l" r="r" t="t"/>
                <a:pathLst>
                  <a:path extrusionOk="0" h="1328" w="1619">
                    <a:moveTo>
                      <a:pt x="875" y="1"/>
                    </a:moveTo>
                    <a:lnTo>
                      <a:pt x="1" y="1328"/>
                    </a:lnTo>
                    <a:lnTo>
                      <a:pt x="1619" y="1184"/>
                    </a:lnTo>
                    <a:lnTo>
                      <a:pt x="1613" y="1120"/>
                    </a:lnTo>
                    <a:lnTo>
                      <a:pt x="124" y="1253"/>
                    </a:lnTo>
                    <a:lnTo>
                      <a:pt x="927" y="36"/>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5863050" y="2741775"/>
                <a:ext cx="14875" cy="34400"/>
              </a:xfrm>
              <a:custGeom>
                <a:rect b="b" l="l" r="r" t="t"/>
                <a:pathLst>
                  <a:path extrusionOk="0" h="1376" w="595">
                    <a:moveTo>
                      <a:pt x="535" y="0"/>
                    </a:moveTo>
                    <a:lnTo>
                      <a:pt x="0" y="1346"/>
                    </a:lnTo>
                    <a:cubicBezTo>
                      <a:pt x="18" y="1356"/>
                      <a:pt x="37" y="1365"/>
                      <a:pt x="57" y="1376"/>
                    </a:cubicBezTo>
                    <a:lnTo>
                      <a:pt x="595" y="23"/>
                    </a:lnTo>
                    <a:lnTo>
                      <a:pt x="5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5843100" y="2744850"/>
                <a:ext cx="18450" cy="29775"/>
              </a:xfrm>
              <a:custGeom>
                <a:rect b="b" l="l" r="r" t="t"/>
                <a:pathLst>
                  <a:path extrusionOk="0" h="1191" w="738">
                    <a:moveTo>
                      <a:pt x="55" y="1"/>
                    </a:moveTo>
                    <a:lnTo>
                      <a:pt x="1" y="31"/>
                    </a:lnTo>
                    <a:lnTo>
                      <a:pt x="625" y="1121"/>
                    </a:lnTo>
                    <a:cubicBezTo>
                      <a:pt x="661" y="1145"/>
                      <a:pt x="699" y="1169"/>
                      <a:pt x="737" y="1190"/>
                    </a:cubicBezTo>
                    <a:lnTo>
                      <a:pt x="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2"/>
              <p:cNvSpPr/>
              <p:nvPr/>
            </p:nvSpPr>
            <p:spPr>
              <a:xfrm>
                <a:off x="5934975" y="3077550"/>
                <a:ext cx="25725" cy="37525"/>
              </a:xfrm>
              <a:custGeom>
                <a:rect b="b" l="l" r="r" t="t"/>
                <a:pathLst>
                  <a:path extrusionOk="0" h="1501" w="1029">
                    <a:moveTo>
                      <a:pt x="972" y="0"/>
                    </a:moveTo>
                    <a:lnTo>
                      <a:pt x="344" y="1356"/>
                    </a:lnTo>
                    <a:lnTo>
                      <a:pt x="21" y="713"/>
                    </a:lnTo>
                    <a:cubicBezTo>
                      <a:pt x="15" y="746"/>
                      <a:pt x="9" y="780"/>
                      <a:pt x="0" y="813"/>
                    </a:cubicBezTo>
                    <a:lnTo>
                      <a:pt x="345" y="1501"/>
                    </a:lnTo>
                    <a:lnTo>
                      <a:pt x="1029" y="27"/>
                    </a:lnTo>
                    <a:lnTo>
                      <a:pt x="9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2"/>
              <p:cNvSpPr/>
              <p:nvPr/>
            </p:nvSpPr>
            <p:spPr>
              <a:xfrm>
                <a:off x="6028725" y="3075900"/>
                <a:ext cx="33475" cy="39600"/>
              </a:xfrm>
              <a:custGeom>
                <a:rect b="b" l="l" r="r" t="t"/>
                <a:pathLst>
                  <a:path extrusionOk="0" h="1584" w="1339">
                    <a:moveTo>
                      <a:pt x="1130" y="0"/>
                    </a:moveTo>
                    <a:lnTo>
                      <a:pt x="1" y="1169"/>
                    </a:lnTo>
                    <a:lnTo>
                      <a:pt x="46" y="1214"/>
                    </a:lnTo>
                    <a:lnTo>
                      <a:pt x="1084" y="138"/>
                    </a:lnTo>
                    <a:lnTo>
                      <a:pt x="1277" y="1583"/>
                    </a:lnTo>
                    <a:lnTo>
                      <a:pt x="1338" y="1576"/>
                    </a:lnTo>
                    <a:lnTo>
                      <a:pt x="11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2"/>
              <p:cNvSpPr/>
              <p:nvPr/>
            </p:nvSpPr>
            <p:spPr>
              <a:xfrm>
                <a:off x="5948075" y="2729875"/>
                <a:ext cx="35275" cy="39950"/>
              </a:xfrm>
              <a:custGeom>
                <a:rect b="b" l="l" r="r" t="t"/>
                <a:pathLst>
                  <a:path extrusionOk="0" h="1598" w="1411">
                    <a:moveTo>
                      <a:pt x="426" y="1"/>
                    </a:moveTo>
                    <a:lnTo>
                      <a:pt x="0" y="1581"/>
                    </a:lnTo>
                    <a:lnTo>
                      <a:pt x="62" y="1597"/>
                    </a:lnTo>
                    <a:lnTo>
                      <a:pt x="453" y="138"/>
                    </a:lnTo>
                    <a:lnTo>
                      <a:pt x="1360" y="1285"/>
                    </a:lnTo>
                    <a:lnTo>
                      <a:pt x="1411" y="1246"/>
                    </a:lnTo>
                    <a:lnTo>
                      <a:pt x="4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2"/>
              <p:cNvSpPr/>
              <p:nvPr/>
            </p:nvSpPr>
            <p:spPr>
              <a:xfrm>
                <a:off x="6130925" y="2890000"/>
                <a:ext cx="33850" cy="39425"/>
              </a:xfrm>
              <a:custGeom>
                <a:rect b="b" l="l" r="r" t="t"/>
                <a:pathLst>
                  <a:path extrusionOk="0" h="1577" w="1354">
                    <a:moveTo>
                      <a:pt x="1292" y="0"/>
                    </a:moveTo>
                    <a:lnTo>
                      <a:pt x="1033" y="1436"/>
                    </a:lnTo>
                    <a:lnTo>
                      <a:pt x="46" y="314"/>
                    </a:lnTo>
                    <a:lnTo>
                      <a:pt x="0" y="355"/>
                    </a:lnTo>
                    <a:lnTo>
                      <a:pt x="1073" y="1576"/>
                    </a:lnTo>
                    <a:lnTo>
                      <a:pt x="1354" y="13"/>
                    </a:lnTo>
                    <a:lnTo>
                      <a:pt x="12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6131125" y="2809025"/>
                <a:ext cx="38150" cy="34850"/>
              </a:xfrm>
              <a:custGeom>
                <a:rect b="b" l="l" r="r" t="t"/>
                <a:pathLst>
                  <a:path extrusionOk="0" h="1394" w="1526">
                    <a:moveTo>
                      <a:pt x="24" y="1"/>
                    </a:moveTo>
                    <a:lnTo>
                      <a:pt x="0" y="59"/>
                    </a:lnTo>
                    <a:lnTo>
                      <a:pt x="1382" y="630"/>
                    </a:lnTo>
                    <a:lnTo>
                      <a:pt x="105" y="1338"/>
                    </a:lnTo>
                    <a:lnTo>
                      <a:pt x="136" y="1394"/>
                    </a:lnTo>
                    <a:lnTo>
                      <a:pt x="1526" y="623"/>
                    </a:ln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6145775" y="2845275"/>
                <a:ext cx="40650" cy="32300"/>
              </a:xfrm>
              <a:custGeom>
                <a:rect b="b" l="l" r="r" t="t"/>
                <a:pathLst>
                  <a:path extrusionOk="0" h="1292" w="1626">
                    <a:moveTo>
                      <a:pt x="1089" y="0"/>
                    </a:moveTo>
                    <a:lnTo>
                      <a:pt x="1" y="1158"/>
                    </a:lnTo>
                    <a:lnTo>
                      <a:pt x="1621" y="1291"/>
                    </a:lnTo>
                    <a:lnTo>
                      <a:pt x="1626" y="1229"/>
                    </a:lnTo>
                    <a:lnTo>
                      <a:pt x="136" y="1106"/>
                    </a:lnTo>
                    <a:lnTo>
                      <a:pt x="1135" y="42"/>
                    </a:lnTo>
                    <a:lnTo>
                      <a:pt x="1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6140000" y="3070500"/>
                <a:ext cx="32825" cy="40550"/>
              </a:xfrm>
              <a:custGeom>
                <a:rect b="b" l="l" r="r" t="t"/>
                <a:pathLst>
                  <a:path extrusionOk="0" h="1622" w="1313">
                    <a:moveTo>
                      <a:pt x="198" y="1"/>
                    </a:moveTo>
                    <a:lnTo>
                      <a:pt x="1" y="1614"/>
                    </a:lnTo>
                    <a:lnTo>
                      <a:pt x="62" y="1622"/>
                    </a:lnTo>
                    <a:lnTo>
                      <a:pt x="244" y="138"/>
                    </a:lnTo>
                    <a:lnTo>
                      <a:pt x="1266" y="1178"/>
                    </a:lnTo>
                    <a:lnTo>
                      <a:pt x="1312" y="1135"/>
                    </a:lnTo>
                    <a:lnTo>
                      <a:pt x="1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6138325" y="2771200"/>
                <a:ext cx="39875" cy="35425"/>
              </a:xfrm>
              <a:custGeom>
                <a:rect b="b" l="l" r="r" t="t"/>
                <a:pathLst>
                  <a:path extrusionOk="0" h="1417" w="1595">
                    <a:moveTo>
                      <a:pt x="1594" y="1"/>
                    </a:moveTo>
                    <a:lnTo>
                      <a:pt x="1" y="320"/>
                    </a:lnTo>
                    <a:lnTo>
                      <a:pt x="13" y="382"/>
                    </a:lnTo>
                    <a:lnTo>
                      <a:pt x="1479" y="89"/>
                    </a:lnTo>
                    <a:lnTo>
                      <a:pt x="812" y="1386"/>
                    </a:lnTo>
                    <a:lnTo>
                      <a:pt x="869" y="1416"/>
                    </a:lnTo>
                    <a:lnTo>
                      <a:pt x="15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6146275" y="2940725"/>
                <a:ext cx="38625" cy="37225"/>
              </a:xfrm>
              <a:custGeom>
                <a:rect b="b" l="l" r="r" t="t"/>
                <a:pathLst>
                  <a:path extrusionOk="0" h="1489" w="1545">
                    <a:moveTo>
                      <a:pt x="0" y="0"/>
                    </a:moveTo>
                    <a:lnTo>
                      <a:pt x="555" y="1489"/>
                    </a:lnTo>
                    <a:lnTo>
                      <a:pt x="614" y="1467"/>
                    </a:lnTo>
                    <a:lnTo>
                      <a:pt x="104" y="101"/>
                    </a:lnTo>
                    <a:lnTo>
                      <a:pt x="1526" y="563"/>
                    </a:lnTo>
                    <a:lnTo>
                      <a:pt x="1544"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5912450" y="2764725"/>
                <a:ext cx="30975" cy="35800"/>
              </a:xfrm>
              <a:custGeom>
                <a:rect b="b" l="l" r="r" t="t"/>
                <a:pathLst>
                  <a:path extrusionOk="0" h="1432" w="1239">
                    <a:moveTo>
                      <a:pt x="489" y="1"/>
                    </a:moveTo>
                    <a:lnTo>
                      <a:pt x="0" y="1131"/>
                    </a:lnTo>
                    <a:cubicBezTo>
                      <a:pt x="13" y="1154"/>
                      <a:pt x="24" y="1179"/>
                      <a:pt x="37" y="1205"/>
                    </a:cubicBezTo>
                    <a:lnTo>
                      <a:pt x="496" y="145"/>
                    </a:lnTo>
                    <a:lnTo>
                      <a:pt x="1183" y="1432"/>
                    </a:lnTo>
                    <a:lnTo>
                      <a:pt x="1238" y="1403"/>
                    </a:lnTo>
                    <a:lnTo>
                      <a:pt x="4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2"/>
              <p:cNvSpPr/>
              <p:nvPr/>
            </p:nvSpPr>
            <p:spPr>
              <a:xfrm>
                <a:off x="5948675" y="2945775"/>
                <a:ext cx="1075" cy="1725"/>
              </a:xfrm>
              <a:custGeom>
                <a:rect b="b" l="l" r="r" t="t"/>
                <a:pathLst>
                  <a:path extrusionOk="0" h="69" w="43">
                    <a:moveTo>
                      <a:pt x="1" y="1"/>
                    </a:moveTo>
                    <a:lnTo>
                      <a:pt x="1" y="1"/>
                    </a:lnTo>
                    <a:cubicBezTo>
                      <a:pt x="2" y="22"/>
                      <a:pt x="2" y="43"/>
                      <a:pt x="3" y="64"/>
                    </a:cubicBezTo>
                    <a:lnTo>
                      <a:pt x="36" y="68"/>
                    </a:lnTo>
                    <a:lnTo>
                      <a:pt x="43" y="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2"/>
              <p:cNvSpPr/>
              <p:nvPr/>
            </p:nvSpPr>
            <p:spPr>
              <a:xfrm>
                <a:off x="5980500" y="2697400"/>
                <a:ext cx="31350" cy="40675"/>
              </a:xfrm>
              <a:custGeom>
                <a:rect b="b" l="l" r="r" t="t"/>
                <a:pathLst>
                  <a:path extrusionOk="0" h="1627" w="1254">
                    <a:moveTo>
                      <a:pt x="1" y="0"/>
                    </a:moveTo>
                    <a:lnTo>
                      <a:pt x="17" y="1626"/>
                    </a:lnTo>
                    <a:lnTo>
                      <a:pt x="80" y="1625"/>
                    </a:lnTo>
                    <a:lnTo>
                      <a:pt x="64" y="132"/>
                    </a:lnTo>
                    <a:lnTo>
                      <a:pt x="64" y="132"/>
                    </a:lnTo>
                    <a:lnTo>
                      <a:pt x="1215" y="1026"/>
                    </a:lnTo>
                    <a:lnTo>
                      <a:pt x="1254" y="97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5925800" y="2699125"/>
                <a:ext cx="34900" cy="37525"/>
              </a:xfrm>
              <a:custGeom>
                <a:rect b="b" l="l" r="r" t="t"/>
                <a:pathLst>
                  <a:path extrusionOk="0" h="1501" w="1396">
                    <a:moveTo>
                      <a:pt x="1339" y="0"/>
                    </a:moveTo>
                    <a:lnTo>
                      <a:pt x="710" y="1356"/>
                    </a:lnTo>
                    <a:lnTo>
                      <a:pt x="55" y="52"/>
                    </a:lnTo>
                    <a:lnTo>
                      <a:pt x="1" y="80"/>
                    </a:lnTo>
                    <a:lnTo>
                      <a:pt x="712" y="1501"/>
                    </a:lnTo>
                    <a:lnTo>
                      <a:pt x="1396" y="26"/>
                    </a:lnTo>
                    <a:lnTo>
                      <a:pt x="13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6028725" y="2697450"/>
                <a:ext cx="33475" cy="39625"/>
              </a:xfrm>
              <a:custGeom>
                <a:rect b="b" l="l" r="r" t="t"/>
                <a:pathLst>
                  <a:path extrusionOk="0" h="1585" w="1339">
                    <a:moveTo>
                      <a:pt x="1130" y="0"/>
                    </a:moveTo>
                    <a:lnTo>
                      <a:pt x="1" y="1169"/>
                    </a:lnTo>
                    <a:lnTo>
                      <a:pt x="46" y="1213"/>
                    </a:lnTo>
                    <a:lnTo>
                      <a:pt x="1084" y="139"/>
                    </a:lnTo>
                    <a:lnTo>
                      <a:pt x="1277" y="1584"/>
                    </a:lnTo>
                    <a:lnTo>
                      <a:pt x="1338" y="1575"/>
                    </a:lnTo>
                    <a:lnTo>
                      <a:pt x="11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6000425" y="3221575"/>
                <a:ext cx="36600" cy="39200"/>
              </a:xfrm>
              <a:custGeom>
                <a:rect b="b" l="l" r="r" t="t"/>
                <a:pathLst>
                  <a:path extrusionOk="0" h="1568" w="1464">
                    <a:moveTo>
                      <a:pt x="1" y="1"/>
                    </a:moveTo>
                    <a:lnTo>
                      <a:pt x="433" y="1567"/>
                    </a:lnTo>
                    <a:lnTo>
                      <a:pt x="494" y="1550"/>
                    </a:lnTo>
                    <a:lnTo>
                      <a:pt x="95" y="110"/>
                    </a:lnTo>
                    <a:lnTo>
                      <a:pt x="1439" y="681"/>
                    </a:lnTo>
                    <a:lnTo>
                      <a:pt x="1463" y="62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5953100" y="3158925"/>
                <a:ext cx="39500" cy="30900"/>
              </a:xfrm>
              <a:custGeom>
                <a:rect b="b" l="l" r="r" t="t"/>
                <a:pathLst>
                  <a:path extrusionOk="0" h="1236" w="1580">
                    <a:moveTo>
                      <a:pt x="107" y="1"/>
                    </a:moveTo>
                    <a:lnTo>
                      <a:pt x="90" y="60"/>
                    </a:lnTo>
                    <a:lnTo>
                      <a:pt x="1411" y="459"/>
                    </a:lnTo>
                    <a:lnTo>
                      <a:pt x="1" y="1180"/>
                    </a:lnTo>
                    <a:lnTo>
                      <a:pt x="29" y="1235"/>
                    </a:lnTo>
                    <a:lnTo>
                      <a:pt x="1579" y="443"/>
                    </a:lnTo>
                    <a:lnTo>
                      <a:pt x="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6043075" y="3189950"/>
                <a:ext cx="35550" cy="40125"/>
              </a:xfrm>
              <a:custGeom>
                <a:rect b="b" l="l" r="r" t="t"/>
                <a:pathLst>
                  <a:path extrusionOk="0" h="1605" w="1422">
                    <a:moveTo>
                      <a:pt x="33" y="0"/>
                    </a:moveTo>
                    <a:lnTo>
                      <a:pt x="1" y="56"/>
                    </a:lnTo>
                    <a:lnTo>
                      <a:pt x="1295" y="825"/>
                    </a:lnTo>
                    <a:lnTo>
                      <a:pt x="23" y="1549"/>
                    </a:lnTo>
                    <a:lnTo>
                      <a:pt x="53" y="1605"/>
                    </a:lnTo>
                    <a:lnTo>
                      <a:pt x="1422" y="826"/>
                    </a:lnTo>
                    <a:lnTo>
                      <a:pt x="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5908800" y="3199000"/>
                <a:ext cx="30300" cy="42275"/>
              </a:xfrm>
              <a:custGeom>
                <a:rect b="b" l="l" r="r" t="t"/>
                <a:pathLst>
                  <a:path extrusionOk="0" h="1691" w="1212">
                    <a:moveTo>
                      <a:pt x="1154" y="1"/>
                    </a:moveTo>
                    <a:lnTo>
                      <a:pt x="1" y="991"/>
                    </a:lnTo>
                    <a:lnTo>
                      <a:pt x="42" y="1040"/>
                    </a:lnTo>
                    <a:lnTo>
                      <a:pt x="1095" y="135"/>
                    </a:lnTo>
                    <a:lnTo>
                      <a:pt x="1149" y="1691"/>
                    </a:lnTo>
                    <a:lnTo>
                      <a:pt x="1212" y="1688"/>
                    </a:lnTo>
                    <a:lnTo>
                      <a:pt x="1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6097000" y="3302900"/>
                <a:ext cx="35625" cy="39750"/>
              </a:xfrm>
              <a:custGeom>
                <a:rect b="b" l="l" r="r" t="t"/>
                <a:pathLst>
                  <a:path extrusionOk="0" h="1590" w="1425">
                    <a:moveTo>
                      <a:pt x="1081" y="0"/>
                    </a:moveTo>
                    <a:lnTo>
                      <a:pt x="1019" y="14"/>
                    </a:lnTo>
                    <a:lnTo>
                      <a:pt x="1335" y="1474"/>
                    </a:lnTo>
                    <a:lnTo>
                      <a:pt x="27" y="829"/>
                    </a:lnTo>
                    <a:lnTo>
                      <a:pt x="0" y="886"/>
                    </a:lnTo>
                    <a:lnTo>
                      <a:pt x="1425" y="1589"/>
                    </a:lnTo>
                    <a:lnTo>
                      <a:pt x="10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6055750" y="3365950"/>
                <a:ext cx="31925" cy="39800"/>
              </a:xfrm>
              <a:custGeom>
                <a:rect b="b" l="l" r="r" t="t"/>
                <a:pathLst>
                  <a:path extrusionOk="0" h="1592" w="1277">
                    <a:moveTo>
                      <a:pt x="1265" y="1"/>
                    </a:moveTo>
                    <a:lnTo>
                      <a:pt x="0" y="1022"/>
                    </a:lnTo>
                    <a:lnTo>
                      <a:pt x="38" y="1070"/>
                    </a:lnTo>
                    <a:lnTo>
                      <a:pt x="1202" y="132"/>
                    </a:lnTo>
                    <a:lnTo>
                      <a:pt x="1214" y="1591"/>
                    </a:lnTo>
                    <a:lnTo>
                      <a:pt x="1276" y="1589"/>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6057600" y="3326550"/>
                <a:ext cx="32325" cy="39775"/>
              </a:xfrm>
              <a:custGeom>
                <a:rect b="b" l="l" r="r" t="t"/>
                <a:pathLst>
                  <a:path extrusionOk="0" h="1591" w="1293">
                    <a:moveTo>
                      <a:pt x="31" y="0"/>
                    </a:moveTo>
                    <a:lnTo>
                      <a:pt x="0" y="1590"/>
                    </a:lnTo>
                    <a:lnTo>
                      <a:pt x="1293" y="602"/>
                    </a:lnTo>
                    <a:lnTo>
                      <a:pt x="1255" y="553"/>
                    </a:lnTo>
                    <a:lnTo>
                      <a:pt x="67" y="1460"/>
                    </a:lnTo>
                    <a:lnTo>
                      <a:pt x="94" y="1"/>
                    </a:lnTo>
                    <a:lnTo>
                      <a:pt x="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6025075" y="3257750"/>
                <a:ext cx="39825" cy="32675"/>
              </a:xfrm>
              <a:custGeom>
                <a:rect b="b" l="l" r="r" t="t"/>
                <a:pathLst>
                  <a:path extrusionOk="0" h="1307" w="1593">
                    <a:moveTo>
                      <a:pt x="504" y="0"/>
                    </a:moveTo>
                    <a:lnTo>
                      <a:pt x="458" y="43"/>
                    </a:lnTo>
                    <a:lnTo>
                      <a:pt x="1456" y="1155"/>
                    </a:lnTo>
                    <a:lnTo>
                      <a:pt x="1" y="1243"/>
                    </a:lnTo>
                    <a:lnTo>
                      <a:pt x="5" y="1307"/>
                    </a:lnTo>
                    <a:lnTo>
                      <a:pt x="1592" y="1210"/>
                    </a:lnTo>
                    <a:lnTo>
                      <a:pt x="5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6008550" y="3304825"/>
                <a:ext cx="31850" cy="40625"/>
              </a:xfrm>
              <a:custGeom>
                <a:rect b="b" l="l" r="r" t="t"/>
                <a:pathLst>
                  <a:path extrusionOk="0" h="1625" w="1274">
                    <a:moveTo>
                      <a:pt x="1226" y="0"/>
                    </a:moveTo>
                    <a:lnTo>
                      <a:pt x="1162" y="1"/>
                    </a:lnTo>
                    <a:lnTo>
                      <a:pt x="1206" y="1496"/>
                    </a:lnTo>
                    <a:lnTo>
                      <a:pt x="39" y="622"/>
                    </a:lnTo>
                    <a:lnTo>
                      <a:pt x="0" y="672"/>
                    </a:lnTo>
                    <a:lnTo>
                      <a:pt x="1273" y="1624"/>
                    </a:lnTo>
                    <a:lnTo>
                      <a:pt x="1273" y="1624"/>
                    </a:lnTo>
                    <a:lnTo>
                      <a:pt x="12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5920400" y="3338625"/>
                <a:ext cx="30550" cy="29450"/>
              </a:xfrm>
              <a:custGeom>
                <a:rect b="b" l="l" r="r" t="t"/>
                <a:pathLst>
                  <a:path extrusionOk="0" h="1178" w="1222">
                    <a:moveTo>
                      <a:pt x="465" y="1"/>
                    </a:moveTo>
                    <a:lnTo>
                      <a:pt x="1" y="1155"/>
                    </a:lnTo>
                    <a:lnTo>
                      <a:pt x="58" y="1177"/>
                    </a:lnTo>
                    <a:lnTo>
                      <a:pt x="482" y="128"/>
                    </a:lnTo>
                    <a:lnTo>
                      <a:pt x="1170" y="1047"/>
                    </a:lnTo>
                    <a:lnTo>
                      <a:pt x="1221" y="1009"/>
                    </a:lnTo>
                    <a:lnTo>
                      <a:pt x="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2"/>
              <p:cNvSpPr/>
              <p:nvPr/>
            </p:nvSpPr>
            <p:spPr>
              <a:xfrm>
                <a:off x="5955800" y="3287150"/>
                <a:ext cx="36925" cy="37625"/>
              </a:xfrm>
              <a:custGeom>
                <a:rect b="b" l="l" r="r" t="t"/>
                <a:pathLst>
                  <a:path extrusionOk="0" h="1505" w="1477">
                    <a:moveTo>
                      <a:pt x="861" y="0"/>
                    </a:moveTo>
                    <a:lnTo>
                      <a:pt x="802" y="24"/>
                    </a:lnTo>
                    <a:lnTo>
                      <a:pt x="1359" y="1386"/>
                    </a:lnTo>
                    <a:lnTo>
                      <a:pt x="25" y="817"/>
                    </a:lnTo>
                    <a:lnTo>
                      <a:pt x="0" y="876"/>
                    </a:lnTo>
                    <a:lnTo>
                      <a:pt x="1477" y="1504"/>
                    </a:lnTo>
                    <a:lnTo>
                      <a:pt x="8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2"/>
              <p:cNvSpPr/>
              <p:nvPr/>
            </p:nvSpPr>
            <p:spPr>
              <a:xfrm>
                <a:off x="5830200" y="3333600"/>
                <a:ext cx="36875" cy="39825"/>
              </a:xfrm>
              <a:custGeom>
                <a:rect b="b" l="l" r="r" t="t"/>
                <a:pathLst>
                  <a:path extrusionOk="0" h="1593" w="1475">
                    <a:moveTo>
                      <a:pt x="919" y="1"/>
                    </a:moveTo>
                    <a:lnTo>
                      <a:pt x="61" y="1221"/>
                    </a:lnTo>
                    <a:cubicBezTo>
                      <a:pt x="40" y="1259"/>
                      <a:pt x="20" y="1299"/>
                      <a:pt x="0" y="1337"/>
                    </a:cubicBezTo>
                    <a:lnTo>
                      <a:pt x="37" y="1363"/>
                    </a:lnTo>
                    <a:lnTo>
                      <a:pt x="899" y="137"/>
                    </a:lnTo>
                    <a:lnTo>
                      <a:pt x="1416" y="1593"/>
                    </a:lnTo>
                    <a:lnTo>
                      <a:pt x="1474" y="1572"/>
                    </a:lnTo>
                    <a:lnTo>
                      <a:pt x="9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5958725" y="3236800"/>
                <a:ext cx="34525" cy="34325"/>
              </a:xfrm>
              <a:custGeom>
                <a:rect b="b" l="l" r="r" t="t"/>
                <a:pathLst>
                  <a:path extrusionOk="0" h="1373" w="1381">
                    <a:moveTo>
                      <a:pt x="111" y="0"/>
                    </a:moveTo>
                    <a:lnTo>
                      <a:pt x="1" y="1372"/>
                    </a:lnTo>
                    <a:lnTo>
                      <a:pt x="1380" y="583"/>
                    </a:lnTo>
                    <a:lnTo>
                      <a:pt x="1349" y="528"/>
                    </a:lnTo>
                    <a:lnTo>
                      <a:pt x="73" y="1258"/>
                    </a:lnTo>
                    <a:lnTo>
                      <a:pt x="73" y="1258"/>
                    </a:lnTo>
                    <a:lnTo>
                      <a:pt x="174" y="4"/>
                    </a:lnTo>
                    <a:lnTo>
                      <a:pt x="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5888950" y="3279000"/>
                <a:ext cx="31225" cy="40650"/>
              </a:xfrm>
              <a:custGeom>
                <a:rect b="b" l="l" r="r" t="t"/>
                <a:pathLst>
                  <a:path extrusionOk="0" h="1626" w="1249">
                    <a:moveTo>
                      <a:pt x="11" y="1"/>
                    </a:moveTo>
                    <a:lnTo>
                      <a:pt x="1" y="1626"/>
                    </a:lnTo>
                    <a:lnTo>
                      <a:pt x="63" y="1626"/>
                    </a:lnTo>
                    <a:lnTo>
                      <a:pt x="72" y="131"/>
                    </a:lnTo>
                    <a:lnTo>
                      <a:pt x="1209" y="1048"/>
                    </a:lnTo>
                    <a:lnTo>
                      <a:pt x="1249" y="997"/>
                    </a:lnTo>
                    <a:lnTo>
                      <a:pt x="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5906200" y="3196675"/>
                <a:ext cx="3825" cy="4475"/>
              </a:xfrm>
              <a:custGeom>
                <a:rect b="b" l="l" r="r" t="t"/>
                <a:pathLst>
                  <a:path extrusionOk="0" h="179" w="153">
                    <a:moveTo>
                      <a:pt x="26" y="1"/>
                    </a:moveTo>
                    <a:cubicBezTo>
                      <a:pt x="17" y="22"/>
                      <a:pt x="9" y="45"/>
                      <a:pt x="1" y="67"/>
                    </a:cubicBezTo>
                    <a:lnTo>
                      <a:pt x="107" y="178"/>
                    </a:lnTo>
                    <a:lnTo>
                      <a:pt x="153" y="135"/>
                    </a:lnTo>
                    <a:lnTo>
                      <a:pt x="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5912525" y="3375675"/>
                <a:ext cx="38850" cy="43250"/>
              </a:xfrm>
              <a:custGeom>
                <a:rect b="b" l="l" r="r" t="t"/>
                <a:pathLst>
                  <a:path extrusionOk="0" h="1730" w="1554">
                    <a:moveTo>
                      <a:pt x="1499" y="0"/>
                    </a:moveTo>
                    <a:lnTo>
                      <a:pt x="544" y="1584"/>
                    </a:lnTo>
                    <a:lnTo>
                      <a:pt x="60" y="249"/>
                    </a:lnTo>
                    <a:lnTo>
                      <a:pt x="1" y="269"/>
                    </a:lnTo>
                    <a:lnTo>
                      <a:pt x="529" y="1729"/>
                    </a:lnTo>
                    <a:lnTo>
                      <a:pt x="1554" y="32"/>
                    </a:lnTo>
                    <a:lnTo>
                      <a:pt x="14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6005675" y="3165475"/>
                <a:ext cx="29625" cy="44925"/>
              </a:xfrm>
              <a:custGeom>
                <a:rect b="b" l="l" r="r" t="t"/>
                <a:pathLst>
                  <a:path extrusionOk="0" h="1797" w="1185">
                    <a:moveTo>
                      <a:pt x="63" y="0"/>
                    </a:moveTo>
                    <a:lnTo>
                      <a:pt x="0" y="2"/>
                    </a:lnTo>
                    <a:lnTo>
                      <a:pt x="64" y="1796"/>
                    </a:lnTo>
                    <a:lnTo>
                      <a:pt x="1185" y="604"/>
                    </a:lnTo>
                    <a:lnTo>
                      <a:pt x="1138" y="562"/>
                    </a:lnTo>
                    <a:lnTo>
                      <a:pt x="121" y="1644"/>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5855500" y="3314925"/>
                <a:ext cx="2100" cy="3400"/>
              </a:xfrm>
              <a:custGeom>
                <a:rect b="b" l="l" r="r" t="t"/>
                <a:pathLst>
                  <a:path extrusionOk="0" h="136" w="84">
                    <a:moveTo>
                      <a:pt x="36" y="1"/>
                    </a:moveTo>
                    <a:cubicBezTo>
                      <a:pt x="25" y="24"/>
                      <a:pt x="11" y="50"/>
                      <a:pt x="0" y="75"/>
                    </a:cubicBezTo>
                    <a:lnTo>
                      <a:pt x="26" y="135"/>
                    </a:lnTo>
                    <a:lnTo>
                      <a:pt x="83" y="111"/>
                    </a:lnTo>
                    <a:lnTo>
                      <a:pt x="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2"/>
              <p:cNvSpPr/>
              <p:nvPr/>
            </p:nvSpPr>
            <p:spPr>
              <a:xfrm>
                <a:off x="5868825" y="3287425"/>
                <a:ext cx="7050" cy="2950"/>
              </a:xfrm>
              <a:custGeom>
                <a:rect b="b" l="l" r="r" t="t"/>
                <a:pathLst>
                  <a:path extrusionOk="0" h="118" w="282">
                    <a:moveTo>
                      <a:pt x="27" y="1"/>
                    </a:moveTo>
                    <a:cubicBezTo>
                      <a:pt x="18" y="20"/>
                      <a:pt x="9" y="40"/>
                      <a:pt x="0" y="60"/>
                    </a:cubicBezTo>
                    <a:lnTo>
                      <a:pt x="267" y="118"/>
                    </a:lnTo>
                    <a:lnTo>
                      <a:pt x="282" y="5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2"/>
              <p:cNvSpPr/>
              <p:nvPr/>
            </p:nvSpPr>
            <p:spPr>
              <a:xfrm>
                <a:off x="6100000" y="3352050"/>
                <a:ext cx="38125" cy="37775"/>
              </a:xfrm>
              <a:custGeom>
                <a:rect b="b" l="l" r="r" t="t"/>
                <a:pathLst>
                  <a:path extrusionOk="0" h="1511" w="1525">
                    <a:moveTo>
                      <a:pt x="495" y="0"/>
                    </a:moveTo>
                    <a:lnTo>
                      <a:pt x="0" y="1510"/>
                    </a:lnTo>
                    <a:lnTo>
                      <a:pt x="0" y="1510"/>
                    </a:lnTo>
                    <a:lnTo>
                      <a:pt x="1525" y="943"/>
                    </a:lnTo>
                    <a:lnTo>
                      <a:pt x="1503" y="885"/>
                    </a:lnTo>
                    <a:lnTo>
                      <a:pt x="102" y="1405"/>
                    </a:lnTo>
                    <a:lnTo>
                      <a:pt x="555" y="19"/>
                    </a:lnTo>
                    <a:lnTo>
                      <a:pt x="4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6067775" y="3283725"/>
                <a:ext cx="36475" cy="34000"/>
              </a:xfrm>
              <a:custGeom>
                <a:rect b="b" l="l" r="r" t="t"/>
                <a:pathLst>
                  <a:path extrusionOk="0" h="1360" w="1459">
                    <a:moveTo>
                      <a:pt x="738" y="1"/>
                    </a:moveTo>
                    <a:lnTo>
                      <a:pt x="0" y="1360"/>
                    </a:lnTo>
                    <a:lnTo>
                      <a:pt x="0" y="1360"/>
                    </a:lnTo>
                    <a:lnTo>
                      <a:pt x="1459" y="1198"/>
                    </a:lnTo>
                    <a:lnTo>
                      <a:pt x="1452" y="1134"/>
                    </a:lnTo>
                    <a:lnTo>
                      <a:pt x="113" y="1285"/>
                    </a:lnTo>
                    <a:lnTo>
                      <a:pt x="113" y="1285"/>
                    </a:lnTo>
                    <a:lnTo>
                      <a:pt x="793" y="32"/>
                    </a:lnTo>
                    <a:lnTo>
                      <a:pt x="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6062425" y="3107750"/>
                <a:ext cx="39750" cy="32400"/>
              </a:xfrm>
              <a:custGeom>
                <a:rect b="b" l="l" r="r" t="t"/>
                <a:pathLst>
                  <a:path extrusionOk="0" h="1296" w="1590">
                    <a:moveTo>
                      <a:pt x="608" y="0"/>
                    </a:moveTo>
                    <a:lnTo>
                      <a:pt x="557" y="39"/>
                    </a:lnTo>
                    <a:lnTo>
                      <a:pt x="1460" y="1231"/>
                    </a:lnTo>
                    <a:lnTo>
                      <a:pt x="1460" y="1231"/>
                    </a:lnTo>
                    <a:lnTo>
                      <a:pt x="1" y="1196"/>
                    </a:lnTo>
                    <a:lnTo>
                      <a:pt x="0" y="1259"/>
                    </a:lnTo>
                    <a:lnTo>
                      <a:pt x="1590" y="1296"/>
                    </a:lnTo>
                    <a:lnTo>
                      <a:pt x="6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6120525" y="3112525"/>
                <a:ext cx="31850" cy="39775"/>
              </a:xfrm>
              <a:custGeom>
                <a:rect b="b" l="l" r="r" t="t"/>
                <a:pathLst>
                  <a:path extrusionOk="0" h="1591" w="1274">
                    <a:moveTo>
                      <a:pt x="3" y="0"/>
                    </a:moveTo>
                    <a:lnTo>
                      <a:pt x="0" y="1590"/>
                    </a:lnTo>
                    <a:lnTo>
                      <a:pt x="1274" y="580"/>
                    </a:lnTo>
                    <a:lnTo>
                      <a:pt x="1236" y="531"/>
                    </a:lnTo>
                    <a:lnTo>
                      <a:pt x="63" y="1459"/>
                    </a:lnTo>
                    <a:lnTo>
                      <a:pt x="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5902650" y="3254100"/>
                <a:ext cx="40450" cy="33325"/>
              </a:xfrm>
              <a:custGeom>
                <a:rect b="b" l="l" r="r" t="t"/>
                <a:pathLst>
                  <a:path extrusionOk="0" h="1333" w="1618">
                    <a:moveTo>
                      <a:pt x="1618" y="0"/>
                    </a:moveTo>
                    <a:lnTo>
                      <a:pt x="0" y="154"/>
                    </a:lnTo>
                    <a:lnTo>
                      <a:pt x="7" y="217"/>
                    </a:lnTo>
                    <a:lnTo>
                      <a:pt x="1494" y="74"/>
                    </a:lnTo>
                    <a:lnTo>
                      <a:pt x="1494" y="74"/>
                    </a:lnTo>
                    <a:lnTo>
                      <a:pt x="701" y="1299"/>
                    </a:lnTo>
                    <a:lnTo>
                      <a:pt x="753" y="1333"/>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2"/>
              <p:cNvSpPr/>
              <p:nvPr/>
            </p:nvSpPr>
            <p:spPr>
              <a:xfrm>
                <a:off x="5951175" y="3197625"/>
                <a:ext cx="39750" cy="32375"/>
              </a:xfrm>
              <a:custGeom>
                <a:rect b="b" l="l" r="r" t="t"/>
                <a:pathLst>
                  <a:path extrusionOk="0" h="1295" w="1590">
                    <a:moveTo>
                      <a:pt x="1" y="1"/>
                    </a:moveTo>
                    <a:lnTo>
                      <a:pt x="986" y="1295"/>
                    </a:lnTo>
                    <a:lnTo>
                      <a:pt x="1036" y="1257"/>
                    </a:lnTo>
                    <a:lnTo>
                      <a:pt x="131" y="66"/>
                    </a:lnTo>
                    <a:lnTo>
                      <a:pt x="131" y="66"/>
                    </a:lnTo>
                    <a:lnTo>
                      <a:pt x="1590" y="98"/>
                    </a:lnTo>
                    <a:lnTo>
                      <a:pt x="1590" y="3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2"/>
              <p:cNvSpPr/>
              <p:nvPr/>
            </p:nvSpPr>
            <p:spPr>
              <a:xfrm>
                <a:off x="5918375" y="3414050"/>
                <a:ext cx="41550" cy="42675"/>
              </a:xfrm>
              <a:custGeom>
                <a:rect b="b" l="l" r="r" t="t"/>
                <a:pathLst>
                  <a:path extrusionOk="0" h="1707" w="1662">
                    <a:moveTo>
                      <a:pt x="1662" y="1"/>
                    </a:moveTo>
                    <a:lnTo>
                      <a:pt x="1" y="713"/>
                    </a:lnTo>
                    <a:lnTo>
                      <a:pt x="25" y="772"/>
                    </a:lnTo>
                    <a:lnTo>
                      <a:pt x="1548" y="119"/>
                    </a:lnTo>
                    <a:lnTo>
                      <a:pt x="1548" y="119"/>
                    </a:lnTo>
                    <a:lnTo>
                      <a:pt x="929" y="1683"/>
                    </a:lnTo>
                    <a:lnTo>
                      <a:pt x="987" y="1706"/>
                    </a:lnTo>
                    <a:lnTo>
                      <a:pt x="16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6094900" y="3151800"/>
                <a:ext cx="35525" cy="39850"/>
              </a:xfrm>
              <a:custGeom>
                <a:rect b="b" l="l" r="r" t="t"/>
                <a:pathLst>
                  <a:path extrusionOk="0" h="1594" w="1421">
                    <a:moveTo>
                      <a:pt x="1" y="1"/>
                    </a:moveTo>
                    <a:lnTo>
                      <a:pt x="331" y="1593"/>
                    </a:lnTo>
                    <a:lnTo>
                      <a:pt x="392" y="1581"/>
                    </a:lnTo>
                    <a:lnTo>
                      <a:pt x="89" y="117"/>
                    </a:lnTo>
                    <a:lnTo>
                      <a:pt x="1393" y="774"/>
                    </a:lnTo>
                    <a:lnTo>
                      <a:pt x="1420" y="718"/>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5964325" y="3331675"/>
                <a:ext cx="35650" cy="38050"/>
              </a:xfrm>
              <a:custGeom>
                <a:rect b="b" l="l" r="r" t="t"/>
                <a:pathLst>
                  <a:path extrusionOk="0" h="1522" w="1426">
                    <a:moveTo>
                      <a:pt x="829" y="1"/>
                    </a:moveTo>
                    <a:lnTo>
                      <a:pt x="771" y="24"/>
                    </a:lnTo>
                    <a:lnTo>
                      <a:pt x="1313" y="1408"/>
                    </a:lnTo>
                    <a:lnTo>
                      <a:pt x="1313" y="1408"/>
                    </a:lnTo>
                    <a:lnTo>
                      <a:pt x="24" y="878"/>
                    </a:lnTo>
                    <a:lnTo>
                      <a:pt x="0" y="935"/>
                    </a:lnTo>
                    <a:lnTo>
                      <a:pt x="1425" y="1522"/>
                    </a:lnTo>
                    <a:lnTo>
                      <a:pt x="1425" y="1522"/>
                    </a:lnTo>
                    <a:lnTo>
                      <a:pt x="8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6005175" y="3355400"/>
                <a:ext cx="38775" cy="34550"/>
              </a:xfrm>
              <a:custGeom>
                <a:rect b="b" l="l" r="r" t="t"/>
                <a:pathLst>
                  <a:path extrusionOk="0" h="1382" w="1551">
                    <a:moveTo>
                      <a:pt x="17" y="1"/>
                    </a:moveTo>
                    <a:lnTo>
                      <a:pt x="1" y="62"/>
                    </a:lnTo>
                    <a:lnTo>
                      <a:pt x="1408" y="450"/>
                    </a:lnTo>
                    <a:lnTo>
                      <a:pt x="200" y="1331"/>
                    </a:lnTo>
                    <a:lnTo>
                      <a:pt x="236" y="1381"/>
                    </a:lnTo>
                    <a:lnTo>
                      <a:pt x="1551" y="4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2"/>
              <p:cNvSpPr/>
              <p:nvPr/>
            </p:nvSpPr>
            <p:spPr>
              <a:xfrm>
                <a:off x="5887325" y="3244625"/>
                <a:ext cx="25575" cy="2350"/>
              </a:xfrm>
              <a:custGeom>
                <a:rect b="b" l="l" r="r" t="t"/>
                <a:pathLst>
                  <a:path extrusionOk="0" h="94" w="1023">
                    <a:moveTo>
                      <a:pt x="1021" y="0"/>
                    </a:moveTo>
                    <a:lnTo>
                      <a:pt x="27" y="30"/>
                    </a:lnTo>
                    <a:cubicBezTo>
                      <a:pt x="17" y="52"/>
                      <a:pt x="10" y="72"/>
                      <a:pt x="1" y="94"/>
                    </a:cubicBezTo>
                    <a:lnTo>
                      <a:pt x="1023" y="65"/>
                    </a:lnTo>
                    <a:lnTo>
                      <a:pt x="10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6050000" y="3418700"/>
                <a:ext cx="37825" cy="34875"/>
              </a:xfrm>
              <a:custGeom>
                <a:rect b="b" l="l" r="r" t="t"/>
                <a:pathLst>
                  <a:path extrusionOk="0" h="1395" w="1513">
                    <a:moveTo>
                      <a:pt x="1408" y="1"/>
                    </a:moveTo>
                    <a:lnTo>
                      <a:pt x="0" y="739"/>
                    </a:lnTo>
                    <a:lnTo>
                      <a:pt x="1487" y="1395"/>
                    </a:lnTo>
                    <a:lnTo>
                      <a:pt x="1512" y="1337"/>
                    </a:lnTo>
                    <a:lnTo>
                      <a:pt x="145" y="733"/>
                    </a:lnTo>
                    <a:lnTo>
                      <a:pt x="1435" y="56"/>
                    </a:lnTo>
                    <a:lnTo>
                      <a:pt x="1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6028725" y="3390350"/>
                <a:ext cx="34150" cy="39575"/>
              </a:xfrm>
              <a:custGeom>
                <a:rect b="b" l="l" r="r" t="t"/>
                <a:pathLst>
                  <a:path extrusionOk="0" h="1583" w="1366">
                    <a:moveTo>
                      <a:pt x="155" y="1"/>
                    </a:moveTo>
                    <a:lnTo>
                      <a:pt x="1" y="1583"/>
                    </a:lnTo>
                    <a:lnTo>
                      <a:pt x="1366" y="698"/>
                    </a:lnTo>
                    <a:lnTo>
                      <a:pt x="1331" y="646"/>
                    </a:lnTo>
                    <a:lnTo>
                      <a:pt x="77" y="1458"/>
                    </a:lnTo>
                    <a:lnTo>
                      <a:pt x="219" y="6"/>
                    </a:lnTo>
                    <a:lnTo>
                      <a:pt x="1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2"/>
              <p:cNvSpPr/>
              <p:nvPr/>
            </p:nvSpPr>
            <p:spPr>
              <a:xfrm>
                <a:off x="5991300" y="3116700"/>
                <a:ext cx="37275" cy="42150"/>
              </a:xfrm>
              <a:custGeom>
                <a:rect b="b" l="l" r="r" t="t"/>
                <a:pathLst>
                  <a:path extrusionOk="0" h="1686" w="1491">
                    <a:moveTo>
                      <a:pt x="401" y="1"/>
                    </a:moveTo>
                    <a:lnTo>
                      <a:pt x="0" y="1685"/>
                    </a:lnTo>
                    <a:lnTo>
                      <a:pt x="0" y="1685"/>
                    </a:lnTo>
                    <a:lnTo>
                      <a:pt x="1491" y="936"/>
                    </a:lnTo>
                    <a:lnTo>
                      <a:pt x="1462" y="880"/>
                    </a:lnTo>
                    <a:lnTo>
                      <a:pt x="92" y="1568"/>
                    </a:lnTo>
                    <a:lnTo>
                      <a:pt x="462" y="15"/>
                    </a:lnTo>
                    <a:lnTo>
                      <a:pt x="4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2"/>
              <p:cNvSpPr/>
              <p:nvPr/>
            </p:nvSpPr>
            <p:spPr>
              <a:xfrm>
                <a:off x="6096975" y="3393650"/>
                <a:ext cx="36500" cy="39225"/>
              </a:xfrm>
              <a:custGeom>
                <a:rect b="b" l="l" r="r" t="t"/>
                <a:pathLst>
                  <a:path extrusionOk="0" h="1569" w="1460">
                    <a:moveTo>
                      <a:pt x="1033" y="0"/>
                    </a:moveTo>
                    <a:lnTo>
                      <a:pt x="973" y="17"/>
                    </a:lnTo>
                    <a:lnTo>
                      <a:pt x="1364" y="1459"/>
                    </a:lnTo>
                    <a:lnTo>
                      <a:pt x="26" y="884"/>
                    </a:lnTo>
                    <a:lnTo>
                      <a:pt x="0" y="941"/>
                    </a:lnTo>
                    <a:lnTo>
                      <a:pt x="1460" y="1569"/>
                    </a:lnTo>
                    <a:lnTo>
                      <a:pt x="1460" y="1569"/>
                    </a:lnTo>
                    <a:lnTo>
                      <a:pt x="10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2"/>
              <p:cNvSpPr/>
              <p:nvPr/>
            </p:nvSpPr>
            <p:spPr>
              <a:xfrm>
                <a:off x="5861500" y="3366400"/>
                <a:ext cx="35600" cy="49775"/>
              </a:xfrm>
              <a:custGeom>
                <a:rect b="b" l="l" r="r" t="t"/>
                <a:pathLst>
                  <a:path extrusionOk="0" h="1991" w="1424">
                    <a:moveTo>
                      <a:pt x="1423" y="0"/>
                    </a:moveTo>
                    <a:lnTo>
                      <a:pt x="0" y="1000"/>
                    </a:lnTo>
                    <a:lnTo>
                      <a:pt x="36" y="1052"/>
                    </a:lnTo>
                    <a:lnTo>
                      <a:pt x="1350" y="129"/>
                    </a:lnTo>
                    <a:lnTo>
                      <a:pt x="1202" y="1985"/>
                    </a:lnTo>
                    <a:lnTo>
                      <a:pt x="1265" y="1990"/>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5816975" y="3389950"/>
                <a:ext cx="5250" cy="21175"/>
              </a:xfrm>
              <a:custGeom>
                <a:rect b="b" l="l" r="r" t="t"/>
                <a:pathLst>
                  <a:path extrusionOk="0" h="847" w="210">
                    <a:moveTo>
                      <a:pt x="48" y="0"/>
                    </a:moveTo>
                    <a:cubicBezTo>
                      <a:pt x="32" y="30"/>
                      <a:pt x="17" y="59"/>
                      <a:pt x="0" y="89"/>
                    </a:cubicBezTo>
                    <a:lnTo>
                      <a:pt x="148" y="847"/>
                    </a:lnTo>
                    <a:lnTo>
                      <a:pt x="210" y="834"/>
                    </a:lnTo>
                    <a:lnTo>
                      <a:pt x="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2"/>
              <p:cNvSpPr/>
              <p:nvPr/>
            </p:nvSpPr>
            <p:spPr>
              <a:xfrm>
                <a:off x="5824025" y="3377375"/>
                <a:ext cx="24175" cy="13575"/>
              </a:xfrm>
              <a:custGeom>
                <a:rect b="b" l="l" r="r" t="t"/>
                <a:pathLst>
                  <a:path extrusionOk="0" h="543" w="967">
                    <a:moveTo>
                      <a:pt x="31" y="0"/>
                    </a:moveTo>
                    <a:cubicBezTo>
                      <a:pt x="20" y="18"/>
                      <a:pt x="11" y="37"/>
                      <a:pt x="1" y="54"/>
                    </a:cubicBezTo>
                    <a:lnTo>
                      <a:pt x="937" y="542"/>
                    </a:lnTo>
                    <a:lnTo>
                      <a:pt x="966" y="488"/>
                    </a:lnTo>
                    <a:lnTo>
                      <a:pt x="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2"/>
              <p:cNvSpPr/>
              <p:nvPr/>
            </p:nvSpPr>
            <p:spPr>
              <a:xfrm>
                <a:off x="5926750" y="3128750"/>
                <a:ext cx="7300" cy="3675"/>
              </a:xfrm>
              <a:custGeom>
                <a:rect b="b" l="l" r="r" t="t"/>
                <a:pathLst>
                  <a:path extrusionOk="0" h="147" w="292">
                    <a:moveTo>
                      <a:pt x="273" y="1"/>
                    </a:moveTo>
                    <a:lnTo>
                      <a:pt x="20" y="74"/>
                    </a:lnTo>
                    <a:cubicBezTo>
                      <a:pt x="14" y="99"/>
                      <a:pt x="7" y="122"/>
                      <a:pt x="1" y="146"/>
                    </a:cubicBezTo>
                    <a:lnTo>
                      <a:pt x="291" y="60"/>
                    </a:lnTo>
                    <a:lnTo>
                      <a:pt x="2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5841100" y="3404425"/>
                <a:ext cx="34950" cy="37175"/>
              </a:xfrm>
              <a:custGeom>
                <a:rect b="b" l="l" r="r" t="t"/>
                <a:pathLst>
                  <a:path extrusionOk="0" h="1487" w="1398">
                    <a:moveTo>
                      <a:pt x="58" y="1"/>
                    </a:moveTo>
                    <a:lnTo>
                      <a:pt x="1" y="24"/>
                    </a:lnTo>
                    <a:lnTo>
                      <a:pt x="627" y="1486"/>
                    </a:lnTo>
                    <a:lnTo>
                      <a:pt x="1398" y="54"/>
                    </a:lnTo>
                    <a:lnTo>
                      <a:pt x="1342" y="24"/>
                    </a:lnTo>
                    <a:lnTo>
                      <a:pt x="634" y="1341"/>
                    </a:lnTo>
                    <a:lnTo>
                      <a:pt x="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2"/>
              <p:cNvSpPr/>
              <p:nvPr/>
            </p:nvSpPr>
            <p:spPr>
              <a:xfrm>
                <a:off x="5874375" y="3318725"/>
                <a:ext cx="36900" cy="39525"/>
              </a:xfrm>
              <a:custGeom>
                <a:rect b="b" l="l" r="r" t="t"/>
                <a:pathLst>
                  <a:path extrusionOk="0" h="1581" w="1476">
                    <a:moveTo>
                      <a:pt x="63" y="1"/>
                    </a:moveTo>
                    <a:lnTo>
                      <a:pt x="0" y="9"/>
                    </a:lnTo>
                    <a:lnTo>
                      <a:pt x="183" y="1581"/>
                    </a:lnTo>
                    <a:lnTo>
                      <a:pt x="1475" y="502"/>
                    </a:lnTo>
                    <a:lnTo>
                      <a:pt x="1434" y="455"/>
                    </a:lnTo>
                    <a:lnTo>
                      <a:pt x="231" y="1457"/>
                    </a:lnTo>
                    <a:lnTo>
                      <a:pt x="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2"/>
              <p:cNvSpPr/>
              <p:nvPr/>
            </p:nvSpPr>
            <p:spPr>
              <a:xfrm>
                <a:off x="5985550" y="3413350"/>
                <a:ext cx="35300" cy="44875"/>
              </a:xfrm>
              <a:custGeom>
                <a:rect b="b" l="l" r="r" t="t"/>
                <a:pathLst>
                  <a:path extrusionOk="0" h="1795" w="1412">
                    <a:moveTo>
                      <a:pt x="1139" y="0"/>
                    </a:moveTo>
                    <a:lnTo>
                      <a:pt x="1078" y="9"/>
                    </a:lnTo>
                    <a:lnTo>
                      <a:pt x="1330" y="1683"/>
                    </a:lnTo>
                    <a:lnTo>
                      <a:pt x="1330" y="1683"/>
                    </a:lnTo>
                    <a:lnTo>
                      <a:pt x="31" y="1013"/>
                    </a:lnTo>
                    <a:lnTo>
                      <a:pt x="1" y="1068"/>
                    </a:lnTo>
                    <a:lnTo>
                      <a:pt x="1411" y="1795"/>
                    </a:lnTo>
                    <a:lnTo>
                      <a:pt x="11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6102350" y="3245800"/>
                <a:ext cx="34950" cy="37900"/>
              </a:xfrm>
              <a:custGeom>
                <a:rect b="b" l="l" r="r" t="t"/>
                <a:pathLst>
                  <a:path extrusionOk="0" h="1516" w="1398">
                    <a:moveTo>
                      <a:pt x="1" y="1"/>
                    </a:moveTo>
                    <a:lnTo>
                      <a:pt x="145" y="1516"/>
                    </a:lnTo>
                    <a:lnTo>
                      <a:pt x="207" y="1510"/>
                    </a:lnTo>
                    <a:lnTo>
                      <a:pt x="75" y="116"/>
                    </a:lnTo>
                    <a:lnTo>
                      <a:pt x="75" y="116"/>
                    </a:lnTo>
                    <a:lnTo>
                      <a:pt x="1367" y="853"/>
                    </a:lnTo>
                    <a:lnTo>
                      <a:pt x="1398" y="79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2"/>
              <p:cNvSpPr/>
              <p:nvPr/>
            </p:nvSpPr>
            <p:spPr>
              <a:xfrm>
                <a:off x="6091900" y="3198000"/>
                <a:ext cx="34375" cy="39475"/>
              </a:xfrm>
              <a:custGeom>
                <a:rect b="b" l="l" r="r" t="t"/>
                <a:pathLst>
                  <a:path extrusionOk="0" h="1579" w="1375">
                    <a:moveTo>
                      <a:pt x="1312" y="1"/>
                    </a:moveTo>
                    <a:lnTo>
                      <a:pt x="897" y="1437"/>
                    </a:lnTo>
                    <a:lnTo>
                      <a:pt x="52" y="247"/>
                    </a:lnTo>
                    <a:lnTo>
                      <a:pt x="1" y="283"/>
                    </a:lnTo>
                    <a:lnTo>
                      <a:pt x="922" y="1579"/>
                    </a:lnTo>
                    <a:lnTo>
                      <a:pt x="1374" y="19"/>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2"/>
              <p:cNvSpPr/>
              <p:nvPr/>
            </p:nvSpPr>
            <p:spPr>
              <a:xfrm>
                <a:off x="6055900" y="3233200"/>
                <a:ext cx="32275" cy="37475"/>
              </a:xfrm>
              <a:custGeom>
                <a:rect b="b" l="l" r="r" t="t"/>
                <a:pathLst>
                  <a:path extrusionOk="0" h="1499" w="1291">
                    <a:moveTo>
                      <a:pt x="1234" y="0"/>
                    </a:moveTo>
                    <a:lnTo>
                      <a:pt x="604" y="1359"/>
                    </a:lnTo>
                    <a:lnTo>
                      <a:pt x="56" y="368"/>
                    </a:lnTo>
                    <a:lnTo>
                      <a:pt x="1" y="397"/>
                    </a:lnTo>
                    <a:lnTo>
                      <a:pt x="609" y="1499"/>
                    </a:lnTo>
                    <a:lnTo>
                      <a:pt x="1291" y="26"/>
                    </a:lnTo>
                    <a:lnTo>
                      <a:pt x="1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6027900" y="3122125"/>
                <a:ext cx="29600" cy="34075"/>
              </a:xfrm>
              <a:custGeom>
                <a:rect b="b" l="l" r="r" t="t"/>
                <a:pathLst>
                  <a:path extrusionOk="0" h="1363" w="1184">
                    <a:moveTo>
                      <a:pt x="2" y="0"/>
                    </a:moveTo>
                    <a:lnTo>
                      <a:pt x="1" y="63"/>
                    </a:lnTo>
                    <a:lnTo>
                      <a:pt x="1073" y="72"/>
                    </a:lnTo>
                    <a:lnTo>
                      <a:pt x="314" y="1330"/>
                    </a:lnTo>
                    <a:lnTo>
                      <a:pt x="368" y="1363"/>
                    </a:lnTo>
                    <a:lnTo>
                      <a:pt x="1183" y="11"/>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2"/>
              <p:cNvSpPr/>
              <p:nvPr/>
            </p:nvSpPr>
            <p:spPr>
              <a:xfrm>
                <a:off x="5806175" y="3423000"/>
                <a:ext cx="11700" cy="22600"/>
              </a:xfrm>
              <a:custGeom>
                <a:rect b="b" l="l" r="r" t="t"/>
                <a:pathLst>
                  <a:path extrusionOk="0" h="904" w="468">
                    <a:moveTo>
                      <a:pt x="411" y="0"/>
                    </a:moveTo>
                    <a:lnTo>
                      <a:pt x="1" y="884"/>
                    </a:lnTo>
                    <a:cubicBezTo>
                      <a:pt x="21" y="891"/>
                      <a:pt x="42" y="897"/>
                      <a:pt x="61" y="903"/>
                    </a:cubicBezTo>
                    <a:lnTo>
                      <a:pt x="467" y="28"/>
                    </a:lnTo>
                    <a:lnTo>
                      <a:pt x="4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2"/>
              <p:cNvSpPr/>
              <p:nvPr/>
            </p:nvSpPr>
            <p:spPr>
              <a:xfrm>
                <a:off x="5825900" y="3447975"/>
                <a:ext cx="13300" cy="4075"/>
              </a:xfrm>
              <a:custGeom>
                <a:rect b="b" l="l" r="r" t="t"/>
                <a:pathLst>
                  <a:path extrusionOk="0" h="163" w="532">
                    <a:moveTo>
                      <a:pt x="517" y="1"/>
                    </a:moveTo>
                    <a:lnTo>
                      <a:pt x="1" y="126"/>
                    </a:lnTo>
                    <a:cubicBezTo>
                      <a:pt x="40" y="138"/>
                      <a:pt x="81" y="150"/>
                      <a:pt x="121" y="162"/>
                    </a:cubicBezTo>
                    <a:lnTo>
                      <a:pt x="532" y="63"/>
                    </a:lnTo>
                    <a:lnTo>
                      <a:pt x="5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5882575" y="3436300"/>
                <a:ext cx="33950" cy="32050"/>
              </a:xfrm>
              <a:custGeom>
                <a:rect b="b" l="l" r="r" t="t"/>
                <a:pathLst>
                  <a:path extrusionOk="0" h="1282" w="1358">
                    <a:moveTo>
                      <a:pt x="1" y="1"/>
                    </a:moveTo>
                    <a:lnTo>
                      <a:pt x="159" y="1265"/>
                    </a:lnTo>
                    <a:cubicBezTo>
                      <a:pt x="181" y="1270"/>
                      <a:pt x="202" y="1276"/>
                      <a:pt x="225" y="1281"/>
                    </a:cubicBezTo>
                    <a:lnTo>
                      <a:pt x="79" y="123"/>
                    </a:lnTo>
                    <a:lnTo>
                      <a:pt x="1325" y="881"/>
                    </a:lnTo>
                    <a:lnTo>
                      <a:pt x="1358" y="827"/>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2"/>
              <p:cNvSpPr/>
              <p:nvPr/>
            </p:nvSpPr>
            <p:spPr>
              <a:xfrm>
                <a:off x="5961675" y="3386475"/>
                <a:ext cx="32875" cy="34675"/>
              </a:xfrm>
              <a:custGeom>
                <a:rect b="b" l="l" r="r" t="t"/>
                <a:pathLst>
                  <a:path extrusionOk="0" h="1387" w="1315">
                    <a:moveTo>
                      <a:pt x="1304" y="1"/>
                    </a:moveTo>
                    <a:lnTo>
                      <a:pt x="1" y="217"/>
                    </a:lnTo>
                    <a:lnTo>
                      <a:pt x="1137" y="1386"/>
                    </a:lnTo>
                    <a:lnTo>
                      <a:pt x="1183" y="1342"/>
                    </a:lnTo>
                    <a:lnTo>
                      <a:pt x="130" y="260"/>
                    </a:lnTo>
                    <a:lnTo>
                      <a:pt x="1314" y="63"/>
                    </a:lnTo>
                    <a:lnTo>
                      <a:pt x="13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2"/>
              <p:cNvSpPr/>
              <p:nvPr/>
            </p:nvSpPr>
            <p:spPr>
              <a:xfrm>
                <a:off x="5987825" y="3273325"/>
                <a:ext cx="39700" cy="33350"/>
              </a:xfrm>
              <a:custGeom>
                <a:rect b="b" l="l" r="r" t="t"/>
                <a:pathLst>
                  <a:path extrusionOk="0" h="1334" w="1588">
                    <a:moveTo>
                      <a:pt x="0" y="1"/>
                    </a:moveTo>
                    <a:lnTo>
                      <a:pt x="931" y="1333"/>
                    </a:lnTo>
                    <a:lnTo>
                      <a:pt x="982" y="1297"/>
                    </a:lnTo>
                    <a:lnTo>
                      <a:pt x="127" y="73"/>
                    </a:lnTo>
                    <a:lnTo>
                      <a:pt x="127" y="73"/>
                    </a:lnTo>
                    <a:lnTo>
                      <a:pt x="1583" y="162"/>
                    </a:lnTo>
                    <a:lnTo>
                      <a:pt x="1587" y="99"/>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5980450" y="3454275"/>
                <a:ext cx="31400" cy="35525"/>
              </a:xfrm>
              <a:custGeom>
                <a:rect b="b" l="l" r="r" t="t"/>
                <a:pathLst>
                  <a:path extrusionOk="0" h="1421" w="1256">
                    <a:moveTo>
                      <a:pt x="1" y="1"/>
                    </a:moveTo>
                    <a:lnTo>
                      <a:pt x="15" y="1408"/>
                    </a:lnTo>
                    <a:cubicBezTo>
                      <a:pt x="35" y="1412"/>
                      <a:pt x="57" y="1417"/>
                      <a:pt x="78" y="1420"/>
                    </a:cubicBezTo>
                    <a:lnTo>
                      <a:pt x="66" y="131"/>
                    </a:lnTo>
                    <a:lnTo>
                      <a:pt x="1217" y="1027"/>
                    </a:lnTo>
                    <a:lnTo>
                      <a:pt x="1256" y="97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2"/>
              <p:cNvSpPr/>
              <p:nvPr/>
            </p:nvSpPr>
            <p:spPr>
              <a:xfrm>
                <a:off x="6048550" y="3147875"/>
                <a:ext cx="40475" cy="33200"/>
              </a:xfrm>
              <a:custGeom>
                <a:rect b="b" l="l" r="r" t="t"/>
                <a:pathLst>
                  <a:path extrusionOk="0" h="1328" w="1619">
                    <a:moveTo>
                      <a:pt x="875" y="1"/>
                    </a:moveTo>
                    <a:lnTo>
                      <a:pt x="1" y="1328"/>
                    </a:lnTo>
                    <a:lnTo>
                      <a:pt x="1619" y="1183"/>
                    </a:lnTo>
                    <a:lnTo>
                      <a:pt x="1613" y="1120"/>
                    </a:lnTo>
                    <a:lnTo>
                      <a:pt x="124" y="1254"/>
                    </a:lnTo>
                    <a:lnTo>
                      <a:pt x="124" y="1254"/>
                    </a:lnTo>
                    <a:lnTo>
                      <a:pt x="927" y="35"/>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2"/>
              <p:cNvSpPr/>
              <p:nvPr/>
            </p:nvSpPr>
            <p:spPr>
              <a:xfrm>
                <a:off x="6083000" y="3440700"/>
                <a:ext cx="33775" cy="48500"/>
              </a:xfrm>
              <a:custGeom>
                <a:rect b="b" l="l" r="r" t="t"/>
                <a:pathLst>
                  <a:path extrusionOk="0" h="1940" w="1351">
                    <a:moveTo>
                      <a:pt x="1286" y="0"/>
                    </a:moveTo>
                    <a:lnTo>
                      <a:pt x="1184" y="1814"/>
                    </a:lnTo>
                    <a:lnTo>
                      <a:pt x="40" y="904"/>
                    </a:lnTo>
                    <a:lnTo>
                      <a:pt x="0" y="953"/>
                    </a:lnTo>
                    <a:lnTo>
                      <a:pt x="1240" y="1940"/>
                    </a:lnTo>
                    <a:lnTo>
                      <a:pt x="1350" y="4"/>
                    </a:lnTo>
                    <a:lnTo>
                      <a:pt x="1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5947050" y="3455975"/>
                <a:ext cx="13650" cy="26750"/>
              </a:xfrm>
              <a:custGeom>
                <a:rect b="b" l="l" r="r" t="t"/>
                <a:pathLst>
                  <a:path extrusionOk="0" h="1070" w="546">
                    <a:moveTo>
                      <a:pt x="489" y="0"/>
                    </a:moveTo>
                    <a:lnTo>
                      <a:pt x="0" y="1056"/>
                    </a:lnTo>
                    <a:cubicBezTo>
                      <a:pt x="21" y="1061"/>
                      <a:pt x="42" y="1065"/>
                      <a:pt x="63" y="1070"/>
                    </a:cubicBezTo>
                    <a:lnTo>
                      <a:pt x="546" y="27"/>
                    </a:lnTo>
                    <a:lnTo>
                      <a:pt x="4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2"/>
              <p:cNvSpPr/>
              <p:nvPr/>
            </p:nvSpPr>
            <p:spPr>
              <a:xfrm>
                <a:off x="5851850" y="3450025"/>
                <a:ext cx="10100" cy="11400"/>
              </a:xfrm>
              <a:custGeom>
                <a:rect b="b" l="l" r="r" t="t"/>
                <a:pathLst>
                  <a:path extrusionOk="0" h="456" w="404">
                    <a:moveTo>
                      <a:pt x="368" y="0"/>
                    </a:moveTo>
                    <a:lnTo>
                      <a:pt x="0" y="344"/>
                    </a:lnTo>
                    <a:cubicBezTo>
                      <a:pt x="23" y="350"/>
                      <a:pt x="47" y="356"/>
                      <a:pt x="70" y="363"/>
                    </a:cubicBezTo>
                    <a:lnTo>
                      <a:pt x="316" y="135"/>
                    </a:lnTo>
                    <a:lnTo>
                      <a:pt x="340" y="438"/>
                    </a:lnTo>
                    <a:cubicBezTo>
                      <a:pt x="362" y="444"/>
                      <a:pt x="383" y="449"/>
                      <a:pt x="404" y="455"/>
                    </a:cubicBezTo>
                    <a:lnTo>
                      <a:pt x="3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2"/>
              <p:cNvSpPr/>
              <p:nvPr/>
            </p:nvSpPr>
            <p:spPr>
              <a:xfrm>
                <a:off x="5948075" y="3108325"/>
                <a:ext cx="35275" cy="39925"/>
              </a:xfrm>
              <a:custGeom>
                <a:rect b="b" l="l" r="r" t="t"/>
                <a:pathLst>
                  <a:path extrusionOk="0" h="1597" w="1411">
                    <a:moveTo>
                      <a:pt x="426" y="1"/>
                    </a:moveTo>
                    <a:lnTo>
                      <a:pt x="0" y="1580"/>
                    </a:lnTo>
                    <a:lnTo>
                      <a:pt x="62" y="1596"/>
                    </a:lnTo>
                    <a:lnTo>
                      <a:pt x="453" y="137"/>
                    </a:lnTo>
                    <a:lnTo>
                      <a:pt x="1360" y="1285"/>
                    </a:lnTo>
                    <a:lnTo>
                      <a:pt x="1411" y="1245"/>
                    </a:lnTo>
                    <a:lnTo>
                      <a:pt x="4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6130925" y="3268450"/>
                <a:ext cx="33850" cy="39400"/>
              </a:xfrm>
              <a:custGeom>
                <a:rect b="b" l="l" r="r" t="t"/>
                <a:pathLst>
                  <a:path extrusionOk="0" h="1576" w="1354">
                    <a:moveTo>
                      <a:pt x="1292" y="1"/>
                    </a:moveTo>
                    <a:lnTo>
                      <a:pt x="1033" y="1436"/>
                    </a:lnTo>
                    <a:lnTo>
                      <a:pt x="46" y="314"/>
                    </a:lnTo>
                    <a:lnTo>
                      <a:pt x="0" y="355"/>
                    </a:lnTo>
                    <a:lnTo>
                      <a:pt x="1073" y="1575"/>
                    </a:lnTo>
                    <a:lnTo>
                      <a:pt x="1354" y="12"/>
                    </a:lnTo>
                    <a:lnTo>
                      <a:pt x="12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2"/>
              <p:cNvSpPr/>
              <p:nvPr/>
            </p:nvSpPr>
            <p:spPr>
              <a:xfrm>
                <a:off x="6138325" y="3149675"/>
                <a:ext cx="39875" cy="35375"/>
              </a:xfrm>
              <a:custGeom>
                <a:rect b="b" l="l" r="r" t="t"/>
                <a:pathLst>
                  <a:path extrusionOk="0" h="1415" w="1595">
                    <a:moveTo>
                      <a:pt x="1594" y="1"/>
                    </a:moveTo>
                    <a:lnTo>
                      <a:pt x="1" y="319"/>
                    </a:lnTo>
                    <a:lnTo>
                      <a:pt x="13" y="382"/>
                    </a:lnTo>
                    <a:lnTo>
                      <a:pt x="1479" y="88"/>
                    </a:lnTo>
                    <a:lnTo>
                      <a:pt x="812" y="1385"/>
                    </a:lnTo>
                    <a:lnTo>
                      <a:pt x="869" y="1414"/>
                    </a:lnTo>
                    <a:lnTo>
                      <a:pt x="15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2"/>
              <p:cNvSpPr/>
              <p:nvPr/>
            </p:nvSpPr>
            <p:spPr>
              <a:xfrm>
                <a:off x="5918475" y="3143150"/>
                <a:ext cx="24950" cy="35825"/>
              </a:xfrm>
              <a:custGeom>
                <a:rect b="b" l="l" r="r" t="t"/>
                <a:pathLst>
                  <a:path extrusionOk="0" h="1433" w="998">
                    <a:moveTo>
                      <a:pt x="248" y="1"/>
                    </a:moveTo>
                    <a:lnTo>
                      <a:pt x="158" y="207"/>
                    </a:lnTo>
                    <a:cubicBezTo>
                      <a:pt x="109" y="382"/>
                      <a:pt x="54" y="557"/>
                      <a:pt x="1" y="730"/>
                    </a:cubicBezTo>
                    <a:lnTo>
                      <a:pt x="254" y="146"/>
                    </a:lnTo>
                    <a:lnTo>
                      <a:pt x="941" y="1433"/>
                    </a:lnTo>
                    <a:lnTo>
                      <a:pt x="997" y="1403"/>
                    </a:lnTo>
                    <a:lnTo>
                      <a:pt x="2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5921250" y="3293750"/>
                <a:ext cx="28500" cy="32200"/>
              </a:xfrm>
              <a:custGeom>
                <a:rect b="b" l="l" r="r" t="t"/>
                <a:pathLst>
                  <a:path extrusionOk="0" h="1288" w="1140">
                    <a:moveTo>
                      <a:pt x="763" y="0"/>
                    </a:moveTo>
                    <a:lnTo>
                      <a:pt x="30" y="1115"/>
                    </a:lnTo>
                    <a:lnTo>
                      <a:pt x="1" y="1157"/>
                    </a:lnTo>
                    <a:lnTo>
                      <a:pt x="1133" y="1288"/>
                    </a:lnTo>
                    <a:lnTo>
                      <a:pt x="1140" y="1225"/>
                    </a:lnTo>
                    <a:lnTo>
                      <a:pt x="111" y="1107"/>
                    </a:lnTo>
                    <a:lnTo>
                      <a:pt x="815" y="34"/>
                    </a:lnTo>
                    <a:lnTo>
                      <a:pt x="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2"/>
              <p:cNvSpPr/>
              <p:nvPr/>
            </p:nvSpPr>
            <p:spPr>
              <a:xfrm>
                <a:off x="6083000" y="3062275"/>
                <a:ext cx="33775" cy="48475"/>
              </a:xfrm>
              <a:custGeom>
                <a:rect b="b" l="l" r="r" t="t"/>
                <a:pathLst>
                  <a:path extrusionOk="0" h="1939" w="1351">
                    <a:moveTo>
                      <a:pt x="1286" y="0"/>
                    </a:moveTo>
                    <a:lnTo>
                      <a:pt x="1184" y="1814"/>
                    </a:lnTo>
                    <a:lnTo>
                      <a:pt x="40" y="904"/>
                    </a:lnTo>
                    <a:lnTo>
                      <a:pt x="0" y="952"/>
                    </a:lnTo>
                    <a:lnTo>
                      <a:pt x="1240" y="1938"/>
                    </a:lnTo>
                    <a:lnTo>
                      <a:pt x="1350" y="2"/>
                    </a:lnTo>
                    <a:lnTo>
                      <a:pt x="1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2"/>
              <p:cNvSpPr/>
              <p:nvPr/>
            </p:nvSpPr>
            <p:spPr>
              <a:xfrm>
                <a:off x="6076350" y="3486225"/>
                <a:ext cx="17975" cy="22025"/>
              </a:xfrm>
              <a:custGeom>
                <a:rect b="b" l="l" r="r" t="t"/>
                <a:pathLst>
                  <a:path extrusionOk="0" h="881" w="719">
                    <a:moveTo>
                      <a:pt x="51" y="0"/>
                    </a:moveTo>
                    <a:lnTo>
                      <a:pt x="0" y="37"/>
                    </a:lnTo>
                    <a:lnTo>
                      <a:pt x="630" y="868"/>
                    </a:lnTo>
                    <a:cubicBezTo>
                      <a:pt x="659" y="872"/>
                      <a:pt x="688" y="877"/>
                      <a:pt x="718" y="881"/>
                    </a:cubicBezTo>
                    <a:lnTo>
                      <a:pt x="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6120550" y="3490975"/>
                <a:ext cx="1625" cy="20700"/>
              </a:xfrm>
              <a:custGeom>
                <a:rect b="b" l="l" r="r" t="t"/>
                <a:pathLst>
                  <a:path extrusionOk="0" h="828" w="65">
                    <a:moveTo>
                      <a:pt x="2" y="0"/>
                    </a:moveTo>
                    <a:lnTo>
                      <a:pt x="0" y="819"/>
                    </a:lnTo>
                    <a:cubicBezTo>
                      <a:pt x="21" y="822"/>
                      <a:pt x="43" y="824"/>
                      <a:pt x="64" y="827"/>
                    </a:cubicBezTo>
                    <a:lnTo>
                      <a:pt x="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2"/>
              <p:cNvSpPr/>
              <p:nvPr/>
            </p:nvSpPr>
            <p:spPr>
              <a:xfrm>
                <a:off x="6139675" y="3504225"/>
                <a:ext cx="12725" cy="9525"/>
              </a:xfrm>
              <a:custGeom>
                <a:rect b="b" l="l" r="r" t="t"/>
                <a:pathLst>
                  <a:path extrusionOk="0" h="381" w="509">
                    <a:moveTo>
                      <a:pt x="470" y="1"/>
                    </a:moveTo>
                    <a:lnTo>
                      <a:pt x="0" y="371"/>
                    </a:lnTo>
                    <a:cubicBezTo>
                      <a:pt x="30" y="374"/>
                      <a:pt x="60" y="378"/>
                      <a:pt x="91" y="381"/>
                    </a:cubicBezTo>
                    <a:lnTo>
                      <a:pt x="509" y="49"/>
                    </a:lnTo>
                    <a:lnTo>
                      <a:pt x="4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2"/>
              <p:cNvSpPr/>
              <p:nvPr/>
            </p:nvSpPr>
            <p:spPr>
              <a:xfrm>
                <a:off x="6043050" y="3500675"/>
                <a:ext cx="14475" cy="2075"/>
              </a:xfrm>
              <a:custGeom>
                <a:rect b="b" l="l" r="r" t="t"/>
                <a:pathLst>
                  <a:path extrusionOk="0" h="83" w="579">
                    <a:moveTo>
                      <a:pt x="1" y="1"/>
                    </a:moveTo>
                    <a:lnTo>
                      <a:pt x="1" y="1"/>
                    </a:lnTo>
                    <a:cubicBezTo>
                      <a:pt x="144" y="24"/>
                      <a:pt x="288" y="46"/>
                      <a:pt x="429" y="68"/>
                    </a:cubicBezTo>
                    <a:lnTo>
                      <a:pt x="467" y="68"/>
                    </a:lnTo>
                    <a:lnTo>
                      <a:pt x="464" y="73"/>
                    </a:lnTo>
                    <a:cubicBezTo>
                      <a:pt x="487" y="77"/>
                      <a:pt x="509" y="80"/>
                      <a:pt x="532" y="83"/>
                    </a:cubicBezTo>
                    <a:lnTo>
                      <a:pt x="578" y="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5925750" y="3457275"/>
                <a:ext cx="13125" cy="23275"/>
              </a:xfrm>
              <a:custGeom>
                <a:rect b="b" l="l" r="r" t="t"/>
                <a:pathLst>
                  <a:path extrusionOk="0" h="931" w="525">
                    <a:moveTo>
                      <a:pt x="57" y="1"/>
                    </a:moveTo>
                    <a:lnTo>
                      <a:pt x="1" y="30"/>
                    </a:lnTo>
                    <a:lnTo>
                      <a:pt x="445" y="913"/>
                    </a:lnTo>
                    <a:cubicBezTo>
                      <a:pt x="472" y="919"/>
                      <a:pt x="498" y="924"/>
                      <a:pt x="524" y="930"/>
                    </a:cubicBezTo>
                    <a:lnTo>
                      <a:pt x="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2"/>
              <p:cNvSpPr/>
              <p:nvPr/>
            </p:nvSpPr>
            <p:spPr>
              <a:xfrm>
                <a:off x="6028725" y="3454325"/>
                <a:ext cx="33475" cy="39625"/>
              </a:xfrm>
              <a:custGeom>
                <a:rect b="b" l="l" r="r" t="t"/>
                <a:pathLst>
                  <a:path extrusionOk="0" h="1585" w="1339">
                    <a:moveTo>
                      <a:pt x="1130" y="1"/>
                    </a:moveTo>
                    <a:lnTo>
                      <a:pt x="1" y="1171"/>
                    </a:lnTo>
                    <a:lnTo>
                      <a:pt x="46" y="1215"/>
                    </a:lnTo>
                    <a:lnTo>
                      <a:pt x="1084" y="139"/>
                    </a:lnTo>
                    <a:lnTo>
                      <a:pt x="1277" y="1585"/>
                    </a:lnTo>
                    <a:lnTo>
                      <a:pt x="1338" y="1576"/>
                    </a:lnTo>
                    <a:lnTo>
                      <a:pt x="11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2"/>
              <p:cNvSpPr/>
              <p:nvPr/>
            </p:nvSpPr>
            <p:spPr>
              <a:xfrm>
                <a:off x="6140000" y="3448925"/>
                <a:ext cx="32825" cy="40575"/>
              </a:xfrm>
              <a:custGeom>
                <a:rect b="b" l="l" r="r" t="t"/>
                <a:pathLst>
                  <a:path extrusionOk="0" h="1623" w="1313">
                    <a:moveTo>
                      <a:pt x="198" y="1"/>
                    </a:moveTo>
                    <a:lnTo>
                      <a:pt x="1" y="1614"/>
                    </a:lnTo>
                    <a:lnTo>
                      <a:pt x="62" y="1623"/>
                    </a:lnTo>
                    <a:lnTo>
                      <a:pt x="244" y="139"/>
                    </a:lnTo>
                    <a:lnTo>
                      <a:pt x="1266" y="1180"/>
                    </a:lnTo>
                    <a:lnTo>
                      <a:pt x="1312" y="1135"/>
                    </a:lnTo>
                    <a:lnTo>
                      <a:pt x="1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5917250" y="2148800"/>
                <a:ext cx="250025" cy="239425"/>
              </a:xfrm>
              <a:custGeom>
                <a:rect b="b" l="l" r="r" t="t"/>
                <a:pathLst>
                  <a:path extrusionOk="0" h="9577" w="10001">
                    <a:moveTo>
                      <a:pt x="9903" y="0"/>
                    </a:moveTo>
                    <a:cubicBezTo>
                      <a:pt x="9864" y="0"/>
                      <a:pt x="9824" y="23"/>
                      <a:pt x="9811" y="72"/>
                    </a:cubicBezTo>
                    <a:cubicBezTo>
                      <a:pt x="9625" y="779"/>
                      <a:pt x="9481" y="1503"/>
                      <a:pt x="9318" y="2218"/>
                    </a:cubicBezTo>
                    <a:cubicBezTo>
                      <a:pt x="9170" y="2879"/>
                      <a:pt x="9025" y="3541"/>
                      <a:pt x="8870" y="4200"/>
                    </a:cubicBezTo>
                    <a:cubicBezTo>
                      <a:pt x="8612" y="5291"/>
                      <a:pt x="8302" y="6403"/>
                      <a:pt x="7700" y="7359"/>
                    </a:cubicBezTo>
                    <a:cubicBezTo>
                      <a:pt x="7094" y="8321"/>
                      <a:pt x="6182" y="9035"/>
                      <a:pt x="5059" y="9275"/>
                    </a:cubicBezTo>
                    <a:cubicBezTo>
                      <a:pt x="4772" y="9336"/>
                      <a:pt x="4481" y="9367"/>
                      <a:pt x="4190" y="9367"/>
                    </a:cubicBezTo>
                    <a:cubicBezTo>
                      <a:pt x="3354" y="9367"/>
                      <a:pt x="2524" y="9113"/>
                      <a:pt x="1849" y="8604"/>
                    </a:cubicBezTo>
                    <a:cubicBezTo>
                      <a:pt x="841" y="7842"/>
                      <a:pt x="259" y="6653"/>
                      <a:pt x="194" y="5401"/>
                    </a:cubicBezTo>
                    <a:cubicBezTo>
                      <a:pt x="192" y="5360"/>
                      <a:pt x="154" y="5337"/>
                      <a:pt x="118" y="5337"/>
                    </a:cubicBezTo>
                    <a:cubicBezTo>
                      <a:pt x="85" y="5337"/>
                      <a:pt x="53" y="5356"/>
                      <a:pt x="51" y="5396"/>
                    </a:cubicBezTo>
                    <a:cubicBezTo>
                      <a:pt x="1" y="6535"/>
                      <a:pt x="524" y="7661"/>
                      <a:pt x="1337" y="8446"/>
                    </a:cubicBezTo>
                    <a:cubicBezTo>
                      <a:pt x="2104" y="9186"/>
                      <a:pt x="3133" y="9576"/>
                      <a:pt x="4189" y="9576"/>
                    </a:cubicBezTo>
                    <a:cubicBezTo>
                      <a:pt x="4291" y="9576"/>
                      <a:pt x="4393" y="9573"/>
                      <a:pt x="4496" y="9565"/>
                    </a:cubicBezTo>
                    <a:cubicBezTo>
                      <a:pt x="5682" y="9479"/>
                      <a:pt x="6764" y="8904"/>
                      <a:pt x="7510" y="7981"/>
                    </a:cubicBezTo>
                    <a:cubicBezTo>
                      <a:pt x="8239" y="7078"/>
                      <a:pt x="8628" y="5954"/>
                      <a:pt x="8920" y="4845"/>
                    </a:cubicBezTo>
                    <a:cubicBezTo>
                      <a:pt x="9108" y="4126"/>
                      <a:pt x="9261" y="3398"/>
                      <a:pt x="9423" y="2674"/>
                    </a:cubicBezTo>
                    <a:cubicBezTo>
                      <a:pt x="9613" y="1819"/>
                      <a:pt x="9829" y="964"/>
                      <a:pt x="9989" y="104"/>
                    </a:cubicBezTo>
                    <a:cubicBezTo>
                      <a:pt x="10001" y="37"/>
                      <a:pt x="9953" y="0"/>
                      <a:pt x="990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2"/>
              <p:cNvSpPr/>
              <p:nvPr/>
            </p:nvSpPr>
            <p:spPr>
              <a:xfrm>
                <a:off x="6226875" y="2650950"/>
                <a:ext cx="241800" cy="575600"/>
              </a:xfrm>
              <a:custGeom>
                <a:rect b="b" l="l" r="r" t="t"/>
                <a:pathLst>
                  <a:path extrusionOk="0" h="23024" w="9672">
                    <a:moveTo>
                      <a:pt x="9198" y="0"/>
                    </a:moveTo>
                    <a:cubicBezTo>
                      <a:pt x="9163" y="0"/>
                      <a:pt x="9130" y="24"/>
                      <a:pt x="9137" y="69"/>
                    </a:cubicBezTo>
                    <a:cubicBezTo>
                      <a:pt x="9382" y="1721"/>
                      <a:pt x="9460" y="3409"/>
                      <a:pt x="9361" y="5077"/>
                    </a:cubicBezTo>
                    <a:cubicBezTo>
                      <a:pt x="9261" y="6744"/>
                      <a:pt x="8983" y="8400"/>
                      <a:pt x="8546" y="10011"/>
                    </a:cubicBezTo>
                    <a:cubicBezTo>
                      <a:pt x="8109" y="11627"/>
                      <a:pt x="7504" y="13199"/>
                      <a:pt x="6751" y="14695"/>
                    </a:cubicBezTo>
                    <a:cubicBezTo>
                      <a:pt x="5998" y="16189"/>
                      <a:pt x="5093" y="17608"/>
                      <a:pt x="4049" y="18914"/>
                    </a:cubicBezTo>
                    <a:cubicBezTo>
                      <a:pt x="3523" y="19572"/>
                      <a:pt x="2963" y="20199"/>
                      <a:pt x="2373" y="20799"/>
                    </a:cubicBezTo>
                    <a:cubicBezTo>
                      <a:pt x="1787" y="21395"/>
                      <a:pt x="1174" y="21948"/>
                      <a:pt x="539" y="22489"/>
                    </a:cubicBezTo>
                    <a:cubicBezTo>
                      <a:pt x="379" y="22627"/>
                      <a:pt x="218" y="22761"/>
                      <a:pt x="55" y="22898"/>
                    </a:cubicBezTo>
                    <a:cubicBezTo>
                      <a:pt x="0" y="22944"/>
                      <a:pt x="39" y="23024"/>
                      <a:pt x="96" y="23024"/>
                    </a:cubicBezTo>
                    <a:cubicBezTo>
                      <a:pt x="108" y="23024"/>
                      <a:pt x="122" y="23020"/>
                      <a:pt x="135" y="23011"/>
                    </a:cubicBezTo>
                    <a:cubicBezTo>
                      <a:pt x="834" y="22535"/>
                      <a:pt x="1473" y="21978"/>
                      <a:pt x="2089" y="21401"/>
                    </a:cubicBezTo>
                    <a:cubicBezTo>
                      <a:pt x="2710" y="20820"/>
                      <a:pt x="3294" y="20209"/>
                      <a:pt x="3842" y="19559"/>
                    </a:cubicBezTo>
                    <a:cubicBezTo>
                      <a:pt x="4925" y="18275"/>
                      <a:pt x="5870" y="16873"/>
                      <a:pt x="6666" y="15392"/>
                    </a:cubicBezTo>
                    <a:cubicBezTo>
                      <a:pt x="7471" y="13899"/>
                      <a:pt x="8117" y="12323"/>
                      <a:pt x="8602" y="10696"/>
                    </a:cubicBezTo>
                    <a:cubicBezTo>
                      <a:pt x="9086" y="9077"/>
                      <a:pt x="9401" y="7407"/>
                      <a:pt x="9535" y="5723"/>
                    </a:cubicBezTo>
                    <a:cubicBezTo>
                      <a:pt x="9671" y="4043"/>
                      <a:pt x="9637" y="2346"/>
                      <a:pt x="9375" y="681"/>
                    </a:cubicBezTo>
                    <a:cubicBezTo>
                      <a:pt x="9342" y="474"/>
                      <a:pt x="9306" y="265"/>
                      <a:pt x="9268" y="58"/>
                    </a:cubicBezTo>
                    <a:cubicBezTo>
                      <a:pt x="9261" y="19"/>
                      <a:pt x="9229" y="0"/>
                      <a:pt x="919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2"/>
              <p:cNvSpPr/>
              <p:nvPr/>
            </p:nvSpPr>
            <p:spPr>
              <a:xfrm>
                <a:off x="6290800" y="3105000"/>
                <a:ext cx="93850" cy="104575"/>
              </a:xfrm>
              <a:custGeom>
                <a:rect b="b" l="l" r="r" t="t"/>
                <a:pathLst>
                  <a:path extrusionOk="0" h="4183" w="3754">
                    <a:moveTo>
                      <a:pt x="3658" y="0"/>
                    </a:moveTo>
                    <a:cubicBezTo>
                      <a:pt x="3634" y="0"/>
                      <a:pt x="3609" y="11"/>
                      <a:pt x="3594" y="36"/>
                    </a:cubicBezTo>
                    <a:cubicBezTo>
                      <a:pt x="3122" y="797"/>
                      <a:pt x="2586" y="1519"/>
                      <a:pt x="1991" y="2188"/>
                    </a:cubicBezTo>
                    <a:cubicBezTo>
                      <a:pt x="1701" y="2514"/>
                      <a:pt x="1398" y="2827"/>
                      <a:pt x="1082" y="3129"/>
                    </a:cubicBezTo>
                    <a:cubicBezTo>
                      <a:pt x="749" y="3447"/>
                      <a:pt x="398" y="3739"/>
                      <a:pt x="56" y="4045"/>
                    </a:cubicBezTo>
                    <a:cubicBezTo>
                      <a:pt x="0" y="4095"/>
                      <a:pt x="39" y="4182"/>
                      <a:pt x="99" y="4182"/>
                    </a:cubicBezTo>
                    <a:cubicBezTo>
                      <a:pt x="112" y="4182"/>
                      <a:pt x="127" y="4178"/>
                      <a:pt x="142" y="4167"/>
                    </a:cubicBezTo>
                    <a:cubicBezTo>
                      <a:pt x="876" y="3642"/>
                      <a:pt x="1525" y="2969"/>
                      <a:pt x="2117" y="2292"/>
                    </a:cubicBezTo>
                    <a:cubicBezTo>
                      <a:pt x="2715" y="1608"/>
                      <a:pt x="3251" y="870"/>
                      <a:pt x="3722" y="94"/>
                    </a:cubicBezTo>
                    <a:cubicBezTo>
                      <a:pt x="3754" y="42"/>
                      <a:pt x="3707" y="0"/>
                      <a:pt x="3658"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5845525" y="3395875"/>
                <a:ext cx="715275" cy="87500"/>
              </a:xfrm>
              <a:custGeom>
                <a:rect b="b" l="l" r="r" t="t"/>
                <a:pathLst>
                  <a:path extrusionOk="0" h="3500" w="28611">
                    <a:moveTo>
                      <a:pt x="95" y="1"/>
                    </a:moveTo>
                    <a:cubicBezTo>
                      <a:pt x="48" y="1"/>
                      <a:pt x="1" y="59"/>
                      <a:pt x="30" y="115"/>
                    </a:cubicBezTo>
                    <a:cubicBezTo>
                      <a:pt x="400" y="816"/>
                      <a:pt x="1174" y="1146"/>
                      <a:pt x="1889" y="1382"/>
                    </a:cubicBezTo>
                    <a:cubicBezTo>
                      <a:pt x="2794" y="1681"/>
                      <a:pt x="3715" y="1938"/>
                      <a:pt x="4640" y="2171"/>
                    </a:cubicBezTo>
                    <a:cubicBezTo>
                      <a:pt x="6541" y="2647"/>
                      <a:pt x="8472" y="2994"/>
                      <a:pt x="10419" y="3214"/>
                    </a:cubicBezTo>
                    <a:cubicBezTo>
                      <a:pt x="12109" y="3404"/>
                      <a:pt x="13809" y="3500"/>
                      <a:pt x="15510" y="3500"/>
                    </a:cubicBezTo>
                    <a:cubicBezTo>
                      <a:pt x="15770" y="3500"/>
                      <a:pt x="16029" y="3498"/>
                      <a:pt x="16288" y="3493"/>
                    </a:cubicBezTo>
                    <a:cubicBezTo>
                      <a:pt x="18246" y="3460"/>
                      <a:pt x="20203" y="3299"/>
                      <a:pt x="22140" y="3011"/>
                    </a:cubicBezTo>
                    <a:cubicBezTo>
                      <a:pt x="24061" y="2727"/>
                      <a:pt x="25997" y="2343"/>
                      <a:pt x="27847" y="1747"/>
                    </a:cubicBezTo>
                    <a:cubicBezTo>
                      <a:pt x="28079" y="1673"/>
                      <a:pt x="28310" y="1596"/>
                      <a:pt x="28540" y="1516"/>
                    </a:cubicBezTo>
                    <a:cubicBezTo>
                      <a:pt x="28610" y="1489"/>
                      <a:pt x="28580" y="1394"/>
                      <a:pt x="28516" y="1394"/>
                    </a:cubicBezTo>
                    <a:cubicBezTo>
                      <a:pt x="28510" y="1394"/>
                      <a:pt x="28504" y="1395"/>
                      <a:pt x="28498" y="1397"/>
                    </a:cubicBezTo>
                    <a:cubicBezTo>
                      <a:pt x="26627" y="1886"/>
                      <a:pt x="24749" y="2345"/>
                      <a:pt x="22842" y="2657"/>
                    </a:cubicBezTo>
                    <a:cubicBezTo>
                      <a:pt x="20933" y="2968"/>
                      <a:pt x="19008" y="3163"/>
                      <a:pt x="17076" y="3231"/>
                    </a:cubicBezTo>
                    <a:cubicBezTo>
                      <a:pt x="16541" y="3250"/>
                      <a:pt x="16006" y="3259"/>
                      <a:pt x="15472" y="3259"/>
                    </a:cubicBezTo>
                    <a:cubicBezTo>
                      <a:pt x="14075" y="3259"/>
                      <a:pt x="12679" y="3195"/>
                      <a:pt x="11289" y="3067"/>
                    </a:cubicBezTo>
                    <a:cubicBezTo>
                      <a:pt x="9373" y="2890"/>
                      <a:pt x="7470" y="2588"/>
                      <a:pt x="5592" y="2171"/>
                    </a:cubicBezTo>
                    <a:cubicBezTo>
                      <a:pt x="4648" y="1962"/>
                      <a:pt x="3713" y="1720"/>
                      <a:pt x="2785" y="1450"/>
                    </a:cubicBezTo>
                    <a:cubicBezTo>
                      <a:pt x="2018" y="1228"/>
                      <a:pt x="1133" y="1028"/>
                      <a:pt x="518" y="484"/>
                    </a:cubicBezTo>
                    <a:cubicBezTo>
                      <a:pt x="371" y="354"/>
                      <a:pt x="246" y="202"/>
                      <a:pt x="146" y="33"/>
                    </a:cubicBezTo>
                    <a:cubicBezTo>
                      <a:pt x="133" y="10"/>
                      <a:pt x="114" y="1"/>
                      <a:pt x="9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2"/>
              <p:cNvSpPr/>
              <p:nvPr/>
            </p:nvSpPr>
            <p:spPr>
              <a:xfrm>
                <a:off x="6193700" y="3386625"/>
                <a:ext cx="329650" cy="59250"/>
              </a:xfrm>
              <a:custGeom>
                <a:rect b="b" l="l" r="r" t="t"/>
                <a:pathLst>
                  <a:path extrusionOk="0" h="2370" w="13186">
                    <a:moveTo>
                      <a:pt x="13109" y="1"/>
                    </a:moveTo>
                    <a:cubicBezTo>
                      <a:pt x="13105" y="1"/>
                      <a:pt x="13100" y="1"/>
                      <a:pt x="13096" y="2"/>
                    </a:cubicBezTo>
                    <a:cubicBezTo>
                      <a:pt x="12685" y="84"/>
                      <a:pt x="12281" y="218"/>
                      <a:pt x="11878" y="331"/>
                    </a:cubicBezTo>
                    <a:cubicBezTo>
                      <a:pt x="11462" y="448"/>
                      <a:pt x="11043" y="560"/>
                      <a:pt x="10627" y="675"/>
                    </a:cubicBezTo>
                    <a:cubicBezTo>
                      <a:pt x="9794" y="908"/>
                      <a:pt x="8958" y="1131"/>
                      <a:pt x="8117" y="1331"/>
                    </a:cubicBezTo>
                    <a:cubicBezTo>
                      <a:pt x="6449" y="1728"/>
                      <a:pt x="4753" y="2036"/>
                      <a:pt x="3040" y="2150"/>
                    </a:cubicBezTo>
                    <a:cubicBezTo>
                      <a:pt x="2558" y="2182"/>
                      <a:pt x="2074" y="2199"/>
                      <a:pt x="1590" y="2199"/>
                    </a:cubicBezTo>
                    <a:cubicBezTo>
                      <a:pt x="1099" y="2199"/>
                      <a:pt x="609" y="2181"/>
                      <a:pt x="120" y="2144"/>
                    </a:cubicBezTo>
                    <a:cubicBezTo>
                      <a:pt x="117" y="2143"/>
                      <a:pt x="115" y="2143"/>
                      <a:pt x="113" y="2143"/>
                    </a:cubicBezTo>
                    <a:cubicBezTo>
                      <a:pt x="24" y="2143"/>
                      <a:pt x="1" y="2283"/>
                      <a:pt x="94" y="2292"/>
                    </a:cubicBezTo>
                    <a:cubicBezTo>
                      <a:pt x="668" y="2345"/>
                      <a:pt x="1243" y="2369"/>
                      <a:pt x="1818" y="2369"/>
                    </a:cubicBezTo>
                    <a:cubicBezTo>
                      <a:pt x="2960" y="2369"/>
                      <a:pt x="4102" y="2272"/>
                      <a:pt x="5232" y="2107"/>
                    </a:cubicBezTo>
                    <a:cubicBezTo>
                      <a:pt x="6948" y="1855"/>
                      <a:pt x="8638" y="1451"/>
                      <a:pt x="10309" y="988"/>
                    </a:cubicBezTo>
                    <a:cubicBezTo>
                      <a:pt x="10775" y="859"/>
                      <a:pt x="11237" y="721"/>
                      <a:pt x="11700" y="581"/>
                    </a:cubicBezTo>
                    <a:cubicBezTo>
                      <a:pt x="12173" y="437"/>
                      <a:pt x="12664" y="314"/>
                      <a:pt x="13124" y="129"/>
                    </a:cubicBezTo>
                    <a:cubicBezTo>
                      <a:pt x="13185" y="105"/>
                      <a:pt x="13173" y="1"/>
                      <a:pt x="13109"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2"/>
              <p:cNvSpPr/>
              <p:nvPr/>
            </p:nvSpPr>
            <p:spPr>
              <a:xfrm>
                <a:off x="5546800" y="1695950"/>
                <a:ext cx="592025" cy="673975"/>
              </a:xfrm>
              <a:custGeom>
                <a:rect b="b" l="l" r="r" t="t"/>
                <a:pathLst>
                  <a:path extrusionOk="0" h="26959" w="23681">
                    <a:moveTo>
                      <a:pt x="5869" y="1"/>
                    </a:moveTo>
                    <a:cubicBezTo>
                      <a:pt x="4145" y="1"/>
                      <a:pt x="2482" y="446"/>
                      <a:pt x="731" y="1485"/>
                    </a:cubicBezTo>
                    <a:cubicBezTo>
                      <a:pt x="731" y="1485"/>
                      <a:pt x="731" y="1485"/>
                      <a:pt x="731" y="1485"/>
                    </a:cubicBezTo>
                    <a:cubicBezTo>
                      <a:pt x="730" y="1485"/>
                      <a:pt x="1" y="3648"/>
                      <a:pt x="148" y="4515"/>
                    </a:cubicBezTo>
                    <a:cubicBezTo>
                      <a:pt x="387" y="5941"/>
                      <a:pt x="516" y="7315"/>
                      <a:pt x="774" y="8737"/>
                    </a:cubicBezTo>
                    <a:cubicBezTo>
                      <a:pt x="1316" y="11725"/>
                      <a:pt x="1911" y="14838"/>
                      <a:pt x="3755" y="17250"/>
                    </a:cubicBezTo>
                    <a:cubicBezTo>
                      <a:pt x="4371" y="18055"/>
                      <a:pt x="5127" y="19127"/>
                      <a:pt x="6115" y="19127"/>
                    </a:cubicBezTo>
                    <a:cubicBezTo>
                      <a:pt x="6158" y="19127"/>
                      <a:pt x="6202" y="19125"/>
                      <a:pt x="6245" y="19120"/>
                    </a:cubicBezTo>
                    <a:cubicBezTo>
                      <a:pt x="8249" y="18927"/>
                      <a:pt x="11615" y="14115"/>
                      <a:pt x="11615" y="14115"/>
                    </a:cubicBezTo>
                    <a:cubicBezTo>
                      <a:pt x="11615" y="14115"/>
                      <a:pt x="15870" y="19113"/>
                      <a:pt x="17508" y="21042"/>
                    </a:cubicBezTo>
                    <a:cubicBezTo>
                      <a:pt x="16934" y="21902"/>
                      <a:pt x="16126" y="22463"/>
                      <a:pt x="15553" y="23324"/>
                    </a:cubicBezTo>
                    <a:cubicBezTo>
                      <a:pt x="15569" y="24272"/>
                      <a:pt x="16208" y="25793"/>
                      <a:pt x="17025" y="26276"/>
                    </a:cubicBezTo>
                    <a:cubicBezTo>
                      <a:pt x="17830" y="26751"/>
                      <a:pt x="18539" y="26958"/>
                      <a:pt x="19162" y="26958"/>
                    </a:cubicBezTo>
                    <a:cubicBezTo>
                      <a:pt x="23465" y="26958"/>
                      <a:pt x="23680" y="17074"/>
                      <a:pt x="23136" y="17074"/>
                    </a:cubicBezTo>
                    <a:cubicBezTo>
                      <a:pt x="23123" y="17074"/>
                      <a:pt x="23110" y="17079"/>
                      <a:pt x="23097" y="17090"/>
                    </a:cubicBezTo>
                    <a:cubicBezTo>
                      <a:pt x="19848" y="14202"/>
                      <a:pt x="16638" y="10862"/>
                      <a:pt x="14698" y="8397"/>
                    </a:cubicBezTo>
                    <a:cubicBezTo>
                      <a:pt x="15171" y="7735"/>
                      <a:pt x="15564" y="7016"/>
                      <a:pt x="15870" y="6262"/>
                    </a:cubicBezTo>
                    <a:cubicBezTo>
                      <a:pt x="16130" y="5619"/>
                      <a:pt x="16314" y="4840"/>
                      <a:pt x="15925" y="4265"/>
                    </a:cubicBezTo>
                    <a:cubicBezTo>
                      <a:pt x="15675" y="3893"/>
                      <a:pt x="15223" y="3704"/>
                      <a:pt x="14770" y="3704"/>
                    </a:cubicBezTo>
                    <a:cubicBezTo>
                      <a:pt x="14615" y="3704"/>
                      <a:pt x="14459" y="3726"/>
                      <a:pt x="14312" y="3771"/>
                    </a:cubicBezTo>
                    <a:cubicBezTo>
                      <a:pt x="13736" y="3945"/>
                      <a:pt x="13282" y="4407"/>
                      <a:pt x="12986" y="4931"/>
                    </a:cubicBezTo>
                    <a:cubicBezTo>
                      <a:pt x="12691" y="5455"/>
                      <a:pt x="12534" y="6045"/>
                      <a:pt x="12380" y="6627"/>
                    </a:cubicBezTo>
                    <a:cubicBezTo>
                      <a:pt x="11860" y="5856"/>
                      <a:pt x="11333" y="5019"/>
                      <a:pt x="10813" y="4247"/>
                    </a:cubicBezTo>
                    <a:cubicBezTo>
                      <a:pt x="10219" y="3364"/>
                      <a:pt x="10561" y="1907"/>
                      <a:pt x="10421" y="852"/>
                    </a:cubicBezTo>
                    <a:cubicBezTo>
                      <a:pt x="8802" y="314"/>
                      <a:pt x="7314" y="1"/>
                      <a:pt x="5869"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5792350" y="1986250"/>
                <a:ext cx="114425" cy="144400"/>
              </a:xfrm>
              <a:custGeom>
                <a:rect b="b" l="l" r="r" t="t"/>
                <a:pathLst>
                  <a:path extrusionOk="0" h="5776" w="4577">
                    <a:moveTo>
                      <a:pt x="2527" y="0"/>
                    </a:moveTo>
                    <a:cubicBezTo>
                      <a:pt x="1739" y="1541"/>
                      <a:pt x="912" y="3216"/>
                      <a:pt x="0" y="4772"/>
                    </a:cubicBezTo>
                    <a:cubicBezTo>
                      <a:pt x="1022" y="3602"/>
                      <a:pt x="1792" y="2503"/>
                      <a:pt x="1792" y="2503"/>
                    </a:cubicBezTo>
                    <a:cubicBezTo>
                      <a:pt x="1792" y="2503"/>
                      <a:pt x="3120" y="4063"/>
                      <a:pt x="4576" y="5776"/>
                    </a:cubicBezTo>
                    <a:cubicBezTo>
                      <a:pt x="4255" y="3734"/>
                      <a:pt x="3491" y="1721"/>
                      <a:pt x="2527"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2"/>
              <p:cNvSpPr/>
              <p:nvPr/>
            </p:nvSpPr>
            <p:spPr>
              <a:xfrm>
                <a:off x="5874550" y="1804875"/>
                <a:ext cx="58550" cy="70325"/>
              </a:xfrm>
              <a:custGeom>
                <a:rect b="b" l="l" r="r" t="t"/>
                <a:pathLst>
                  <a:path extrusionOk="0" h="2813" w="2342">
                    <a:moveTo>
                      <a:pt x="1494" y="0"/>
                    </a:moveTo>
                    <a:cubicBezTo>
                      <a:pt x="1078" y="0"/>
                      <a:pt x="699" y="257"/>
                      <a:pt x="459" y="603"/>
                    </a:cubicBezTo>
                    <a:cubicBezTo>
                      <a:pt x="143" y="1061"/>
                      <a:pt x="71" y="1626"/>
                      <a:pt x="9" y="2166"/>
                    </a:cubicBezTo>
                    <a:cubicBezTo>
                      <a:pt x="0" y="2237"/>
                      <a:pt x="61" y="2286"/>
                      <a:pt x="121" y="2286"/>
                    </a:cubicBezTo>
                    <a:cubicBezTo>
                      <a:pt x="152" y="2286"/>
                      <a:pt x="183" y="2273"/>
                      <a:pt x="205" y="2243"/>
                    </a:cubicBezTo>
                    <a:cubicBezTo>
                      <a:pt x="308" y="2101"/>
                      <a:pt x="418" y="1941"/>
                      <a:pt x="580" y="1862"/>
                    </a:cubicBezTo>
                    <a:cubicBezTo>
                      <a:pt x="638" y="1832"/>
                      <a:pt x="709" y="1813"/>
                      <a:pt x="777" y="1813"/>
                    </a:cubicBezTo>
                    <a:cubicBezTo>
                      <a:pt x="839" y="1813"/>
                      <a:pt x="900" y="1829"/>
                      <a:pt x="948" y="1869"/>
                    </a:cubicBezTo>
                    <a:cubicBezTo>
                      <a:pt x="1067" y="1964"/>
                      <a:pt x="1066" y="2144"/>
                      <a:pt x="1015" y="2274"/>
                    </a:cubicBezTo>
                    <a:cubicBezTo>
                      <a:pt x="957" y="2429"/>
                      <a:pt x="842" y="2544"/>
                      <a:pt x="762" y="2685"/>
                    </a:cubicBezTo>
                    <a:cubicBezTo>
                      <a:pt x="729" y="2745"/>
                      <a:pt x="770" y="2812"/>
                      <a:pt x="826" y="2812"/>
                    </a:cubicBezTo>
                    <a:cubicBezTo>
                      <a:pt x="842" y="2812"/>
                      <a:pt x="859" y="2807"/>
                      <a:pt x="877" y="2794"/>
                    </a:cubicBezTo>
                    <a:cubicBezTo>
                      <a:pt x="1190" y="2564"/>
                      <a:pt x="1462" y="2002"/>
                      <a:pt x="1089" y="1696"/>
                    </a:cubicBezTo>
                    <a:cubicBezTo>
                      <a:pt x="1000" y="1623"/>
                      <a:pt x="889" y="1592"/>
                      <a:pt x="777" y="1592"/>
                    </a:cubicBezTo>
                    <a:cubicBezTo>
                      <a:pt x="695" y="1592"/>
                      <a:pt x="612" y="1608"/>
                      <a:pt x="537" y="1638"/>
                    </a:cubicBezTo>
                    <a:cubicBezTo>
                      <a:pt x="435" y="1677"/>
                      <a:pt x="349" y="1740"/>
                      <a:pt x="271" y="1815"/>
                    </a:cubicBezTo>
                    <a:cubicBezTo>
                      <a:pt x="341" y="1335"/>
                      <a:pt x="463" y="850"/>
                      <a:pt x="819" y="504"/>
                    </a:cubicBezTo>
                    <a:cubicBezTo>
                      <a:pt x="1006" y="321"/>
                      <a:pt x="1246" y="201"/>
                      <a:pt x="1508" y="201"/>
                    </a:cubicBezTo>
                    <a:cubicBezTo>
                      <a:pt x="1530" y="201"/>
                      <a:pt x="1551" y="202"/>
                      <a:pt x="1573" y="204"/>
                    </a:cubicBezTo>
                    <a:cubicBezTo>
                      <a:pt x="1826" y="223"/>
                      <a:pt x="2061" y="343"/>
                      <a:pt x="2198" y="560"/>
                    </a:cubicBezTo>
                    <a:cubicBezTo>
                      <a:pt x="2211" y="581"/>
                      <a:pt x="2229" y="589"/>
                      <a:pt x="2247" y="589"/>
                    </a:cubicBezTo>
                    <a:cubicBezTo>
                      <a:pt x="2293" y="589"/>
                      <a:pt x="2341" y="538"/>
                      <a:pt x="2319" y="487"/>
                    </a:cubicBezTo>
                    <a:cubicBezTo>
                      <a:pt x="2212" y="252"/>
                      <a:pt x="1997" y="97"/>
                      <a:pt x="1750" y="33"/>
                    </a:cubicBezTo>
                    <a:cubicBezTo>
                      <a:pt x="1664" y="11"/>
                      <a:pt x="1578" y="0"/>
                      <a:pt x="1494"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2"/>
              <p:cNvSpPr/>
              <p:nvPr/>
            </p:nvSpPr>
            <p:spPr>
              <a:xfrm>
                <a:off x="5663175" y="2059350"/>
                <a:ext cx="59475" cy="53175"/>
              </a:xfrm>
              <a:custGeom>
                <a:rect b="b" l="l" r="r" t="t"/>
                <a:pathLst>
                  <a:path extrusionOk="0" h="2127" w="2379">
                    <a:moveTo>
                      <a:pt x="2269" y="1"/>
                    </a:moveTo>
                    <a:lnTo>
                      <a:pt x="2269" y="1"/>
                    </a:lnTo>
                    <a:cubicBezTo>
                      <a:pt x="1974" y="169"/>
                      <a:pt x="1634" y="255"/>
                      <a:pt x="1293" y="255"/>
                    </a:cubicBezTo>
                    <a:cubicBezTo>
                      <a:pt x="1093" y="255"/>
                      <a:pt x="892" y="225"/>
                      <a:pt x="701" y="164"/>
                    </a:cubicBezTo>
                    <a:lnTo>
                      <a:pt x="701" y="164"/>
                    </a:lnTo>
                    <a:cubicBezTo>
                      <a:pt x="709" y="334"/>
                      <a:pt x="626" y="506"/>
                      <a:pt x="487" y="605"/>
                    </a:cubicBezTo>
                    <a:cubicBezTo>
                      <a:pt x="400" y="667"/>
                      <a:pt x="294" y="699"/>
                      <a:pt x="187" y="699"/>
                    </a:cubicBezTo>
                    <a:cubicBezTo>
                      <a:pt x="123" y="699"/>
                      <a:pt x="60" y="687"/>
                      <a:pt x="0" y="664"/>
                    </a:cubicBezTo>
                    <a:lnTo>
                      <a:pt x="0" y="664"/>
                    </a:lnTo>
                    <a:cubicBezTo>
                      <a:pt x="15" y="980"/>
                      <a:pt x="28" y="1297"/>
                      <a:pt x="40" y="1613"/>
                    </a:cubicBezTo>
                    <a:cubicBezTo>
                      <a:pt x="54" y="1932"/>
                      <a:pt x="465" y="2094"/>
                      <a:pt x="783" y="2123"/>
                    </a:cubicBezTo>
                    <a:cubicBezTo>
                      <a:pt x="810" y="2126"/>
                      <a:pt x="838" y="2127"/>
                      <a:pt x="865" y="2127"/>
                    </a:cubicBezTo>
                    <a:cubicBezTo>
                      <a:pt x="1061" y="2127"/>
                      <a:pt x="1255" y="2067"/>
                      <a:pt x="1430" y="1977"/>
                    </a:cubicBezTo>
                    <a:cubicBezTo>
                      <a:pt x="1776" y="1799"/>
                      <a:pt x="2059" y="1496"/>
                      <a:pt x="2213" y="1138"/>
                    </a:cubicBezTo>
                    <a:cubicBezTo>
                      <a:pt x="2367" y="780"/>
                      <a:pt x="2378" y="376"/>
                      <a:pt x="2269"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5660425" y="2050750"/>
                <a:ext cx="66425" cy="52575"/>
              </a:xfrm>
              <a:custGeom>
                <a:rect b="b" l="l" r="r" t="t"/>
                <a:pathLst>
                  <a:path extrusionOk="0" h="2103" w="2657">
                    <a:moveTo>
                      <a:pt x="2553" y="1"/>
                    </a:moveTo>
                    <a:cubicBezTo>
                      <a:pt x="2532" y="1"/>
                      <a:pt x="2512" y="9"/>
                      <a:pt x="2499" y="31"/>
                    </a:cubicBezTo>
                    <a:cubicBezTo>
                      <a:pt x="2216" y="481"/>
                      <a:pt x="1857" y="884"/>
                      <a:pt x="1436" y="1210"/>
                    </a:cubicBezTo>
                    <a:cubicBezTo>
                      <a:pt x="1228" y="1370"/>
                      <a:pt x="1004" y="1511"/>
                      <a:pt x="769" y="1631"/>
                    </a:cubicBezTo>
                    <a:cubicBezTo>
                      <a:pt x="650" y="1691"/>
                      <a:pt x="528" y="1745"/>
                      <a:pt x="403" y="1793"/>
                    </a:cubicBezTo>
                    <a:cubicBezTo>
                      <a:pt x="288" y="1839"/>
                      <a:pt x="139" y="1859"/>
                      <a:pt x="53" y="1951"/>
                    </a:cubicBezTo>
                    <a:cubicBezTo>
                      <a:pt x="0" y="2007"/>
                      <a:pt x="59" y="2084"/>
                      <a:pt x="118" y="2098"/>
                    </a:cubicBezTo>
                    <a:cubicBezTo>
                      <a:pt x="132" y="2102"/>
                      <a:pt x="145" y="2103"/>
                      <a:pt x="158" y="2103"/>
                    </a:cubicBezTo>
                    <a:cubicBezTo>
                      <a:pt x="213" y="2103"/>
                      <a:pt x="267" y="2079"/>
                      <a:pt x="320" y="2059"/>
                    </a:cubicBezTo>
                    <a:cubicBezTo>
                      <a:pt x="388" y="2035"/>
                      <a:pt x="454" y="2009"/>
                      <a:pt x="521" y="1982"/>
                    </a:cubicBezTo>
                    <a:cubicBezTo>
                      <a:pt x="646" y="1932"/>
                      <a:pt x="767" y="1876"/>
                      <a:pt x="885" y="1813"/>
                    </a:cubicBezTo>
                    <a:cubicBezTo>
                      <a:pt x="1129" y="1684"/>
                      <a:pt x="1362" y="1531"/>
                      <a:pt x="1578" y="1360"/>
                    </a:cubicBezTo>
                    <a:cubicBezTo>
                      <a:pt x="2013" y="1015"/>
                      <a:pt x="2368" y="592"/>
                      <a:pt x="2629" y="103"/>
                    </a:cubicBezTo>
                    <a:cubicBezTo>
                      <a:pt x="2656" y="49"/>
                      <a:pt x="2603" y="1"/>
                      <a:pt x="255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2"/>
              <p:cNvSpPr/>
              <p:nvPr/>
            </p:nvSpPr>
            <p:spPr>
              <a:xfrm>
                <a:off x="5671325" y="1806325"/>
                <a:ext cx="85550" cy="18350"/>
              </a:xfrm>
              <a:custGeom>
                <a:rect b="b" l="l" r="r" t="t"/>
                <a:pathLst>
                  <a:path extrusionOk="0" h="734" w="3422">
                    <a:moveTo>
                      <a:pt x="1556" y="0"/>
                    </a:moveTo>
                    <a:cubicBezTo>
                      <a:pt x="1304" y="0"/>
                      <a:pt x="1050" y="25"/>
                      <a:pt x="803" y="76"/>
                    </a:cubicBezTo>
                    <a:cubicBezTo>
                      <a:pt x="663" y="106"/>
                      <a:pt x="525" y="146"/>
                      <a:pt x="388" y="193"/>
                    </a:cubicBezTo>
                    <a:cubicBezTo>
                      <a:pt x="262" y="238"/>
                      <a:pt x="64" y="294"/>
                      <a:pt x="26" y="438"/>
                    </a:cubicBezTo>
                    <a:cubicBezTo>
                      <a:pt x="1" y="531"/>
                      <a:pt x="32" y="604"/>
                      <a:pt x="118" y="649"/>
                    </a:cubicBezTo>
                    <a:cubicBezTo>
                      <a:pt x="148" y="665"/>
                      <a:pt x="181" y="671"/>
                      <a:pt x="214" y="671"/>
                    </a:cubicBezTo>
                    <a:cubicBezTo>
                      <a:pt x="316" y="671"/>
                      <a:pt x="428" y="612"/>
                      <a:pt x="520" y="581"/>
                    </a:cubicBezTo>
                    <a:cubicBezTo>
                      <a:pt x="640" y="540"/>
                      <a:pt x="764" y="505"/>
                      <a:pt x="889" y="476"/>
                    </a:cubicBezTo>
                    <a:cubicBezTo>
                      <a:pt x="1128" y="422"/>
                      <a:pt x="1375" y="391"/>
                      <a:pt x="1622" y="391"/>
                    </a:cubicBezTo>
                    <a:cubicBezTo>
                      <a:pt x="1630" y="391"/>
                      <a:pt x="1637" y="391"/>
                      <a:pt x="1645" y="391"/>
                    </a:cubicBezTo>
                    <a:cubicBezTo>
                      <a:pt x="1903" y="393"/>
                      <a:pt x="2164" y="422"/>
                      <a:pt x="2416" y="478"/>
                    </a:cubicBezTo>
                    <a:cubicBezTo>
                      <a:pt x="2673" y="536"/>
                      <a:pt x="2915" y="639"/>
                      <a:pt x="3163" y="725"/>
                    </a:cubicBezTo>
                    <a:cubicBezTo>
                      <a:pt x="3180" y="731"/>
                      <a:pt x="3196" y="733"/>
                      <a:pt x="3212" y="733"/>
                    </a:cubicBezTo>
                    <a:cubicBezTo>
                      <a:pt x="3339" y="733"/>
                      <a:pt x="3422" y="561"/>
                      <a:pt x="3301" y="474"/>
                    </a:cubicBezTo>
                    <a:cubicBezTo>
                      <a:pt x="2847" y="146"/>
                      <a:pt x="2218" y="16"/>
                      <a:pt x="1667" y="2"/>
                    </a:cubicBezTo>
                    <a:cubicBezTo>
                      <a:pt x="1630" y="1"/>
                      <a:pt x="1593" y="0"/>
                      <a:pt x="155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2"/>
              <p:cNvSpPr/>
              <p:nvPr/>
            </p:nvSpPr>
            <p:spPr>
              <a:xfrm>
                <a:off x="5564775" y="1829125"/>
                <a:ext cx="45225" cy="21500"/>
              </a:xfrm>
              <a:custGeom>
                <a:rect b="b" l="l" r="r" t="t"/>
                <a:pathLst>
                  <a:path extrusionOk="0" h="860" w="1809">
                    <a:moveTo>
                      <a:pt x="1280" y="1"/>
                    </a:moveTo>
                    <a:cubicBezTo>
                      <a:pt x="1242" y="1"/>
                      <a:pt x="1203" y="2"/>
                      <a:pt x="1166" y="4"/>
                    </a:cubicBezTo>
                    <a:cubicBezTo>
                      <a:pt x="1003" y="11"/>
                      <a:pt x="837" y="47"/>
                      <a:pt x="684" y="108"/>
                    </a:cubicBezTo>
                    <a:cubicBezTo>
                      <a:pt x="530" y="168"/>
                      <a:pt x="379" y="257"/>
                      <a:pt x="254" y="366"/>
                    </a:cubicBezTo>
                    <a:cubicBezTo>
                      <a:pt x="187" y="424"/>
                      <a:pt x="100" y="493"/>
                      <a:pt x="73" y="578"/>
                    </a:cubicBezTo>
                    <a:cubicBezTo>
                      <a:pt x="51" y="646"/>
                      <a:pt x="1" y="715"/>
                      <a:pt x="13" y="792"/>
                    </a:cubicBezTo>
                    <a:cubicBezTo>
                      <a:pt x="21" y="831"/>
                      <a:pt x="54" y="859"/>
                      <a:pt x="93" y="859"/>
                    </a:cubicBezTo>
                    <a:cubicBezTo>
                      <a:pt x="98" y="859"/>
                      <a:pt x="103" y="859"/>
                      <a:pt x="108" y="858"/>
                    </a:cubicBezTo>
                    <a:cubicBezTo>
                      <a:pt x="173" y="847"/>
                      <a:pt x="226" y="792"/>
                      <a:pt x="284" y="765"/>
                    </a:cubicBezTo>
                    <a:cubicBezTo>
                      <a:pt x="351" y="734"/>
                      <a:pt x="406" y="672"/>
                      <a:pt x="466" y="628"/>
                    </a:cubicBezTo>
                    <a:cubicBezTo>
                      <a:pt x="575" y="548"/>
                      <a:pt x="693" y="486"/>
                      <a:pt x="821" y="438"/>
                    </a:cubicBezTo>
                    <a:cubicBezTo>
                      <a:pt x="951" y="389"/>
                      <a:pt x="1085" y="358"/>
                      <a:pt x="1223" y="348"/>
                    </a:cubicBezTo>
                    <a:cubicBezTo>
                      <a:pt x="1243" y="347"/>
                      <a:pt x="1263" y="346"/>
                      <a:pt x="1282" y="346"/>
                    </a:cubicBezTo>
                    <a:cubicBezTo>
                      <a:pt x="1383" y="346"/>
                      <a:pt x="1484" y="362"/>
                      <a:pt x="1586" y="362"/>
                    </a:cubicBezTo>
                    <a:cubicBezTo>
                      <a:pt x="1603" y="362"/>
                      <a:pt x="1621" y="362"/>
                      <a:pt x="1639" y="360"/>
                    </a:cubicBezTo>
                    <a:cubicBezTo>
                      <a:pt x="1764" y="353"/>
                      <a:pt x="1809" y="157"/>
                      <a:pt x="1704" y="93"/>
                    </a:cubicBezTo>
                    <a:cubicBezTo>
                      <a:pt x="1579" y="19"/>
                      <a:pt x="1427" y="1"/>
                      <a:pt x="128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5603825" y="1932300"/>
                <a:ext cx="53275" cy="125225"/>
              </a:xfrm>
              <a:custGeom>
                <a:rect b="b" l="l" r="r" t="t"/>
                <a:pathLst>
                  <a:path extrusionOk="0" h="5009" w="2131">
                    <a:moveTo>
                      <a:pt x="947" y="1"/>
                    </a:moveTo>
                    <a:cubicBezTo>
                      <a:pt x="901" y="1"/>
                      <a:pt x="857" y="29"/>
                      <a:pt x="851" y="90"/>
                    </a:cubicBezTo>
                    <a:cubicBezTo>
                      <a:pt x="749" y="1022"/>
                      <a:pt x="369" y="1891"/>
                      <a:pt x="117" y="2787"/>
                    </a:cubicBezTo>
                    <a:cubicBezTo>
                      <a:pt x="65" y="2974"/>
                      <a:pt x="0" y="3177"/>
                      <a:pt x="55" y="3373"/>
                    </a:cubicBezTo>
                    <a:cubicBezTo>
                      <a:pt x="106" y="3556"/>
                      <a:pt x="255" y="3654"/>
                      <a:pt x="423" y="3720"/>
                    </a:cubicBezTo>
                    <a:cubicBezTo>
                      <a:pt x="833" y="3878"/>
                      <a:pt x="1310" y="3992"/>
                      <a:pt x="1756" y="3993"/>
                    </a:cubicBezTo>
                    <a:cubicBezTo>
                      <a:pt x="1889" y="4285"/>
                      <a:pt x="1953" y="4603"/>
                      <a:pt x="1951" y="4924"/>
                    </a:cubicBezTo>
                    <a:cubicBezTo>
                      <a:pt x="1951" y="4978"/>
                      <a:pt x="1996" y="5008"/>
                      <a:pt x="2037" y="5008"/>
                    </a:cubicBezTo>
                    <a:cubicBezTo>
                      <a:pt x="2074" y="5008"/>
                      <a:pt x="2108" y="4986"/>
                      <a:pt x="2110" y="4938"/>
                    </a:cubicBezTo>
                    <a:cubicBezTo>
                      <a:pt x="2131" y="4558"/>
                      <a:pt x="2063" y="4193"/>
                      <a:pt x="1932" y="3837"/>
                    </a:cubicBezTo>
                    <a:cubicBezTo>
                      <a:pt x="1917" y="3798"/>
                      <a:pt x="1876" y="3776"/>
                      <a:pt x="1839" y="3771"/>
                    </a:cubicBezTo>
                    <a:cubicBezTo>
                      <a:pt x="1396" y="3705"/>
                      <a:pt x="966" y="3650"/>
                      <a:pt x="543" y="3495"/>
                    </a:cubicBezTo>
                    <a:cubicBezTo>
                      <a:pt x="464" y="3465"/>
                      <a:pt x="371" y="3436"/>
                      <a:pt x="323" y="3364"/>
                    </a:cubicBezTo>
                    <a:cubicBezTo>
                      <a:pt x="274" y="3293"/>
                      <a:pt x="284" y="3195"/>
                      <a:pt x="297" y="3114"/>
                    </a:cubicBezTo>
                    <a:cubicBezTo>
                      <a:pt x="328" y="2918"/>
                      <a:pt x="399" y="2723"/>
                      <a:pt x="458" y="2534"/>
                    </a:cubicBezTo>
                    <a:cubicBezTo>
                      <a:pt x="710" y="1737"/>
                      <a:pt x="1032" y="956"/>
                      <a:pt x="1052" y="108"/>
                    </a:cubicBezTo>
                    <a:cubicBezTo>
                      <a:pt x="1053" y="38"/>
                      <a:pt x="999" y="1"/>
                      <a:pt x="94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2"/>
              <p:cNvSpPr/>
              <p:nvPr/>
            </p:nvSpPr>
            <p:spPr>
              <a:xfrm>
                <a:off x="5673825" y="1882850"/>
                <a:ext cx="76900" cy="32525"/>
              </a:xfrm>
              <a:custGeom>
                <a:rect b="b" l="l" r="r" t="t"/>
                <a:pathLst>
                  <a:path extrusionOk="0" h="1301" w="3076">
                    <a:moveTo>
                      <a:pt x="2949" y="1"/>
                    </a:moveTo>
                    <a:cubicBezTo>
                      <a:pt x="2922" y="1"/>
                      <a:pt x="2897" y="12"/>
                      <a:pt x="2881" y="39"/>
                    </a:cubicBezTo>
                    <a:cubicBezTo>
                      <a:pt x="2612" y="492"/>
                      <a:pt x="2180" y="850"/>
                      <a:pt x="1665" y="985"/>
                    </a:cubicBezTo>
                    <a:cubicBezTo>
                      <a:pt x="1498" y="1029"/>
                      <a:pt x="1327" y="1051"/>
                      <a:pt x="1155" y="1051"/>
                    </a:cubicBezTo>
                    <a:cubicBezTo>
                      <a:pt x="1035" y="1051"/>
                      <a:pt x="915" y="1040"/>
                      <a:pt x="796" y="1019"/>
                    </a:cubicBezTo>
                    <a:cubicBezTo>
                      <a:pt x="670" y="997"/>
                      <a:pt x="539" y="962"/>
                      <a:pt x="425" y="905"/>
                    </a:cubicBezTo>
                    <a:cubicBezTo>
                      <a:pt x="373" y="877"/>
                      <a:pt x="324" y="844"/>
                      <a:pt x="282" y="805"/>
                    </a:cubicBezTo>
                    <a:cubicBezTo>
                      <a:pt x="241" y="767"/>
                      <a:pt x="215" y="720"/>
                      <a:pt x="165" y="692"/>
                    </a:cubicBezTo>
                    <a:cubicBezTo>
                      <a:pt x="147" y="683"/>
                      <a:pt x="127" y="678"/>
                      <a:pt x="108" y="678"/>
                    </a:cubicBezTo>
                    <a:cubicBezTo>
                      <a:pt x="61" y="678"/>
                      <a:pt x="17" y="707"/>
                      <a:pt x="13" y="764"/>
                    </a:cubicBezTo>
                    <a:cubicBezTo>
                      <a:pt x="1" y="906"/>
                      <a:pt x="138" y="1025"/>
                      <a:pt x="249" y="1093"/>
                    </a:cubicBezTo>
                    <a:cubicBezTo>
                      <a:pt x="374" y="1170"/>
                      <a:pt x="516" y="1215"/>
                      <a:pt x="660" y="1247"/>
                    </a:cubicBezTo>
                    <a:cubicBezTo>
                      <a:pt x="816" y="1283"/>
                      <a:pt x="975" y="1300"/>
                      <a:pt x="1135" y="1300"/>
                    </a:cubicBezTo>
                    <a:cubicBezTo>
                      <a:pt x="1306" y="1300"/>
                      <a:pt x="1477" y="1280"/>
                      <a:pt x="1644" y="1239"/>
                    </a:cubicBezTo>
                    <a:cubicBezTo>
                      <a:pt x="2254" y="1090"/>
                      <a:pt x="2762" y="682"/>
                      <a:pt x="3043" y="124"/>
                    </a:cubicBezTo>
                    <a:cubicBezTo>
                      <a:pt x="3075" y="60"/>
                      <a:pt x="3009" y="1"/>
                      <a:pt x="294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2"/>
              <p:cNvSpPr/>
              <p:nvPr/>
            </p:nvSpPr>
            <p:spPr>
              <a:xfrm>
                <a:off x="5570075" y="1913675"/>
                <a:ext cx="41600" cy="24250"/>
              </a:xfrm>
              <a:custGeom>
                <a:rect b="b" l="l" r="r" t="t"/>
                <a:pathLst>
                  <a:path extrusionOk="0" h="970" w="1664">
                    <a:moveTo>
                      <a:pt x="1566" y="0"/>
                    </a:moveTo>
                    <a:cubicBezTo>
                      <a:pt x="1534" y="0"/>
                      <a:pt x="1504" y="17"/>
                      <a:pt x="1490" y="58"/>
                    </a:cubicBezTo>
                    <a:cubicBezTo>
                      <a:pt x="1442" y="204"/>
                      <a:pt x="1388" y="340"/>
                      <a:pt x="1288" y="459"/>
                    </a:cubicBezTo>
                    <a:cubicBezTo>
                      <a:pt x="1197" y="566"/>
                      <a:pt x="1074" y="649"/>
                      <a:pt x="944" y="695"/>
                    </a:cubicBezTo>
                    <a:cubicBezTo>
                      <a:pt x="865" y="723"/>
                      <a:pt x="783" y="735"/>
                      <a:pt x="700" y="735"/>
                    </a:cubicBezTo>
                    <a:cubicBezTo>
                      <a:pt x="633" y="735"/>
                      <a:pt x="566" y="727"/>
                      <a:pt x="502" y="711"/>
                    </a:cubicBezTo>
                    <a:cubicBezTo>
                      <a:pt x="426" y="694"/>
                      <a:pt x="351" y="665"/>
                      <a:pt x="282" y="629"/>
                    </a:cubicBezTo>
                    <a:cubicBezTo>
                      <a:pt x="218" y="596"/>
                      <a:pt x="163" y="540"/>
                      <a:pt x="91" y="540"/>
                    </a:cubicBezTo>
                    <a:cubicBezTo>
                      <a:pt x="85" y="540"/>
                      <a:pt x="79" y="540"/>
                      <a:pt x="72" y="541"/>
                    </a:cubicBezTo>
                    <a:cubicBezTo>
                      <a:pt x="37" y="546"/>
                      <a:pt x="1" y="582"/>
                      <a:pt x="1" y="618"/>
                    </a:cubicBezTo>
                    <a:cubicBezTo>
                      <a:pt x="1" y="721"/>
                      <a:pt x="103" y="786"/>
                      <a:pt x="185" y="835"/>
                    </a:cubicBezTo>
                    <a:cubicBezTo>
                      <a:pt x="266" y="882"/>
                      <a:pt x="353" y="918"/>
                      <a:pt x="442" y="940"/>
                    </a:cubicBezTo>
                    <a:cubicBezTo>
                      <a:pt x="523" y="960"/>
                      <a:pt x="606" y="970"/>
                      <a:pt x="688" y="970"/>
                    </a:cubicBezTo>
                    <a:cubicBezTo>
                      <a:pt x="800" y="970"/>
                      <a:pt x="911" y="952"/>
                      <a:pt x="1019" y="916"/>
                    </a:cubicBezTo>
                    <a:cubicBezTo>
                      <a:pt x="1349" y="804"/>
                      <a:pt x="1664" y="460"/>
                      <a:pt x="1664" y="96"/>
                    </a:cubicBezTo>
                    <a:cubicBezTo>
                      <a:pt x="1664" y="39"/>
                      <a:pt x="1613" y="0"/>
                      <a:pt x="156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5746800" y="1883550"/>
                <a:ext cx="31775" cy="11675"/>
              </a:xfrm>
              <a:custGeom>
                <a:rect b="b" l="l" r="r" t="t"/>
                <a:pathLst>
                  <a:path extrusionOk="0" h="467" w="1271">
                    <a:moveTo>
                      <a:pt x="105" y="1"/>
                    </a:moveTo>
                    <a:cubicBezTo>
                      <a:pt x="52" y="1"/>
                      <a:pt x="0" y="54"/>
                      <a:pt x="4" y="117"/>
                    </a:cubicBezTo>
                    <a:cubicBezTo>
                      <a:pt x="11" y="215"/>
                      <a:pt x="112" y="277"/>
                      <a:pt x="196" y="309"/>
                    </a:cubicBezTo>
                    <a:cubicBezTo>
                      <a:pt x="299" y="349"/>
                      <a:pt x="407" y="376"/>
                      <a:pt x="515" y="400"/>
                    </a:cubicBezTo>
                    <a:cubicBezTo>
                      <a:pt x="629" y="426"/>
                      <a:pt x="744" y="442"/>
                      <a:pt x="861" y="453"/>
                    </a:cubicBezTo>
                    <a:cubicBezTo>
                      <a:pt x="921" y="458"/>
                      <a:pt x="983" y="466"/>
                      <a:pt x="1044" y="466"/>
                    </a:cubicBezTo>
                    <a:cubicBezTo>
                      <a:pt x="1096" y="466"/>
                      <a:pt x="1147" y="460"/>
                      <a:pt x="1196" y="442"/>
                    </a:cubicBezTo>
                    <a:cubicBezTo>
                      <a:pt x="1271" y="416"/>
                      <a:pt x="1252" y="310"/>
                      <a:pt x="1189" y="284"/>
                    </a:cubicBezTo>
                    <a:cubicBezTo>
                      <a:pt x="1097" y="247"/>
                      <a:pt x="987" y="252"/>
                      <a:pt x="889" y="240"/>
                    </a:cubicBezTo>
                    <a:cubicBezTo>
                      <a:pt x="795" y="227"/>
                      <a:pt x="705" y="209"/>
                      <a:pt x="612" y="190"/>
                    </a:cubicBezTo>
                    <a:cubicBezTo>
                      <a:pt x="523" y="170"/>
                      <a:pt x="435" y="148"/>
                      <a:pt x="348" y="122"/>
                    </a:cubicBezTo>
                    <a:cubicBezTo>
                      <a:pt x="280" y="101"/>
                      <a:pt x="213" y="87"/>
                      <a:pt x="173" y="38"/>
                    </a:cubicBezTo>
                    <a:cubicBezTo>
                      <a:pt x="154" y="12"/>
                      <a:pt x="129" y="1"/>
                      <a:pt x="10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2"/>
              <p:cNvSpPr/>
              <p:nvPr/>
            </p:nvSpPr>
            <p:spPr>
              <a:xfrm>
                <a:off x="5722500" y="1903600"/>
                <a:ext cx="29550" cy="19875"/>
              </a:xfrm>
              <a:custGeom>
                <a:rect b="b" l="l" r="r" t="t"/>
                <a:pathLst>
                  <a:path extrusionOk="0" h="795" w="1182">
                    <a:moveTo>
                      <a:pt x="156" y="0"/>
                    </a:moveTo>
                    <a:cubicBezTo>
                      <a:pt x="76" y="0"/>
                      <a:pt x="0" y="97"/>
                      <a:pt x="66" y="178"/>
                    </a:cubicBezTo>
                    <a:cubicBezTo>
                      <a:pt x="306" y="467"/>
                      <a:pt x="608" y="794"/>
                      <a:pt x="1007" y="794"/>
                    </a:cubicBezTo>
                    <a:cubicBezTo>
                      <a:pt x="1033" y="794"/>
                      <a:pt x="1060" y="793"/>
                      <a:pt x="1087" y="790"/>
                    </a:cubicBezTo>
                    <a:cubicBezTo>
                      <a:pt x="1181" y="780"/>
                      <a:pt x="1174" y="627"/>
                      <a:pt x="1081" y="624"/>
                    </a:cubicBezTo>
                    <a:cubicBezTo>
                      <a:pt x="716" y="610"/>
                      <a:pt x="449" y="303"/>
                      <a:pt x="234" y="40"/>
                    </a:cubicBezTo>
                    <a:cubicBezTo>
                      <a:pt x="212" y="12"/>
                      <a:pt x="184" y="0"/>
                      <a:pt x="15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2"/>
              <p:cNvSpPr/>
              <p:nvPr/>
            </p:nvSpPr>
            <p:spPr>
              <a:xfrm>
                <a:off x="5557875" y="1927625"/>
                <a:ext cx="17000" cy="12600"/>
              </a:xfrm>
              <a:custGeom>
                <a:rect b="b" l="l" r="r" t="t"/>
                <a:pathLst>
                  <a:path extrusionOk="0" h="504" w="680">
                    <a:moveTo>
                      <a:pt x="587" y="1"/>
                    </a:moveTo>
                    <a:cubicBezTo>
                      <a:pt x="563" y="1"/>
                      <a:pt x="539" y="11"/>
                      <a:pt x="525" y="33"/>
                    </a:cubicBezTo>
                    <a:cubicBezTo>
                      <a:pt x="509" y="55"/>
                      <a:pt x="495" y="76"/>
                      <a:pt x="481" y="100"/>
                    </a:cubicBezTo>
                    <a:cubicBezTo>
                      <a:pt x="469" y="119"/>
                      <a:pt x="454" y="144"/>
                      <a:pt x="437" y="160"/>
                    </a:cubicBezTo>
                    <a:lnTo>
                      <a:pt x="437" y="160"/>
                    </a:lnTo>
                    <a:cubicBezTo>
                      <a:pt x="433" y="162"/>
                      <a:pt x="431" y="164"/>
                      <a:pt x="428" y="167"/>
                    </a:cubicBezTo>
                    <a:lnTo>
                      <a:pt x="416" y="179"/>
                    </a:lnTo>
                    <a:cubicBezTo>
                      <a:pt x="406" y="189"/>
                      <a:pt x="396" y="199"/>
                      <a:pt x="386" y="208"/>
                    </a:cubicBezTo>
                    <a:cubicBezTo>
                      <a:pt x="366" y="225"/>
                      <a:pt x="345" y="240"/>
                      <a:pt x="324" y="255"/>
                    </a:cubicBezTo>
                    <a:lnTo>
                      <a:pt x="323" y="255"/>
                    </a:lnTo>
                    <a:cubicBezTo>
                      <a:pt x="323" y="255"/>
                      <a:pt x="322" y="256"/>
                      <a:pt x="320" y="256"/>
                    </a:cubicBezTo>
                    <a:cubicBezTo>
                      <a:pt x="314" y="259"/>
                      <a:pt x="309" y="262"/>
                      <a:pt x="304" y="265"/>
                    </a:cubicBezTo>
                    <a:cubicBezTo>
                      <a:pt x="292" y="272"/>
                      <a:pt x="281" y="278"/>
                      <a:pt x="268" y="283"/>
                    </a:cubicBezTo>
                    <a:cubicBezTo>
                      <a:pt x="245" y="293"/>
                      <a:pt x="220" y="302"/>
                      <a:pt x="196" y="312"/>
                    </a:cubicBezTo>
                    <a:cubicBezTo>
                      <a:pt x="190" y="313"/>
                      <a:pt x="185" y="316"/>
                      <a:pt x="179" y="317"/>
                    </a:cubicBezTo>
                    <a:cubicBezTo>
                      <a:pt x="178" y="318"/>
                      <a:pt x="177" y="318"/>
                      <a:pt x="173" y="319"/>
                    </a:cubicBezTo>
                    <a:cubicBezTo>
                      <a:pt x="160" y="323"/>
                      <a:pt x="147" y="326"/>
                      <a:pt x="133" y="328"/>
                    </a:cubicBezTo>
                    <a:cubicBezTo>
                      <a:pt x="98" y="334"/>
                      <a:pt x="65" y="338"/>
                      <a:pt x="39" y="364"/>
                    </a:cubicBezTo>
                    <a:cubicBezTo>
                      <a:pt x="14" y="389"/>
                      <a:pt x="1" y="434"/>
                      <a:pt x="27" y="463"/>
                    </a:cubicBezTo>
                    <a:cubicBezTo>
                      <a:pt x="50" y="485"/>
                      <a:pt x="67" y="499"/>
                      <a:pt x="99" y="503"/>
                    </a:cubicBezTo>
                    <a:cubicBezTo>
                      <a:pt x="114" y="504"/>
                      <a:pt x="128" y="504"/>
                      <a:pt x="143" y="504"/>
                    </a:cubicBezTo>
                    <a:cubicBezTo>
                      <a:pt x="178" y="503"/>
                      <a:pt x="211" y="501"/>
                      <a:pt x="246" y="493"/>
                    </a:cubicBezTo>
                    <a:cubicBezTo>
                      <a:pt x="317" y="480"/>
                      <a:pt x="380" y="447"/>
                      <a:pt x="440" y="409"/>
                    </a:cubicBezTo>
                    <a:cubicBezTo>
                      <a:pt x="550" y="337"/>
                      <a:pt x="649" y="219"/>
                      <a:pt x="671" y="87"/>
                    </a:cubicBezTo>
                    <a:cubicBezTo>
                      <a:pt x="679" y="35"/>
                      <a:pt x="633" y="1"/>
                      <a:pt x="58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5577125" y="1934200"/>
                <a:ext cx="11350" cy="13100"/>
              </a:xfrm>
              <a:custGeom>
                <a:rect b="b" l="l" r="r" t="t"/>
                <a:pathLst>
                  <a:path extrusionOk="0" h="524" w="454">
                    <a:moveTo>
                      <a:pt x="380" y="0"/>
                    </a:moveTo>
                    <a:cubicBezTo>
                      <a:pt x="364" y="0"/>
                      <a:pt x="347" y="8"/>
                      <a:pt x="334" y="24"/>
                    </a:cubicBezTo>
                    <a:cubicBezTo>
                      <a:pt x="317" y="46"/>
                      <a:pt x="304" y="69"/>
                      <a:pt x="293" y="94"/>
                    </a:cubicBezTo>
                    <a:cubicBezTo>
                      <a:pt x="291" y="99"/>
                      <a:pt x="289" y="102"/>
                      <a:pt x="287" y="107"/>
                    </a:cubicBezTo>
                    <a:cubicBezTo>
                      <a:pt x="286" y="109"/>
                      <a:pt x="286" y="111"/>
                      <a:pt x="284" y="112"/>
                    </a:cubicBezTo>
                    <a:cubicBezTo>
                      <a:pt x="275" y="123"/>
                      <a:pt x="267" y="143"/>
                      <a:pt x="262" y="153"/>
                    </a:cubicBezTo>
                    <a:cubicBezTo>
                      <a:pt x="260" y="157"/>
                      <a:pt x="258" y="162"/>
                      <a:pt x="256" y="166"/>
                    </a:cubicBezTo>
                    <a:cubicBezTo>
                      <a:pt x="256" y="167"/>
                      <a:pt x="255" y="167"/>
                      <a:pt x="255" y="168"/>
                    </a:cubicBezTo>
                    <a:cubicBezTo>
                      <a:pt x="248" y="177"/>
                      <a:pt x="242" y="187"/>
                      <a:pt x="236" y="197"/>
                    </a:cubicBezTo>
                    <a:cubicBezTo>
                      <a:pt x="224" y="214"/>
                      <a:pt x="211" y="233"/>
                      <a:pt x="196" y="250"/>
                    </a:cubicBezTo>
                    <a:cubicBezTo>
                      <a:pt x="189" y="259"/>
                      <a:pt x="183" y="266"/>
                      <a:pt x="175" y="276"/>
                    </a:cubicBezTo>
                    <a:cubicBezTo>
                      <a:pt x="174" y="277"/>
                      <a:pt x="173" y="280"/>
                      <a:pt x="171" y="281"/>
                    </a:cubicBezTo>
                    <a:lnTo>
                      <a:pt x="161" y="290"/>
                    </a:lnTo>
                    <a:cubicBezTo>
                      <a:pt x="145" y="305"/>
                      <a:pt x="128" y="320"/>
                      <a:pt x="112" y="335"/>
                    </a:cubicBezTo>
                    <a:cubicBezTo>
                      <a:pt x="92" y="353"/>
                      <a:pt x="66" y="368"/>
                      <a:pt x="50" y="390"/>
                    </a:cubicBezTo>
                    <a:cubicBezTo>
                      <a:pt x="46" y="397"/>
                      <a:pt x="42" y="404"/>
                      <a:pt x="39" y="412"/>
                    </a:cubicBezTo>
                    <a:cubicBezTo>
                      <a:pt x="39" y="413"/>
                      <a:pt x="39" y="413"/>
                      <a:pt x="37" y="414"/>
                    </a:cubicBezTo>
                    <a:cubicBezTo>
                      <a:pt x="29" y="426"/>
                      <a:pt x="24" y="438"/>
                      <a:pt x="16" y="450"/>
                    </a:cubicBezTo>
                    <a:cubicBezTo>
                      <a:pt x="0" y="482"/>
                      <a:pt x="32" y="513"/>
                      <a:pt x="61" y="520"/>
                    </a:cubicBezTo>
                    <a:cubicBezTo>
                      <a:pt x="72" y="523"/>
                      <a:pt x="85" y="524"/>
                      <a:pt x="98" y="524"/>
                    </a:cubicBezTo>
                    <a:cubicBezTo>
                      <a:pt x="118" y="524"/>
                      <a:pt x="138" y="521"/>
                      <a:pt x="153" y="515"/>
                    </a:cubicBezTo>
                    <a:cubicBezTo>
                      <a:pt x="180" y="503"/>
                      <a:pt x="205" y="485"/>
                      <a:pt x="229" y="469"/>
                    </a:cubicBezTo>
                    <a:cubicBezTo>
                      <a:pt x="271" y="436"/>
                      <a:pt x="309" y="395"/>
                      <a:pt x="340" y="353"/>
                    </a:cubicBezTo>
                    <a:cubicBezTo>
                      <a:pt x="373" y="311"/>
                      <a:pt x="401" y="263"/>
                      <a:pt x="420" y="214"/>
                    </a:cubicBezTo>
                    <a:cubicBezTo>
                      <a:pt x="441" y="164"/>
                      <a:pt x="453" y="101"/>
                      <a:pt x="440" y="49"/>
                    </a:cubicBezTo>
                    <a:cubicBezTo>
                      <a:pt x="432" y="18"/>
                      <a:pt x="406" y="0"/>
                      <a:pt x="38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2"/>
              <p:cNvSpPr/>
              <p:nvPr/>
            </p:nvSpPr>
            <p:spPr>
              <a:xfrm>
                <a:off x="5616525" y="1607425"/>
                <a:ext cx="333675" cy="256325"/>
              </a:xfrm>
              <a:custGeom>
                <a:rect b="b" l="l" r="r" t="t"/>
                <a:pathLst>
                  <a:path extrusionOk="0" h="10253" w="13347">
                    <a:moveTo>
                      <a:pt x="2833" y="1"/>
                    </a:moveTo>
                    <a:cubicBezTo>
                      <a:pt x="1884" y="1"/>
                      <a:pt x="1091" y="269"/>
                      <a:pt x="771" y="1034"/>
                    </a:cubicBezTo>
                    <a:cubicBezTo>
                      <a:pt x="1" y="2880"/>
                      <a:pt x="1537" y="5674"/>
                      <a:pt x="2778" y="7172"/>
                    </a:cubicBezTo>
                    <a:cubicBezTo>
                      <a:pt x="4236" y="8929"/>
                      <a:pt x="6729" y="10253"/>
                      <a:pt x="9320" y="10253"/>
                    </a:cubicBezTo>
                    <a:cubicBezTo>
                      <a:pt x="9636" y="10253"/>
                      <a:pt x="9954" y="10233"/>
                      <a:pt x="10271" y="10192"/>
                    </a:cubicBezTo>
                    <a:cubicBezTo>
                      <a:pt x="11259" y="10064"/>
                      <a:pt x="12264" y="9697"/>
                      <a:pt x="12771" y="9007"/>
                    </a:cubicBezTo>
                    <a:cubicBezTo>
                      <a:pt x="13346" y="8226"/>
                      <a:pt x="13161" y="7231"/>
                      <a:pt x="12800" y="6371"/>
                    </a:cubicBezTo>
                    <a:cubicBezTo>
                      <a:pt x="11890" y="4204"/>
                      <a:pt x="9948" y="2327"/>
                      <a:pt x="7462" y="1206"/>
                    </a:cubicBezTo>
                    <a:cubicBezTo>
                      <a:pt x="6496" y="771"/>
                      <a:pt x="4441" y="1"/>
                      <a:pt x="283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2"/>
              <p:cNvSpPr/>
              <p:nvPr/>
            </p:nvSpPr>
            <p:spPr>
              <a:xfrm>
                <a:off x="5039450" y="2777850"/>
                <a:ext cx="203075" cy="171275"/>
              </a:xfrm>
              <a:custGeom>
                <a:rect b="b" l="l" r="r" t="t"/>
                <a:pathLst>
                  <a:path extrusionOk="0" h="6851" w="8123">
                    <a:moveTo>
                      <a:pt x="1194" y="1"/>
                    </a:moveTo>
                    <a:cubicBezTo>
                      <a:pt x="167" y="1819"/>
                      <a:pt x="0" y="3975"/>
                      <a:pt x="394" y="6025"/>
                    </a:cubicBezTo>
                    <a:cubicBezTo>
                      <a:pt x="1730" y="6583"/>
                      <a:pt x="3138" y="6851"/>
                      <a:pt x="4570" y="6851"/>
                    </a:cubicBezTo>
                    <a:cubicBezTo>
                      <a:pt x="4945" y="6851"/>
                      <a:pt x="5323" y="6832"/>
                      <a:pt x="5701" y="6796"/>
                    </a:cubicBezTo>
                    <a:cubicBezTo>
                      <a:pt x="6443" y="6724"/>
                      <a:pt x="7245" y="6539"/>
                      <a:pt x="7700" y="5948"/>
                    </a:cubicBezTo>
                    <a:cubicBezTo>
                      <a:pt x="8048" y="5497"/>
                      <a:pt x="8122" y="4877"/>
                      <a:pt x="7997" y="4321"/>
                    </a:cubicBezTo>
                    <a:cubicBezTo>
                      <a:pt x="7871" y="3767"/>
                      <a:pt x="7597" y="3529"/>
                      <a:pt x="7151" y="3175"/>
                    </a:cubicBezTo>
                    <a:cubicBezTo>
                      <a:pt x="5427" y="1811"/>
                      <a:pt x="3256" y="761"/>
                      <a:pt x="119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4913200" y="2763225"/>
                <a:ext cx="171325" cy="107400"/>
              </a:xfrm>
              <a:custGeom>
                <a:rect b="b" l="l" r="r" t="t"/>
                <a:pathLst>
                  <a:path extrusionOk="0" h="4296" w="6853">
                    <a:moveTo>
                      <a:pt x="3356" y="0"/>
                    </a:moveTo>
                    <a:lnTo>
                      <a:pt x="1320" y="1634"/>
                    </a:lnTo>
                    <a:lnTo>
                      <a:pt x="0" y="4129"/>
                    </a:lnTo>
                    <a:lnTo>
                      <a:pt x="131" y="4221"/>
                    </a:lnTo>
                    <a:cubicBezTo>
                      <a:pt x="203" y="4271"/>
                      <a:pt x="288" y="4296"/>
                      <a:pt x="372" y="4296"/>
                    </a:cubicBezTo>
                    <a:cubicBezTo>
                      <a:pt x="449" y="4296"/>
                      <a:pt x="526" y="4275"/>
                      <a:pt x="594" y="4234"/>
                    </a:cubicBezTo>
                    <a:cubicBezTo>
                      <a:pt x="1148" y="3906"/>
                      <a:pt x="1597" y="3426"/>
                      <a:pt x="1887" y="2848"/>
                    </a:cubicBezTo>
                    <a:lnTo>
                      <a:pt x="2104" y="2416"/>
                    </a:lnTo>
                    <a:lnTo>
                      <a:pt x="3682" y="1515"/>
                    </a:lnTo>
                    <a:lnTo>
                      <a:pt x="5680" y="2224"/>
                    </a:lnTo>
                    <a:cubicBezTo>
                      <a:pt x="5777" y="2259"/>
                      <a:pt x="5875" y="2275"/>
                      <a:pt x="5970" y="2275"/>
                    </a:cubicBezTo>
                    <a:cubicBezTo>
                      <a:pt x="6440" y="2275"/>
                      <a:pt x="6852" y="1885"/>
                      <a:pt x="6834" y="1378"/>
                    </a:cubicBezTo>
                    <a:cubicBezTo>
                      <a:pt x="6824" y="976"/>
                      <a:pt x="6536" y="637"/>
                      <a:pt x="6142" y="559"/>
                    </a:cubicBezTo>
                    <a:lnTo>
                      <a:pt x="3356"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2"/>
              <p:cNvSpPr/>
              <p:nvPr/>
            </p:nvSpPr>
            <p:spPr>
              <a:xfrm>
                <a:off x="4913225" y="2811800"/>
                <a:ext cx="168400" cy="106625"/>
              </a:xfrm>
              <a:custGeom>
                <a:rect b="b" l="l" r="r" t="t"/>
                <a:pathLst>
                  <a:path extrusionOk="0" h="4265" w="6736">
                    <a:moveTo>
                      <a:pt x="3237" y="1"/>
                    </a:moveTo>
                    <a:lnTo>
                      <a:pt x="1202" y="1637"/>
                    </a:lnTo>
                    <a:lnTo>
                      <a:pt x="0" y="4127"/>
                    </a:lnTo>
                    <a:cubicBezTo>
                      <a:pt x="83" y="4217"/>
                      <a:pt x="198" y="4265"/>
                      <a:pt x="314" y="4265"/>
                    </a:cubicBezTo>
                    <a:cubicBezTo>
                      <a:pt x="390" y="4265"/>
                      <a:pt x="466" y="4244"/>
                      <a:pt x="534" y="4202"/>
                    </a:cubicBezTo>
                    <a:cubicBezTo>
                      <a:pt x="1060" y="3874"/>
                      <a:pt x="1490" y="3409"/>
                      <a:pt x="1769" y="2851"/>
                    </a:cubicBezTo>
                    <a:lnTo>
                      <a:pt x="1986" y="2420"/>
                    </a:lnTo>
                    <a:lnTo>
                      <a:pt x="3565" y="1519"/>
                    </a:lnTo>
                    <a:lnTo>
                      <a:pt x="5563" y="2228"/>
                    </a:lnTo>
                    <a:cubicBezTo>
                      <a:pt x="5660" y="2262"/>
                      <a:pt x="5757" y="2278"/>
                      <a:pt x="5853" y="2278"/>
                    </a:cubicBezTo>
                    <a:cubicBezTo>
                      <a:pt x="6323" y="2278"/>
                      <a:pt x="6735" y="1888"/>
                      <a:pt x="6716" y="1381"/>
                    </a:cubicBezTo>
                    <a:cubicBezTo>
                      <a:pt x="6704" y="978"/>
                      <a:pt x="6416" y="639"/>
                      <a:pt x="6023" y="559"/>
                    </a:cubicBezTo>
                    <a:lnTo>
                      <a:pt x="3237"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2"/>
              <p:cNvSpPr/>
              <p:nvPr/>
            </p:nvSpPr>
            <p:spPr>
              <a:xfrm>
                <a:off x="4918800" y="2858275"/>
                <a:ext cx="170450" cy="107225"/>
              </a:xfrm>
              <a:custGeom>
                <a:rect b="b" l="l" r="r" t="t"/>
                <a:pathLst>
                  <a:path extrusionOk="0" h="4289" w="6818">
                    <a:moveTo>
                      <a:pt x="3321" y="1"/>
                    </a:moveTo>
                    <a:lnTo>
                      <a:pt x="1285" y="1637"/>
                    </a:lnTo>
                    <a:lnTo>
                      <a:pt x="0" y="4121"/>
                    </a:lnTo>
                    <a:lnTo>
                      <a:pt x="89" y="4194"/>
                    </a:lnTo>
                    <a:cubicBezTo>
                      <a:pt x="166" y="4257"/>
                      <a:pt x="261" y="4288"/>
                      <a:pt x="356" y="4288"/>
                    </a:cubicBezTo>
                    <a:cubicBezTo>
                      <a:pt x="432" y="4288"/>
                      <a:pt x="509" y="4268"/>
                      <a:pt x="576" y="4227"/>
                    </a:cubicBezTo>
                    <a:cubicBezTo>
                      <a:pt x="1121" y="3899"/>
                      <a:pt x="1564" y="3424"/>
                      <a:pt x="1851" y="2851"/>
                    </a:cubicBezTo>
                    <a:lnTo>
                      <a:pt x="2069" y="2420"/>
                    </a:lnTo>
                    <a:lnTo>
                      <a:pt x="3647" y="1517"/>
                    </a:lnTo>
                    <a:lnTo>
                      <a:pt x="5645" y="2226"/>
                    </a:lnTo>
                    <a:cubicBezTo>
                      <a:pt x="5742" y="2260"/>
                      <a:pt x="5840" y="2276"/>
                      <a:pt x="5936" y="2276"/>
                    </a:cubicBezTo>
                    <a:cubicBezTo>
                      <a:pt x="6405" y="2276"/>
                      <a:pt x="6817" y="1887"/>
                      <a:pt x="6799" y="1380"/>
                    </a:cubicBezTo>
                    <a:cubicBezTo>
                      <a:pt x="6789" y="977"/>
                      <a:pt x="6502" y="638"/>
                      <a:pt x="6107" y="560"/>
                    </a:cubicBezTo>
                    <a:lnTo>
                      <a:pt x="3321"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4953225" y="2892175"/>
                <a:ext cx="147550" cy="97425"/>
              </a:xfrm>
              <a:custGeom>
                <a:rect b="b" l="l" r="r" t="t"/>
                <a:pathLst>
                  <a:path extrusionOk="0" h="3897" w="5902">
                    <a:moveTo>
                      <a:pt x="2742" y="1"/>
                    </a:moveTo>
                    <a:lnTo>
                      <a:pt x="1068" y="1546"/>
                    </a:lnTo>
                    <a:lnTo>
                      <a:pt x="1" y="3709"/>
                    </a:lnTo>
                    <a:lnTo>
                      <a:pt x="147" y="3815"/>
                    </a:lnTo>
                    <a:cubicBezTo>
                      <a:pt x="221" y="3869"/>
                      <a:pt x="309" y="3896"/>
                      <a:pt x="397" y="3896"/>
                    </a:cubicBezTo>
                    <a:cubicBezTo>
                      <a:pt x="483" y="3896"/>
                      <a:pt x="568" y="3871"/>
                      <a:pt x="641" y="3819"/>
                    </a:cubicBezTo>
                    <a:cubicBezTo>
                      <a:pt x="1078" y="3503"/>
                      <a:pt x="1423" y="3071"/>
                      <a:pt x="1634" y="2569"/>
                    </a:cubicBezTo>
                    <a:lnTo>
                      <a:pt x="1797" y="2182"/>
                    </a:lnTo>
                    <a:lnTo>
                      <a:pt x="3117" y="1302"/>
                    </a:lnTo>
                    <a:lnTo>
                      <a:pt x="4900" y="1800"/>
                    </a:lnTo>
                    <a:cubicBezTo>
                      <a:pt x="4969" y="1820"/>
                      <a:pt x="5038" y="1829"/>
                      <a:pt x="5105" y="1829"/>
                    </a:cubicBezTo>
                    <a:cubicBezTo>
                      <a:pt x="5537" y="1829"/>
                      <a:pt x="5901" y="1454"/>
                      <a:pt x="5855" y="995"/>
                    </a:cubicBezTo>
                    <a:cubicBezTo>
                      <a:pt x="5819" y="645"/>
                      <a:pt x="5549" y="367"/>
                      <a:pt x="5202" y="322"/>
                    </a:cubicBezTo>
                    <a:lnTo>
                      <a:pt x="2742" y="1"/>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2"/>
              <p:cNvSpPr/>
              <p:nvPr/>
            </p:nvSpPr>
            <p:spPr>
              <a:xfrm>
                <a:off x="5179425" y="2836275"/>
                <a:ext cx="563225" cy="163075"/>
              </a:xfrm>
              <a:custGeom>
                <a:rect b="b" l="l" r="r" t="t"/>
                <a:pathLst>
                  <a:path extrusionOk="0" h="6523" w="22529">
                    <a:moveTo>
                      <a:pt x="3903" y="0"/>
                    </a:moveTo>
                    <a:cubicBezTo>
                      <a:pt x="2643" y="0"/>
                      <a:pt x="1437" y="15"/>
                      <a:pt x="308" y="49"/>
                    </a:cubicBezTo>
                    <a:lnTo>
                      <a:pt x="0" y="3595"/>
                    </a:lnTo>
                    <a:cubicBezTo>
                      <a:pt x="3312" y="4949"/>
                      <a:pt x="13657" y="5935"/>
                      <a:pt x="22180" y="6522"/>
                    </a:cubicBezTo>
                    <a:cubicBezTo>
                      <a:pt x="22516" y="4505"/>
                      <a:pt x="22528" y="2434"/>
                      <a:pt x="22300" y="350"/>
                    </a:cubicBezTo>
                    <a:cubicBezTo>
                      <a:pt x="16386" y="290"/>
                      <a:pt x="9589" y="0"/>
                      <a:pt x="3903" y="0"/>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2"/>
              <p:cNvSpPr/>
              <p:nvPr/>
            </p:nvSpPr>
            <p:spPr>
              <a:xfrm>
                <a:off x="5733900" y="2153100"/>
                <a:ext cx="673175" cy="862050"/>
              </a:xfrm>
              <a:custGeom>
                <a:rect b="b" l="l" r="r" t="t"/>
                <a:pathLst>
                  <a:path extrusionOk="0" h="34482" w="26927">
                    <a:moveTo>
                      <a:pt x="23024" y="0"/>
                    </a:moveTo>
                    <a:cubicBezTo>
                      <a:pt x="21850" y="0"/>
                      <a:pt x="20682" y="581"/>
                      <a:pt x="19811" y="1396"/>
                    </a:cubicBezTo>
                    <a:cubicBezTo>
                      <a:pt x="18751" y="2392"/>
                      <a:pt x="18048" y="3698"/>
                      <a:pt x="17364" y="4982"/>
                    </a:cubicBezTo>
                    <a:cubicBezTo>
                      <a:pt x="13404" y="12409"/>
                      <a:pt x="9667" y="20211"/>
                      <a:pt x="5707" y="27638"/>
                    </a:cubicBezTo>
                    <a:cubicBezTo>
                      <a:pt x="4572" y="27672"/>
                      <a:pt x="3360" y="27686"/>
                      <a:pt x="2092" y="27686"/>
                    </a:cubicBezTo>
                    <a:cubicBezTo>
                      <a:pt x="1449" y="27686"/>
                      <a:pt x="791" y="27683"/>
                      <a:pt x="121" y="27676"/>
                    </a:cubicBezTo>
                    <a:lnTo>
                      <a:pt x="121" y="27676"/>
                    </a:lnTo>
                    <a:cubicBezTo>
                      <a:pt x="349" y="29759"/>
                      <a:pt x="338" y="31831"/>
                      <a:pt x="0" y="33847"/>
                    </a:cubicBezTo>
                    <a:cubicBezTo>
                      <a:pt x="5790" y="34247"/>
                      <a:pt x="10740" y="34462"/>
                      <a:pt x="12071" y="34481"/>
                    </a:cubicBezTo>
                    <a:cubicBezTo>
                      <a:pt x="16333" y="26494"/>
                      <a:pt x="20595" y="18508"/>
                      <a:pt x="24857" y="10519"/>
                    </a:cubicBezTo>
                    <a:cubicBezTo>
                      <a:pt x="25814" y="8722"/>
                      <a:pt x="26796" y="6845"/>
                      <a:pt x="26861" y="4809"/>
                    </a:cubicBezTo>
                    <a:cubicBezTo>
                      <a:pt x="26927" y="2777"/>
                      <a:pt x="25772" y="548"/>
                      <a:pt x="23790" y="87"/>
                    </a:cubicBezTo>
                    <a:cubicBezTo>
                      <a:pt x="23536" y="28"/>
                      <a:pt x="23280" y="0"/>
                      <a:pt x="2302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6298850" y="2203300"/>
                <a:ext cx="30550" cy="29475"/>
              </a:xfrm>
              <a:custGeom>
                <a:rect b="b" l="l" r="r" t="t"/>
                <a:pathLst>
                  <a:path extrusionOk="0" h="1179" w="1222">
                    <a:moveTo>
                      <a:pt x="464" y="1"/>
                    </a:moveTo>
                    <a:lnTo>
                      <a:pt x="0" y="1154"/>
                    </a:lnTo>
                    <a:lnTo>
                      <a:pt x="59" y="1179"/>
                    </a:lnTo>
                    <a:lnTo>
                      <a:pt x="483" y="129"/>
                    </a:lnTo>
                    <a:lnTo>
                      <a:pt x="1171" y="1046"/>
                    </a:lnTo>
                    <a:lnTo>
                      <a:pt x="1221" y="1009"/>
                    </a:lnTo>
                    <a:lnTo>
                      <a:pt x="4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2"/>
              <p:cNvSpPr/>
              <p:nvPr/>
            </p:nvSpPr>
            <p:spPr>
              <a:xfrm>
                <a:off x="6334250" y="2171825"/>
                <a:ext cx="36900" cy="17575"/>
              </a:xfrm>
              <a:custGeom>
                <a:rect b="b" l="l" r="r" t="t"/>
                <a:pathLst>
                  <a:path extrusionOk="0" h="703" w="1476">
                    <a:moveTo>
                      <a:pt x="1120" y="0"/>
                    </a:moveTo>
                    <a:lnTo>
                      <a:pt x="1359" y="585"/>
                    </a:lnTo>
                    <a:lnTo>
                      <a:pt x="24" y="17"/>
                    </a:lnTo>
                    <a:lnTo>
                      <a:pt x="1" y="75"/>
                    </a:lnTo>
                    <a:lnTo>
                      <a:pt x="1476" y="703"/>
                    </a:lnTo>
                    <a:lnTo>
                      <a:pt x="1226" y="93"/>
                    </a:lnTo>
                    <a:cubicBezTo>
                      <a:pt x="1190" y="62"/>
                      <a:pt x="1157" y="30"/>
                      <a:pt x="1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2"/>
              <p:cNvSpPr/>
              <p:nvPr/>
            </p:nvSpPr>
            <p:spPr>
              <a:xfrm>
                <a:off x="6208300" y="2198275"/>
                <a:ext cx="37200" cy="39825"/>
              </a:xfrm>
              <a:custGeom>
                <a:rect b="b" l="l" r="r" t="t"/>
                <a:pathLst>
                  <a:path extrusionOk="0" h="1593" w="1488">
                    <a:moveTo>
                      <a:pt x="932" y="0"/>
                    </a:moveTo>
                    <a:lnTo>
                      <a:pt x="0" y="1326"/>
                    </a:lnTo>
                    <a:lnTo>
                      <a:pt x="51" y="1362"/>
                    </a:lnTo>
                    <a:lnTo>
                      <a:pt x="914" y="136"/>
                    </a:lnTo>
                    <a:lnTo>
                      <a:pt x="1429" y="1592"/>
                    </a:lnTo>
                    <a:lnTo>
                      <a:pt x="1487" y="1572"/>
                    </a:lnTo>
                    <a:lnTo>
                      <a:pt x="9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6267375" y="2161775"/>
                <a:ext cx="1725" cy="22575"/>
              </a:xfrm>
              <a:custGeom>
                <a:rect b="b" l="l" r="r" t="t"/>
                <a:pathLst>
                  <a:path extrusionOk="0" h="903" w="69">
                    <a:moveTo>
                      <a:pt x="68" y="1"/>
                    </a:moveTo>
                    <a:lnTo>
                      <a:pt x="68" y="1"/>
                    </a:lnTo>
                    <a:cubicBezTo>
                      <a:pt x="47" y="9"/>
                      <a:pt x="26" y="19"/>
                      <a:pt x="6" y="29"/>
                    </a:cubicBezTo>
                    <a:lnTo>
                      <a:pt x="1" y="902"/>
                    </a:lnTo>
                    <a:lnTo>
                      <a:pt x="63" y="902"/>
                    </a:lnTo>
                    <a:lnTo>
                      <a:pt x="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2"/>
              <p:cNvSpPr/>
              <p:nvPr/>
            </p:nvSpPr>
            <p:spPr>
              <a:xfrm>
                <a:off x="6281900" y="2156700"/>
                <a:ext cx="16700" cy="13175"/>
              </a:xfrm>
              <a:custGeom>
                <a:rect b="b" l="l" r="r" t="t"/>
                <a:pathLst>
                  <a:path extrusionOk="0" h="527" w="668">
                    <a:moveTo>
                      <a:pt x="76" y="0"/>
                    </a:moveTo>
                    <a:cubicBezTo>
                      <a:pt x="50" y="6"/>
                      <a:pt x="26" y="14"/>
                      <a:pt x="0" y="20"/>
                    </a:cubicBezTo>
                    <a:lnTo>
                      <a:pt x="628" y="526"/>
                    </a:lnTo>
                    <a:lnTo>
                      <a:pt x="668" y="477"/>
                    </a:lnTo>
                    <a:lnTo>
                      <a:pt x="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2"/>
              <p:cNvSpPr/>
              <p:nvPr/>
            </p:nvSpPr>
            <p:spPr>
              <a:xfrm>
                <a:off x="6290975" y="2240325"/>
                <a:ext cx="38825" cy="43250"/>
              </a:xfrm>
              <a:custGeom>
                <a:rect b="b" l="l" r="r" t="t"/>
                <a:pathLst>
                  <a:path extrusionOk="0" h="1730" w="1553">
                    <a:moveTo>
                      <a:pt x="1498" y="1"/>
                    </a:moveTo>
                    <a:lnTo>
                      <a:pt x="543" y="1585"/>
                    </a:lnTo>
                    <a:lnTo>
                      <a:pt x="59" y="249"/>
                    </a:lnTo>
                    <a:lnTo>
                      <a:pt x="1" y="270"/>
                    </a:lnTo>
                    <a:lnTo>
                      <a:pt x="530" y="1730"/>
                    </a:lnTo>
                    <a:lnTo>
                      <a:pt x="1553" y="33"/>
                    </a:lnTo>
                    <a:lnTo>
                      <a:pt x="14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6235175" y="2182125"/>
                <a:ext cx="875" cy="625"/>
              </a:xfrm>
              <a:custGeom>
                <a:rect b="b" l="l" r="r" t="t"/>
                <a:pathLst>
                  <a:path extrusionOk="0" h="25" w="35">
                    <a:moveTo>
                      <a:pt x="30" y="0"/>
                    </a:moveTo>
                    <a:cubicBezTo>
                      <a:pt x="20" y="8"/>
                      <a:pt x="11" y="16"/>
                      <a:pt x="1" y="25"/>
                    </a:cubicBezTo>
                    <a:lnTo>
                      <a:pt x="34" y="9"/>
                    </a:lnTo>
                    <a:lnTo>
                      <a:pt x="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2"/>
              <p:cNvSpPr/>
              <p:nvPr/>
            </p:nvSpPr>
            <p:spPr>
              <a:xfrm>
                <a:off x="6296800" y="2278700"/>
                <a:ext cx="41575" cy="42675"/>
              </a:xfrm>
              <a:custGeom>
                <a:rect b="b" l="l" r="r" t="t"/>
                <a:pathLst>
                  <a:path extrusionOk="0" h="1707" w="1663">
                    <a:moveTo>
                      <a:pt x="1663" y="0"/>
                    </a:moveTo>
                    <a:lnTo>
                      <a:pt x="1" y="715"/>
                    </a:lnTo>
                    <a:lnTo>
                      <a:pt x="27" y="773"/>
                    </a:lnTo>
                    <a:lnTo>
                      <a:pt x="1548" y="120"/>
                    </a:lnTo>
                    <a:lnTo>
                      <a:pt x="929" y="1683"/>
                    </a:lnTo>
                    <a:lnTo>
                      <a:pt x="988" y="1707"/>
                    </a:lnTo>
                    <a:lnTo>
                      <a:pt x="16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2"/>
              <p:cNvSpPr/>
              <p:nvPr/>
            </p:nvSpPr>
            <p:spPr>
              <a:xfrm>
                <a:off x="6342750" y="2196375"/>
                <a:ext cx="35700" cy="38025"/>
              </a:xfrm>
              <a:custGeom>
                <a:rect b="b" l="l" r="r" t="t"/>
                <a:pathLst>
                  <a:path extrusionOk="0" h="1521" w="1428">
                    <a:moveTo>
                      <a:pt x="832" y="0"/>
                    </a:moveTo>
                    <a:lnTo>
                      <a:pt x="772" y="23"/>
                    </a:lnTo>
                    <a:lnTo>
                      <a:pt x="1314" y="1406"/>
                    </a:lnTo>
                    <a:lnTo>
                      <a:pt x="25" y="876"/>
                    </a:lnTo>
                    <a:lnTo>
                      <a:pt x="1" y="934"/>
                    </a:lnTo>
                    <a:lnTo>
                      <a:pt x="1427" y="1520"/>
                    </a:lnTo>
                    <a:lnTo>
                      <a:pt x="8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6383625" y="2220100"/>
                <a:ext cx="14675" cy="5575"/>
              </a:xfrm>
              <a:custGeom>
                <a:rect b="b" l="l" r="r" t="t"/>
                <a:pathLst>
                  <a:path extrusionOk="0" h="223" w="587">
                    <a:moveTo>
                      <a:pt x="19" y="0"/>
                    </a:moveTo>
                    <a:lnTo>
                      <a:pt x="1" y="61"/>
                    </a:lnTo>
                    <a:lnTo>
                      <a:pt x="586" y="222"/>
                    </a:lnTo>
                    <a:cubicBezTo>
                      <a:pt x="579" y="199"/>
                      <a:pt x="568" y="174"/>
                      <a:pt x="560" y="149"/>
                    </a:cubicBez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2"/>
              <p:cNvSpPr/>
              <p:nvPr/>
            </p:nvSpPr>
            <p:spPr>
              <a:xfrm>
                <a:off x="6388625" y="2242950"/>
                <a:ext cx="14600" cy="11650"/>
              </a:xfrm>
              <a:custGeom>
                <a:rect b="b" l="l" r="r" t="t"/>
                <a:pathLst>
                  <a:path extrusionOk="0" h="466" w="584">
                    <a:moveTo>
                      <a:pt x="569" y="1"/>
                    </a:moveTo>
                    <a:lnTo>
                      <a:pt x="0" y="416"/>
                    </a:lnTo>
                    <a:lnTo>
                      <a:pt x="36" y="466"/>
                    </a:lnTo>
                    <a:lnTo>
                      <a:pt x="584" y="67"/>
                    </a:lnTo>
                    <a:cubicBezTo>
                      <a:pt x="580" y="44"/>
                      <a:pt x="573" y="22"/>
                      <a:pt x="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2"/>
              <p:cNvSpPr/>
              <p:nvPr/>
            </p:nvSpPr>
            <p:spPr>
              <a:xfrm>
                <a:off x="6239925" y="2231100"/>
                <a:ext cx="35600" cy="49725"/>
              </a:xfrm>
              <a:custGeom>
                <a:rect b="b" l="l" r="r" t="t"/>
                <a:pathLst>
                  <a:path extrusionOk="0" h="1989" w="1424">
                    <a:moveTo>
                      <a:pt x="1423" y="0"/>
                    </a:moveTo>
                    <a:lnTo>
                      <a:pt x="1" y="999"/>
                    </a:lnTo>
                    <a:lnTo>
                      <a:pt x="38" y="1051"/>
                    </a:lnTo>
                    <a:lnTo>
                      <a:pt x="1350" y="128"/>
                    </a:lnTo>
                    <a:lnTo>
                      <a:pt x="1203" y="1984"/>
                    </a:lnTo>
                    <a:lnTo>
                      <a:pt x="1267" y="1989"/>
                    </a:lnTo>
                    <a:lnTo>
                      <a:pt x="14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6191400" y="2235925"/>
                <a:ext cx="35225" cy="39875"/>
              </a:xfrm>
              <a:custGeom>
                <a:rect b="b" l="l" r="r" t="t"/>
                <a:pathLst>
                  <a:path extrusionOk="0" h="1595" w="1409">
                    <a:moveTo>
                      <a:pt x="2" y="0"/>
                    </a:moveTo>
                    <a:cubicBezTo>
                      <a:pt x="1" y="2"/>
                      <a:pt x="1" y="3"/>
                      <a:pt x="0" y="4"/>
                    </a:cubicBezTo>
                    <a:lnTo>
                      <a:pt x="308" y="1594"/>
                    </a:lnTo>
                    <a:lnTo>
                      <a:pt x="370" y="1582"/>
                    </a:lnTo>
                    <a:lnTo>
                      <a:pt x="86" y="115"/>
                    </a:lnTo>
                    <a:lnTo>
                      <a:pt x="1380" y="789"/>
                    </a:lnTo>
                    <a:lnTo>
                      <a:pt x="1408" y="734"/>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2"/>
              <p:cNvSpPr/>
              <p:nvPr/>
            </p:nvSpPr>
            <p:spPr>
              <a:xfrm>
                <a:off x="6219525" y="2269075"/>
                <a:ext cx="35025" cy="37175"/>
              </a:xfrm>
              <a:custGeom>
                <a:rect b="b" l="l" r="r" t="t"/>
                <a:pathLst>
                  <a:path extrusionOk="0" h="1487" w="1401">
                    <a:moveTo>
                      <a:pt x="60" y="0"/>
                    </a:moveTo>
                    <a:lnTo>
                      <a:pt x="1" y="25"/>
                    </a:lnTo>
                    <a:lnTo>
                      <a:pt x="628" y="1487"/>
                    </a:lnTo>
                    <a:lnTo>
                      <a:pt x="1400" y="55"/>
                    </a:lnTo>
                    <a:lnTo>
                      <a:pt x="1344" y="25"/>
                    </a:lnTo>
                    <a:lnTo>
                      <a:pt x="636" y="1342"/>
                    </a:ln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2"/>
              <p:cNvSpPr/>
              <p:nvPr/>
            </p:nvSpPr>
            <p:spPr>
              <a:xfrm>
                <a:off x="6252800" y="2183400"/>
                <a:ext cx="36925" cy="39525"/>
              </a:xfrm>
              <a:custGeom>
                <a:rect b="b" l="l" r="r" t="t"/>
                <a:pathLst>
                  <a:path extrusionOk="0" h="1581" w="1477">
                    <a:moveTo>
                      <a:pt x="64" y="0"/>
                    </a:moveTo>
                    <a:lnTo>
                      <a:pt x="0" y="9"/>
                    </a:lnTo>
                    <a:lnTo>
                      <a:pt x="183" y="1580"/>
                    </a:lnTo>
                    <a:lnTo>
                      <a:pt x="1476" y="502"/>
                    </a:lnTo>
                    <a:lnTo>
                      <a:pt x="1436" y="454"/>
                    </a:lnTo>
                    <a:lnTo>
                      <a:pt x="233" y="1457"/>
                    </a:lnTo>
                    <a:lnTo>
                      <a:pt x="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6364050" y="2278000"/>
                <a:ext cx="34450" cy="43925"/>
              </a:xfrm>
              <a:custGeom>
                <a:rect b="b" l="l" r="r" t="t"/>
                <a:pathLst>
                  <a:path extrusionOk="0" h="1757" w="1378">
                    <a:moveTo>
                      <a:pt x="1137" y="1"/>
                    </a:moveTo>
                    <a:lnTo>
                      <a:pt x="1075" y="10"/>
                    </a:lnTo>
                    <a:lnTo>
                      <a:pt x="1327" y="1683"/>
                    </a:lnTo>
                    <a:lnTo>
                      <a:pt x="28" y="1013"/>
                    </a:lnTo>
                    <a:lnTo>
                      <a:pt x="0" y="1069"/>
                    </a:lnTo>
                    <a:lnTo>
                      <a:pt x="1331" y="1756"/>
                    </a:lnTo>
                    <a:cubicBezTo>
                      <a:pt x="1348" y="1701"/>
                      <a:pt x="1362" y="1644"/>
                      <a:pt x="1378" y="1589"/>
                    </a:cubicBezTo>
                    <a:lnTo>
                      <a:pt x="11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2"/>
              <p:cNvSpPr/>
              <p:nvPr/>
            </p:nvSpPr>
            <p:spPr>
              <a:xfrm>
                <a:off x="6178150" y="2287700"/>
                <a:ext cx="39525" cy="36075"/>
              </a:xfrm>
              <a:custGeom>
                <a:rect b="b" l="l" r="r" t="t"/>
                <a:pathLst>
                  <a:path extrusionOk="0" h="1443" w="1581">
                    <a:moveTo>
                      <a:pt x="668" y="0"/>
                    </a:moveTo>
                    <a:lnTo>
                      <a:pt x="0" y="1442"/>
                    </a:lnTo>
                    <a:lnTo>
                      <a:pt x="1581" y="1060"/>
                    </a:lnTo>
                    <a:lnTo>
                      <a:pt x="1566" y="998"/>
                    </a:lnTo>
                    <a:lnTo>
                      <a:pt x="113" y="1350"/>
                    </a:lnTo>
                    <a:lnTo>
                      <a:pt x="113" y="1350"/>
                    </a:lnTo>
                    <a:lnTo>
                      <a:pt x="725" y="26"/>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2"/>
              <p:cNvSpPr/>
              <p:nvPr/>
            </p:nvSpPr>
            <p:spPr>
              <a:xfrm>
                <a:off x="6261000" y="2300975"/>
                <a:ext cx="33975" cy="40350"/>
              </a:xfrm>
              <a:custGeom>
                <a:rect b="b" l="l" r="r" t="t"/>
                <a:pathLst>
                  <a:path extrusionOk="0" h="1614" w="1359">
                    <a:moveTo>
                      <a:pt x="1" y="0"/>
                    </a:moveTo>
                    <a:lnTo>
                      <a:pt x="203" y="1614"/>
                    </a:lnTo>
                    <a:lnTo>
                      <a:pt x="266" y="1605"/>
                    </a:lnTo>
                    <a:lnTo>
                      <a:pt x="80" y="122"/>
                    </a:lnTo>
                    <a:lnTo>
                      <a:pt x="1325" y="880"/>
                    </a:lnTo>
                    <a:lnTo>
                      <a:pt x="1359" y="82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6340100" y="2251150"/>
                <a:ext cx="32875" cy="34625"/>
              </a:xfrm>
              <a:custGeom>
                <a:rect b="b" l="l" r="r" t="t"/>
                <a:pathLst>
                  <a:path extrusionOk="0" h="1385" w="1315">
                    <a:moveTo>
                      <a:pt x="1304" y="0"/>
                    </a:moveTo>
                    <a:lnTo>
                      <a:pt x="1" y="217"/>
                    </a:lnTo>
                    <a:lnTo>
                      <a:pt x="1139" y="1385"/>
                    </a:lnTo>
                    <a:lnTo>
                      <a:pt x="1184" y="1342"/>
                    </a:lnTo>
                    <a:lnTo>
                      <a:pt x="131" y="259"/>
                    </a:lnTo>
                    <a:lnTo>
                      <a:pt x="1315" y="63"/>
                    </a:lnTo>
                    <a:lnTo>
                      <a:pt x="13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2"/>
              <p:cNvSpPr/>
              <p:nvPr/>
            </p:nvSpPr>
            <p:spPr>
              <a:xfrm>
                <a:off x="6304225" y="2320625"/>
                <a:ext cx="34950" cy="37600"/>
              </a:xfrm>
              <a:custGeom>
                <a:rect b="b" l="l" r="r" t="t"/>
                <a:pathLst>
                  <a:path extrusionOk="0" h="1504" w="1398">
                    <a:moveTo>
                      <a:pt x="1340" y="1"/>
                    </a:moveTo>
                    <a:lnTo>
                      <a:pt x="1080" y="561"/>
                    </a:lnTo>
                    <a:lnTo>
                      <a:pt x="712" y="1358"/>
                    </a:lnTo>
                    <a:lnTo>
                      <a:pt x="57" y="53"/>
                    </a:lnTo>
                    <a:lnTo>
                      <a:pt x="1" y="83"/>
                    </a:lnTo>
                    <a:lnTo>
                      <a:pt x="715" y="1504"/>
                    </a:lnTo>
                    <a:lnTo>
                      <a:pt x="1151" y="561"/>
                    </a:lnTo>
                    <a:lnTo>
                      <a:pt x="1398" y="28"/>
                    </a:lnTo>
                    <a:lnTo>
                      <a:pt x="13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2"/>
              <p:cNvSpPr/>
              <p:nvPr/>
            </p:nvSpPr>
            <p:spPr>
              <a:xfrm>
                <a:off x="6209775" y="2314650"/>
                <a:ext cx="32900" cy="39775"/>
              </a:xfrm>
              <a:custGeom>
                <a:rect b="b" l="l" r="r" t="t"/>
                <a:pathLst>
                  <a:path extrusionOk="0" h="1591" w="1316">
                    <a:moveTo>
                      <a:pt x="1190" y="1"/>
                    </a:moveTo>
                    <a:lnTo>
                      <a:pt x="334" y="800"/>
                    </a:lnTo>
                    <a:lnTo>
                      <a:pt x="1" y="1111"/>
                    </a:lnTo>
                    <a:lnTo>
                      <a:pt x="45" y="1156"/>
                    </a:lnTo>
                    <a:lnTo>
                      <a:pt x="427" y="800"/>
                    </a:lnTo>
                    <a:lnTo>
                      <a:pt x="1138" y="136"/>
                    </a:lnTo>
                    <a:lnTo>
                      <a:pt x="1253" y="1591"/>
                    </a:lnTo>
                    <a:lnTo>
                      <a:pt x="1315" y="1586"/>
                    </a:lnTo>
                    <a:lnTo>
                      <a:pt x="11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6299700" y="2158400"/>
                <a:ext cx="28500" cy="32225"/>
              </a:xfrm>
              <a:custGeom>
                <a:rect b="b" l="l" r="r" t="t"/>
                <a:pathLst>
                  <a:path extrusionOk="0" h="1289" w="1140">
                    <a:moveTo>
                      <a:pt x="762" y="1"/>
                    </a:moveTo>
                    <a:lnTo>
                      <a:pt x="1" y="1159"/>
                    </a:lnTo>
                    <a:lnTo>
                      <a:pt x="1132" y="1288"/>
                    </a:lnTo>
                    <a:lnTo>
                      <a:pt x="1139" y="1225"/>
                    </a:lnTo>
                    <a:lnTo>
                      <a:pt x="110" y="1107"/>
                    </a:lnTo>
                    <a:lnTo>
                      <a:pt x="815" y="35"/>
                    </a:lnTo>
                    <a:lnTo>
                      <a:pt x="7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2"/>
              <p:cNvSpPr/>
              <p:nvPr/>
            </p:nvSpPr>
            <p:spPr>
              <a:xfrm>
                <a:off x="6161300" y="2266725"/>
                <a:ext cx="24375" cy="32400"/>
              </a:xfrm>
              <a:custGeom>
                <a:rect b="b" l="l" r="r" t="t"/>
                <a:pathLst>
                  <a:path extrusionOk="0" h="1296" w="975">
                    <a:moveTo>
                      <a:pt x="974" y="1"/>
                    </a:moveTo>
                    <a:lnTo>
                      <a:pt x="489" y="26"/>
                    </a:lnTo>
                    <a:lnTo>
                      <a:pt x="454" y="92"/>
                    </a:lnTo>
                    <a:lnTo>
                      <a:pt x="848" y="72"/>
                    </a:lnTo>
                    <a:lnTo>
                      <a:pt x="0" y="1258"/>
                    </a:lnTo>
                    <a:lnTo>
                      <a:pt x="52" y="1295"/>
                    </a:lnTo>
                    <a:lnTo>
                      <a:pt x="9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2"/>
              <p:cNvSpPr/>
              <p:nvPr/>
            </p:nvSpPr>
            <p:spPr>
              <a:xfrm>
                <a:off x="6180800" y="2252575"/>
                <a:ext cx="7400" cy="2975"/>
              </a:xfrm>
              <a:custGeom>
                <a:rect b="b" l="l" r="r" t="t"/>
                <a:pathLst>
                  <a:path extrusionOk="0" h="119" w="296">
                    <a:moveTo>
                      <a:pt x="33" y="1"/>
                    </a:moveTo>
                    <a:cubicBezTo>
                      <a:pt x="23" y="20"/>
                      <a:pt x="10" y="40"/>
                      <a:pt x="1" y="58"/>
                    </a:cubicBezTo>
                    <a:lnTo>
                      <a:pt x="283" y="119"/>
                    </a:lnTo>
                    <a:lnTo>
                      <a:pt x="296" y="57"/>
                    </a:lnTo>
                    <a:lnTo>
                      <a:pt x="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6331550" y="2420600"/>
                <a:ext cx="21375" cy="12350"/>
              </a:xfrm>
              <a:custGeom>
                <a:rect b="b" l="l" r="r" t="t"/>
                <a:pathLst>
                  <a:path extrusionOk="0" h="494" w="855">
                    <a:moveTo>
                      <a:pt x="854" y="1"/>
                    </a:moveTo>
                    <a:lnTo>
                      <a:pt x="1" y="437"/>
                    </a:lnTo>
                    <a:lnTo>
                      <a:pt x="28" y="494"/>
                    </a:lnTo>
                    <a:lnTo>
                      <a:pt x="802" y="98"/>
                    </a:lnTo>
                    <a:cubicBezTo>
                      <a:pt x="819" y="66"/>
                      <a:pt x="836" y="33"/>
                      <a:pt x="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2"/>
              <p:cNvSpPr/>
              <p:nvPr/>
            </p:nvSpPr>
            <p:spPr>
              <a:xfrm>
                <a:off x="6333775" y="2402050"/>
                <a:ext cx="25075" cy="8850"/>
              </a:xfrm>
              <a:custGeom>
                <a:rect b="b" l="l" r="r" t="t"/>
                <a:pathLst>
                  <a:path extrusionOk="0" h="354" w="1003">
                    <a:moveTo>
                      <a:pt x="18" y="0"/>
                    </a:moveTo>
                    <a:lnTo>
                      <a:pt x="0" y="61"/>
                    </a:lnTo>
                    <a:lnTo>
                      <a:pt x="972" y="354"/>
                    </a:lnTo>
                    <a:cubicBezTo>
                      <a:pt x="982" y="334"/>
                      <a:pt x="992" y="317"/>
                      <a:pt x="1003" y="297"/>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2"/>
              <p:cNvSpPr/>
              <p:nvPr/>
            </p:nvSpPr>
            <p:spPr>
              <a:xfrm>
                <a:off x="6287250" y="2442125"/>
                <a:ext cx="30275" cy="42250"/>
              </a:xfrm>
              <a:custGeom>
                <a:rect b="b" l="l" r="r" t="t"/>
                <a:pathLst>
                  <a:path extrusionOk="0" h="1690" w="1211">
                    <a:moveTo>
                      <a:pt x="1153" y="1"/>
                    </a:moveTo>
                    <a:lnTo>
                      <a:pt x="1" y="991"/>
                    </a:lnTo>
                    <a:lnTo>
                      <a:pt x="42" y="1038"/>
                    </a:lnTo>
                    <a:lnTo>
                      <a:pt x="1095" y="134"/>
                    </a:lnTo>
                    <a:lnTo>
                      <a:pt x="1148" y="1689"/>
                    </a:lnTo>
                    <a:lnTo>
                      <a:pt x="1211" y="1688"/>
                    </a:lnTo>
                    <a:lnTo>
                      <a:pt x="11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6208300" y="2576700"/>
                <a:ext cx="37200" cy="39875"/>
              </a:xfrm>
              <a:custGeom>
                <a:rect b="b" l="l" r="r" t="t"/>
                <a:pathLst>
                  <a:path extrusionOk="0" h="1595" w="1488">
                    <a:moveTo>
                      <a:pt x="932" y="0"/>
                    </a:moveTo>
                    <a:lnTo>
                      <a:pt x="0" y="1328"/>
                    </a:lnTo>
                    <a:lnTo>
                      <a:pt x="51" y="1364"/>
                    </a:lnTo>
                    <a:lnTo>
                      <a:pt x="914" y="137"/>
                    </a:lnTo>
                    <a:lnTo>
                      <a:pt x="1429" y="1595"/>
                    </a:lnTo>
                    <a:lnTo>
                      <a:pt x="1487" y="1574"/>
                    </a:lnTo>
                    <a:lnTo>
                      <a:pt x="9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2"/>
              <p:cNvSpPr/>
              <p:nvPr/>
            </p:nvSpPr>
            <p:spPr>
              <a:xfrm>
                <a:off x="6202950" y="2416900"/>
                <a:ext cx="34725" cy="40125"/>
              </a:xfrm>
              <a:custGeom>
                <a:rect b="b" l="l" r="r" t="t"/>
                <a:pathLst>
                  <a:path extrusionOk="0" h="1605" w="1389">
                    <a:moveTo>
                      <a:pt x="1126" y="1"/>
                    </a:moveTo>
                    <a:lnTo>
                      <a:pt x="1064" y="11"/>
                    </a:lnTo>
                    <a:lnTo>
                      <a:pt x="1305" y="1486"/>
                    </a:lnTo>
                    <a:lnTo>
                      <a:pt x="31" y="776"/>
                    </a:lnTo>
                    <a:lnTo>
                      <a:pt x="0" y="830"/>
                    </a:lnTo>
                    <a:lnTo>
                      <a:pt x="1388" y="1604"/>
                    </a:lnTo>
                    <a:lnTo>
                      <a:pt x="11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2"/>
              <p:cNvSpPr/>
              <p:nvPr/>
            </p:nvSpPr>
            <p:spPr>
              <a:xfrm>
                <a:off x="6267375" y="2522100"/>
                <a:ext cx="21975" cy="40675"/>
              </a:xfrm>
              <a:custGeom>
                <a:rect b="b" l="l" r="r" t="t"/>
                <a:pathLst>
                  <a:path extrusionOk="0" h="1627" w="879">
                    <a:moveTo>
                      <a:pt x="8" y="0"/>
                    </a:moveTo>
                    <a:lnTo>
                      <a:pt x="1" y="1627"/>
                    </a:lnTo>
                    <a:lnTo>
                      <a:pt x="63" y="1627"/>
                    </a:lnTo>
                    <a:lnTo>
                      <a:pt x="73" y="132"/>
                    </a:lnTo>
                    <a:lnTo>
                      <a:pt x="849" y="759"/>
                    </a:lnTo>
                    <a:cubicBezTo>
                      <a:pt x="859" y="739"/>
                      <a:pt x="870" y="721"/>
                      <a:pt x="879" y="702"/>
                    </a:cubicBez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6253300" y="2409600"/>
                <a:ext cx="35150" cy="45225"/>
              </a:xfrm>
              <a:custGeom>
                <a:rect b="b" l="l" r="r" t="t"/>
                <a:pathLst>
                  <a:path extrusionOk="0" h="1809" w="1406">
                    <a:moveTo>
                      <a:pt x="137" y="0"/>
                    </a:moveTo>
                    <a:lnTo>
                      <a:pt x="1" y="1804"/>
                    </a:lnTo>
                    <a:lnTo>
                      <a:pt x="64" y="1808"/>
                    </a:lnTo>
                    <a:lnTo>
                      <a:pt x="190" y="146"/>
                    </a:lnTo>
                    <a:lnTo>
                      <a:pt x="1360" y="1386"/>
                    </a:lnTo>
                    <a:lnTo>
                      <a:pt x="1406" y="1343"/>
                    </a:lnTo>
                    <a:lnTo>
                      <a:pt x="1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2"/>
              <p:cNvSpPr/>
              <p:nvPr/>
            </p:nvSpPr>
            <p:spPr>
              <a:xfrm>
                <a:off x="6218700" y="2524125"/>
                <a:ext cx="35600" cy="37325"/>
              </a:xfrm>
              <a:custGeom>
                <a:rect b="b" l="l" r="r" t="t"/>
                <a:pathLst>
                  <a:path extrusionOk="0" h="1493" w="1424">
                    <a:moveTo>
                      <a:pt x="0" y="1"/>
                    </a:moveTo>
                    <a:lnTo>
                      <a:pt x="635" y="1492"/>
                    </a:lnTo>
                    <a:lnTo>
                      <a:pt x="693" y="1469"/>
                    </a:lnTo>
                    <a:lnTo>
                      <a:pt x="105" y="89"/>
                    </a:lnTo>
                    <a:lnTo>
                      <a:pt x="105" y="89"/>
                    </a:lnTo>
                    <a:lnTo>
                      <a:pt x="1409" y="375"/>
                    </a:lnTo>
                    <a:lnTo>
                      <a:pt x="1424" y="313"/>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2"/>
              <p:cNvSpPr/>
              <p:nvPr/>
            </p:nvSpPr>
            <p:spPr>
              <a:xfrm>
                <a:off x="6281100" y="2498175"/>
                <a:ext cx="30450" cy="4500"/>
              </a:xfrm>
              <a:custGeom>
                <a:rect b="b" l="l" r="r" t="t"/>
                <a:pathLst>
                  <a:path extrusionOk="0" h="180" w="1218">
                    <a:moveTo>
                      <a:pt x="1217" y="0"/>
                    </a:moveTo>
                    <a:lnTo>
                      <a:pt x="0" y="116"/>
                    </a:lnTo>
                    <a:lnTo>
                      <a:pt x="6" y="180"/>
                    </a:lnTo>
                    <a:lnTo>
                      <a:pt x="1182" y="67"/>
                    </a:lnTo>
                    <a:cubicBezTo>
                      <a:pt x="1193" y="44"/>
                      <a:pt x="1205" y="22"/>
                      <a:pt x="1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6329625" y="2440725"/>
                <a:ext cx="12400" cy="9700"/>
              </a:xfrm>
              <a:custGeom>
                <a:rect b="b" l="l" r="r" t="t"/>
                <a:pathLst>
                  <a:path extrusionOk="0" h="388" w="496">
                    <a:moveTo>
                      <a:pt x="1" y="0"/>
                    </a:moveTo>
                    <a:lnTo>
                      <a:pt x="294" y="387"/>
                    </a:lnTo>
                    <a:cubicBezTo>
                      <a:pt x="305" y="367"/>
                      <a:pt x="316" y="346"/>
                      <a:pt x="326" y="326"/>
                    </a:cubicBezTo>
                    <a:lnTo>
                      <a:pt x="130" y="67"/>
                    </a:lnTo>
                    <a:lnTo>
                      <a:pt x="463" y="74"/>
                    </a:lnTo>
                    <a:cubicBezTo>
                      <a:pt x="474" y="54"/>
                      <a:pt x="484" y="33"/>
                      <a:pt x="496" y="1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2"/>
              <p:cNvSpPr/>
              <p:nvPr/>
            </p:nvSpPr>
            <p:spPr>
              <a:xfrm>
                <a:off x="6252750" y="2455950"/>
                <a:ext cx="38575" cy="34525"/>
              </a:xfrm>
              <a:custGeom>
                <a:rect b="b" l="l" r="r" t="t"/>
                <a:pathLst>
                  <a:path extrusionOk="0" h="1381" w="1543">
                    <a:moveTo>
                      <a:pt x="770" y="0"/>
                    </a:moveTo>
                    <a:lnTo>
                      <a:pt x="0" y="1381"/>
                    </a:lnTo>
                    <a:lnTo>
                      <a:pt x="1542" y="1336"/>
                    </a:lnTo>
                    <a:lnTo>
                      <a:pt x="1541" y="1273"/>
                    </a:lnTo>
                    <a:lnTo>
                      <a:pt x="109" y="1314"/>
                    </a:lnTo>
                    <a:lnTo>
                      <a:pt x="824" y="31"/>
                    </a:lnTo>
                    <a:lnTo>
                      <a:pt x="7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2"/>
              <p:cNvSpPr/>
              <p:nvPr/>
            </p:nvSpPr>
            <p:spPr>
              <a:xfrm>
                <a:off x="6375875" y="2359825"/>
                <a:ext cx="5450" cy="16275"/>
              </a:xfrm>
              <a:custGeom>
                <a:rect b="b" l="l" r="r" t="t"/>
                <a:pathLst>
                  <a:path extrusionOk="0" h="651" w="218">
                    <a:moveTo>
                      <a:pt x="156" y="0"/>
                    </a:moveTo>
                    <a:lnTo>
                      <a:pt x="1" y="651"/>
                    </a:lnTo>
                    <a:cubicBezTo>
                      <a:pt x="44" y="558"/>
                      <a:pt x="88" y="467"/>
                      <a:pt x="131" y="374"/>
                    </a:cubicBezTo>
                    <a:lnTo>
                      <a:pt x="217" y="15"/>
                    </a:lnTo>
                    <a:lnTo>
                      <a:pt x="1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6183825" y="2450075"/>
                <a:ext cx="37350" cy="38650"/>
              </a:xfrm>
              <a:custGeom>
                <a:rect b="b" l="l" r="r" t="t"/>
                <a:pathLst>
                  <a:path extrusionOk="0" h="1546" w="1494">
                    <a:moveTo>
                      <a:pt x="0" y="0"/>
                    </a:moveTo>
                    <a:lnTo>
                      <a:pt x="664" y="1545"/>
                    </a:lnTo>
                    <a:lnTo>
                      <a:pt x="722" y="1520"/>
                    </a:lnTo>
                    <a:lnTo>
                      <a:pt x="118" y="117"/>
                    </a:lnTo>
                    <a:lnTo>
                      <a:pt x="1469" y="668"/>
                    </a:lnTo>
                    <a:lnTo>
                      <a:pt x="1494" y="61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2"/>
              <p:cNvSpPr/>
              <p:nvPr/>
            </p:nvSpPr>
            <p:spPr>
              <a:xfrm>
                <a:off x="6191400" y="2614300"/>
                <a:ext cx="35275" cy="39925"/>
              </a:xfrm>
              <a:custGeom>
                <a:rect b="b" l="l" r="r" t="t"/>
                <a:pathLst>
                  <a:path extrusionOk="0" h="1597" w="1411">
                    <a:moveTo>
                      <a:pt x="0" y="0"/>
                    </a:moveTo>
                    <a:lnTo>
                      <a:pt x="308" y="1596"/>
                    </a:lnTo>
                    <a:lnTo>
                      <a:pt x="371" y="1585"/>
                    </a:lnTo>
                    <a:lnTo>
                      <a:pt x="86" y="117"/>
                    </a:lnTo>
                    <a:lnTo>
                      <a:pt x="1381" y="791"/>
                    </a:lnTo>
                    <a:lnTo>
                      <a:pt x="1411" y="73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2"/>
              <p:cNvSpPr/>
              <p:nvPr/>
            </p:nvSpPr>
            <p:spPr>
              <a:xfrm>
                <a:off x="6273700" y="2350800"/>
                <a:ext cx="38800" cy="34150"/>
              </a:xfrm>
              <a:custGeom>
                <a:rect b="b" l="l" r="r" t="t"/>
                <a:pathLst>
                  <a:path extrusionOk="0" h="1366" w="1552">
                    <a:moveTo>
                      <a:pt x="375" y="1"/>
                    </a:moveTo>
                    <a:lnTo>
                      <a:pt x="0" y="1365"/>
                    </a:lnTo>
                    <a:lnTo>
                      <a:pt x="1551" y="904"/>
                    </a:lnTo>
                    <a:lnTo>
                      <a:pt x="1534" y="843"/>
                    </a:lnTo>
                    <a:lnTo>
                      <a:pt x="92" y="1271"/>
                    </a:lnTo>
                    <a:lnTo>
                      <a:pt x="436" y="17"/>
                    </a:lnTo>
                    <a:lnTo>
                      <a:pt x="3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6189225" y="2388725"/>
                <a:ext cx="32275" cy="39775"/>
              </a:xfrm>
              <a:custGeom>
                <a:rect b="b" l="l" r="r" t="t"/>
                <a:pathLst>
                  <a:path extrusionOk="0" h="1591" w="1291">
                    <a:moveTo>
                      <a:pt x="29" y="0"/>
                    </a:moveTo>
                    <a:lnTo>
                      <a:pt x="1" y="1590"/>
                    </a:lnTo>
                    <a:lnTo>
                      <a:pt x="1290" y="600"/>
                    </a:lnTo>
                    <a:lnTo>
                      <a:pt x="1252" y="550"/>
                    </a:lnTo>
                    <a:lnTo>
                      <a:pt x="66" y="1461"/>
                    </a:lnTo>
                    <a:lnTo>
                      <a:pt x="66" y="1461"/>
                    </a:lnTo>
                    <a:lnTo>
                      <a:pt x="91" y="2"/>
                    </a:lnTo>
                    <a:lnTo>
                      <a:pt x="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2"/>
              <p:cNvSpPr/>
              <p:nvPr/>
            </p:nvSpPr>
            <p:spPr>
              <a:xfrm>
                <a:off x="6219525" y="2647525"/>
                <a:ext cx="6325" cy="13025"/>
              </a:xfrm>
              <a:custGeom>
                <a:rect b="b" l="l" r="r" t="t"/>
                <a:pathLst>
                  <a:path extrusionOk="0" h="521" w="253">
                    <a:moveTo>
                      <a:pt x="60" y="0"/>
                    </a:moveTo>
                    <a:lnTo>
                      <a:pt x="1" y="25"/>
                    </a:lnTo>
                    <a:lnTo>
                      <a:pt x="215" y="520"/>
                    </a:lnTo>
                    <a:cubicBezTo>
                      <a:pt x="227" y="496"/>
                      <a:pt x="240" y="473"/>
                      <a:pt x="253" y="448"/>
                    </a:cubicBez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2"/>
              <p:cNvSpPr/>
              <p:nvPr/>
            </p:nvSpPr>
            <p:spPr>
              <a:xfrm>
                <a:off x="6252800" y="2561850"/>
                <a:ext cx="5750" cy="38075"/>
              </a:xfrm>
              <a:custGeom>
                <a:rect b="b" l="l" r="r" t="t"/>
                <a:pathLst>
                  <a:path extrusionOk="0" h="1523" w="230">
                    <a:moveTo>
                      <a:pt x="64" y="1"/>
                    </a:moveTo>
                    <a:lnTo>
                      <a:pt x="0" y="8"/>
                    </a:lnTo>
                    <a:lnTo>
                      <a:pt x="177" y="1523"/>
                    </a:lnTo>
                    <a:cubicBezTo>
                      <a:pt x="194" y="1491"/>
                      <a:pt x="211" y="1457"/>
                      <a:pt x="229" y="1425"/>
                    </a:cubicBez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6165975" y="2343000"/>
                <a:ext cx="39375" cy="34450"/>
              </a:xfrm>
              <a:custGeom>
                <a:rect b="b" l="l" r="r" t="t"/>
                <a:pathLst>
                  <a:path extrusionOk="0" h="1378" w="1575">
                    <a:moveTo>
                      <a:pt x="1311" y="1"/>
                    </a:moveTo>
                    <a:lnTo>
                      <a:pt x="0" y="903"/>
                    </a:lnTo>
                    <a:lnTo>
                      <a:pt x="1555" y="1377"/>
                    </a:lnTo>
                    <a:lnTo>
                      <a:pt x="1575" y="1318"/>
                    </a:lnTo>
                    <a:lnTo>
                      <a:pt x="144" y="881"/>
                    </a:lnTo>
                    <a:lnTo>
                      <a:pt x="1346" y="54"/>
                    </a:lnTo>
                    <a:lnTo>
                      <a:pt x="13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2"/>
              <p:cNvSpPr/>
              <p:nvPr/>
            </p:nvSpPr>
            <p:spPr>
              <a:xfrm>
                <a:off x="6178175" y="2666100"/>
                <a:ext cx="29125" cy="36075"/>
              </a:xfrm>
              <a:custGeom>
                <a:rect b="b" l="l" r="r" t="t"/>
                <a:pathLst>
                  <a:path extrusionOk="0" h="1443" w="1165">
                    <a:moveTo>
                      <a:pt x="668" y="0"/>
                    </a:moveTo>
                    <a:lnTo>
                      <a:pt x="0" y="1442"/>
                    </a:lnTo>
                    <a:lnTo>
                      <a:pt x="1126" y="1169"/>
                    </a:lnTo>
                    <a:cubicBezTo>
                      <a:pt x="1138" y="1146"/>
                      <a:pt x="1152" y="1122"/>
                      <a:pt x="1165" y="1096"/>
                    </a:cubicBezTo>
                    <a:lnTo>
                      <a:pt x="1165" y="1096"/>
                    </a:lnTo>
                    <a:lnTo>
                      <a:pt x="112" y="1352"/>
                    </a:lnTo>
                    <a:lnTo>
                      <a:pt x="724" y="28"/>
                    </a:lnTo>
                    <a:lnTo>
                      <a:pt x="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2"/>
              <p:cNvSpPr/>
              <p:nvPr/>
            </p:nvSpPr>
            <p:spPr>
              <a:xfrm>
                <a:off x="6221575" y="2363350"/>
                <a:ext cx="34775" cy="38325"/>
              </a:xfrm>
              <a:custGeom>
                <a:rect b="b" l="l" r="r" t="t"/>
                <a:pathLst>
                  <a:path extrusionOk="0" h="1533" w="1391">
                    <a:moveTo>
                      <a:pt x="1331" y="0"/>
                    </a:moveTo>
                    <a:lnTo>
                      <a:pt x="780" y="1388"/>
                    </a:lnTo>
                    <a:lnTo>
                      <a:pt x="55" y="123"/>
                    </a:lnTo>
                    <a:lnTo>
                      <a:pt x="0" y="154"/>
                    </a:lnTo>
                    <a:lnTo>
                      <a:pt x="790" y="1533"/>
                    </a:lnTo>
                    <a:lnTo>
                      <a:pt x="1391" y="23"/>
                    </a:lnTo>
                    <a:lnTo>
                      <a:pt x="1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6182225" y="2559325"/>
                <a:ext cx="39400" cy="34400"/>
              </a:xfrm>
              <a:custGeom>
                <a:rect b="b" l="l" r="r" t="t"/>
                <a:pathLst>
                  <a:path extrusionOk="0" h="1376" w="1576">
                    <a:moveTo>
                      <a:pt x="18" y="1"/>
                    </a:moveTo>
                    <a:lnTo>
                      <a:pt x="0" y="62"/>
                    </a:lnTo>
                    <a:lnTo>
                      <a:pt x="1431" y="492"/>
                    </a:lnTo>
                    <a:lnTo>
                      <a:pt x="234" y="1324"/>
                    </a:lnTo>
                    <a:lnTo>
                      <a:pt x="270" y="1375"/>
                    </a:lnTo>
                    <a:lnTo>
                      <a:pt x="1575" y="46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2"/>
              <p:cNvSpPr/>
              <p:nvPr/>
            </p:nvSpPr>
            <p:spPr>
              <a:xfrm>
                <a:off x="6205250" y="2473825"/>
                <a:ext cx="39875" cy="46850"/>
              </a:xfrm>
              <a:custGeom>
                <a:rect b="b" l="l" r="r" t="t"/>
                <a:pathLst>
                  <a:path extrusionOk="0" h="1874" w="1595">
                    <a:moveTo>
                      <a:pt x="1594" y="0"/>
                    </a:moveTo>
                    <a:lnTo>
                      <a:pt x="1" y="1205"/>
                    </a:lnTo>
                    <a:lnTo>
                      <a:pt x="38" y="1255"/>
                    </a:lnTo>
                    <a:lnTo>
                      <a:pt x="1502" y="149"/>
                    </a:lnTo>
                    <a:lnTo>
                      <a:pt x="1173" y="1863"/>
                    </a:lnTo>
                    <a:lnTo>
                      <a:pt x="1237" y="1874"/>
                    </a:lnTo>
                    <a:lnTo>
                      <a:pt x="1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2"/>
              <p:cNvSpPr/>
              <p:nvPr/>
            </p:nvSpPr>
            <p:spPr>
              <a:xfrm>
                <a:off x="6168925" y="2520800"/>
                <a:ext cx="40850" cy="27475"/>
              </a:xfrm>
              <a:custGeom>
                <a:rect b="b" l="l" r="r" t="t"/>
                <a:pathLst>
                  <a:path extrusionOk="0" h="1099" w="1634">
                    <a:moveTo>
                      <a:pt x="1133" y="0"/>
                    </a:moveTo>
                    <a:lnTo>
                      <a:pt x="0" y="919"/>
                    </a:lnTo>
                    <a:lnTo>
                      <a:pt x="1626" y="1098"/>
                    </a:lnTo>
                    <a:lnTo>
                      <a:pt x="1634" y="1037"/>
                    </a:lnTo>
                    <a:lnTo>
                      <a:pt x="159" y="873"/>
                    </a:lnTo>
                    <a:lnTo>
                      <a:pt x="1172" y="48"/>
                    </a:lnTo>
                    <a:lnTo>
                      <a:pt x="11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6326550" y="2351425"/>
                <a:ext cx="35225" cy="39925"/>
              </a:xfrm>
              <a:custGeom>
                <a:rect b="b" l="l" r="r" t="t"/>
                <a:pathLst>
                  <a:path extrusionOk="0" h="1597" w="1409">
                    <a:moveTo>
                      <a:pt x="425" y="1"/>
                    </a:moveTo>
                    <a:lnTo>
                      <a:pt x="0" y="1581"/>
                    </a:lnTo>
                    <a:lnTo>
                      <a:pt x="60" y="1597"/>
                    </a:lnTo>
                    <a:lnTo>
                      <a:pt x="453" y="139"/>
                    </a:lnTo>
                    <a:lnTo>
                      <a:pt x="1358" y="1285"/>
                    </a:lnTo>
                    <a:lnTo>
                      <a:pt x="1409" y="1246"/>
                    </a:lnTo>
                    <a:lnTo>
                      <a:pt x="4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p:nvPr/>
            </p:nvSpPr>
            <p:spPr>
              <a:xfrm>
                <a:off x="6286950" y="2386275"/>
                <a:ext cx="34900" cy="37950"/>
              </a:xfrm>
              <a:custGeom>
                <a:rect b="b" l="l" r="r" t="t"/>
                <a:pathLst>
                  <a:path extrusionOk="0" h="1518" w="1396">
                    <a:moveTo>
                      <a:pt x="647" y="1"/>
                    </a:moveTo>
                    <a:lnTo>
                      <a:pt x="0" y="1493"/>
                    </a:lnTo>
                    <a:lnTo>
                      <a:pt x="59" y="1518"/>
                    </a:lnTo>
                    <a:lnTo>
                      <a:pt x="653" y="146"/>
                    </a:lnTo>
                    <a:lnTo>
                      <a:pt x="1340" y="1432"/>
                    </a:lnTo>
                    <a:lnTo>
                      <a:pt x="1395" y="1403"/>
                    </a:lnTo>
                    <a:lnTo>
                      <a:pt x="6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2"/>
              <p:cNvSpPr/>
              <p:nvPr/>
            </p:nvSpPr>
            <p:spPr>
              <a:xfrm>
                <a:off x="6131125" y="2430575"/>
                <a:ext cx="38150" cy="34875"/>
              </a:xfrm>
              <a:custGeom>
                <a:rect b="b" l="l" r="r" t="t"/>
                <a:pathLst>
                  <a:path extrusionOk="0" h="1395" w="1526">
                    <a:moveTo>
                      <a:pt x="24" y="0"/>
                    </a:moveTo>
                    <a:lnTo>
                      <a:pt x="0" y="59"/>
                    </a:lnTo>
                    <a:lnTo>
                      <a:pt x="1382" y="631"/>
                    </a:lnTo>
                    <a:lnTo>
                      <a:pt x="105" y="1339"/>
                    </a:lnTo>
                    <a:lnTo>
                      <a:pt x="136" y="1394"/>
                    </a:lnTo>
                    <a:lnTo>
                      <a:pt x="1526" y="624"/>
                    </a:lnTo>
                    <a:lnTo>
                      <a:pt x="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6145775" y="2466775"/>
                <a:ext cx="40650" cy="32375"/>
              </a:xfrm>
              <a:custGeom>
                <a:rect b="b" l="l" r="r" t="t"/>
                <a:pathLst>
                  <a:path extrusionOk="0" h="1295" w="1626">
                    <a:moveTo>
                      <a:pt x="1089" y="1"/>
                    </a:moveTo>
                    <a:lnTo>
                      <a:pt x="1" y="1161"/>
                    </a:lnTo>
                    <a:lnTo>
                      <a:pt x="1621" y="1294"/>
                    </a:lnTo>
                    <a:lnTo>
                      <a:pt x="1626" y="1231"/>
                    </a:lnTo>
                    <a:lnTo>
                      <a:pt x="136" y="1109"/>
                    </a:lnTo>
                    <a:lnTo>
                      <a:pt x="1135" y="45"/>
                    </a:lnTo>
                    <a:lnTo>
                      <a:pt x="10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2"/>
              <p:cNvSpPr/>
              <p:nvPr/>
            </p:nvSpPr>
            <p:spPr>
              <a:xfrm>
                <a:off x="6145075" y="2645175"/>
                <a:ext cx="40600" cy="32350"/>
              </a:xfrm>
              <a:custGeom>
                <a:rect b="b" l="l" r="r" t="t"/>
                <a:pathLst>
                  <a:path extrusionOk="0" h="1294" w="1624">
                    <a:moveTo>
                      <a:pt x="1623" y="1"/>
                    </a:moveTo>
                    <a:lnTo>
                      <a:pt x="0" y="85"/>
                    </a:lnTo>
                    <a:lnTo>
                      <a:pt x="3" y="148"/>
                    </a:lnTo>
                    <a:lnTo>
                      <a:pt x="1497" y="71"/>
                    </a:lnTo>
                    <a:lnTo>
                      <a:pt x="649" y="1257"/>
                    </a:lnTo>
                    <a:lnTo>
                      <a:pt x="701" y="1293"/>
                    </a:lnTo>
                    <a:lnTo>
                      <a:pt x="16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p:nvPr/>
            </p:nvSpPr>
            <p:spPr>
              <a:xfrm>
                <a:off x="6148125" y="2600250"/>
                <a:ext cx="40075" cy="33800"/>
              </a:xfrm>
              <a:custGeom>
                <a:rect b="b" l="l" r="r" t="t"/>
                <a:pathLst>
                  <a:path extrusionOk="0" h="1352" w="1603">
                    <a:moveTo>
                      <a:pt x="1229" y="0"/>
                    </a:moveTo>
                    <a:lnTo>
                      <a:pt x="0" y="1009"/>
                    </a:lnTo>
                    <a:lnTo>
                      <a:pt x="1590" y="1351"/>
                    </a:lnTo>
                    <a:lnTo>
                      <a:pt x="1603" y="1289"/>
                    </a:lnTo>
                    <a:lnTo>
                      <a:pt x="142" y="974"/>
                    </a:lnTo>
                    <a:lnTo>
                      <a:pt x="1269" y="49"/>
                    </a:lnTo>
                    <a:lnTo>
                      <a:pt x="12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6146275" y="2562275"/>
                <a:ext cx="38625" cy="37250"/>
              </a:xfrm>
              <a:custGeom>
                <a:rect b="b" l="l" r="r" t="t"/>
                <a:pathLst>
                  <a:path extrusionOk="0" h="1490" w="1545">
                    <a:moveTo>
                      <a:pt x="0" y="0"/>
                    </a:moveTo>
                    <a:lnTo>
                      <a:pt x="555" y="1490"/>
                    </a:lnTo>
                    <a:lnTo>
                      <a:pt x="614" y="1468"/>
                    </a:lnTo>
                    <a:lnTo>
                      <a:pt x="104" y="102"/>
                    </a:lnTo>
                    <a:lnTo>
                      <a:pt x="1526" y="564"/>
                    </a:lnTo>
                    <a:lnTo>
                      <a:pt x="1544"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2"/>
              <p:cNvSpPr/>
              <p:nvPr/>
            </p:nvSpPr>
            <p:spPr>
              <a:xfrm>
                <a:off x="6358875" y="2318950"/>
                <a:ext cx="31250" cy="40650"/>
              </a:xfrm>
              <a:custGeom>
                <a:rect b="b" l="l" r="r" t="t"/>
                <a:pathLst>
                  <a:path extrusionOk="0" h="1626" w="1250">
                    <a:moveTo>
                      <a:pt x="1" y="0"/>
                    </a:moveTo>
                    <a:lnTo>
                      <a:pt x="18" y="1625"/>
                    </a:lnTo>
                    <a:lnTo>
                      <a:pt x="82" y="1625"/>
                    </a:lnTo>
                    <a:lnTo>
                      <a:pt x="66" y="131"/>
                    </a:lnTo>
                    <a:lnTo>
                      <a:pt x="66" y="131"/>
                    </a:lnTo>
                    <a:lnTo>
                      <a:pt x="1217" y="1026"/>
                    </a:lnTo>
                    <a:lnTo>
                      <a:pt x="1241" y="996"/>
                    </a:lnTo>
                    <a:cubicBezTo>
                      <a:pt x="1243" y="987"/>
                      <a:pt x="1247" y="980"/>
                      <a:pt x="1250" y="971"/>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2"/>
              <p:cNvSpPr/>
              <p:nvPr/>
            </p:nvSpPr>
            <p:spPr>
              <a:xfrm>
                <a:off x="6165975" y="2728425"/>
                <a:ext cx="22725" cy="19400"/>
              </a:xfrm>
              <a:custGeom>
                <a:rect b="b" l="l" r="r" t="t"/>
                <a:pathLst>
                  <a:path extrusionOk="0" h="776" w="909">
                    <a:moveTo>
                      <a:pt x="908" y="0"/>
                    </a:moveTo>
                    <a:lnTo>
                      <a:pt x="0" y="624"/>
                    </a:lnTo>
                    <a:lnTo>
                      <a:pt x="494" y="776"/>
                    </a:lnTo>
                    <a:cubicBezTo>
                      <a:pt x="505" y="756"/>
                      <a:pt x="515" y="739"/>
                      <a:pt x="525" y="719"/>
                    </a:cubicBezTo>
                    <a:lnTo>
                      <a:pt x="144" y="601"/>
                    </a:lnTo>
                    <a:lnTo>
                      <a:pt x="844" y="120"/>
                    </a:lnTo>
                    <a:cubicBezTo>
                      <a:pt x="866" y="81"/>
                      <a:pt x="888" y="40"/>
                      <a:pt x="9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6140000" y="2692050"/>
                <a:ext cx="32825" cy="40550"/>
              </a:xfrm>
              <a:custGeom>
                <a:rect b="b" l="l" r="r" t="t"/>
                <a:pathLst>
                  <a:path extrusionOk="0" h="1622" w="1313">
                    <a:moveTo>
                      <a:pt x="198" y="1"/>
                    </a:moveTo>
                    <a:lnTo>
                      <a:pt x="1" y="1614"/>
                    </a:lnTo>
                    <a:lnTo>
                      <a:pt x="62" y="1622"/>
                    </a:lnTo>
                    <a:lnTo>
                      <a:pt x="244" y="139"/>
                    </a:lnTo>
                    <a:lnTo>
                      <a:pt x="1266" y="1179"/>
                    </a:lnTo>
                    <a:lnTo>
                      <a:pt x="1312" y="1134"/>
                    </a:lnTo>
                    <a:lnTo>
                      <a:pt x="1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2"/>
              <p:cNvSpPr/>
              <p:nvPr/>
            </p:nvSpPr>
            <p:spPr>
              <a:xfrm>
                <a:off x="6146825" y="2316375"/>
                <a:ext cx="25975" cy="26725"/>
              </a:xfrm>
              <a:custGeom>
                <a:rect b="b" l="l" r="r" t="t"/>
                <a:pathLst>
                  <a:path extrusionOk="0" h="1069" w="1039">
                    <a:moveTo>
                      <a:pt x="32" y="0"/>
                    </a:moveTo>
                    <a:cubicBezTo>
                      <a:pt x="21" y="20"/>
                      <a:pt x="11" y="38"/>
                      <a:pt x="1" y="59"/>
                    </a:cubicBezTo>
                    <a:lnTo>
                      <a:pt x="993" y="1069"/>
                    </a:lnTo>
                    <a:lnTo>
                      <a:pt x="1038" y="1025"/>
                    </a:lnTo>
                    <a:lnTo>
                      <a:pt x="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2"/>
              <p:cNvSpPr/>
              <p:nvPr/>
            </p:nvSpPr>
            <p:spPr>
              <a:xfrm>
                <a:off x="6140000" y="2319850"/>
                <a:ext cx="5825" cy="34325"/>
              </a:xfrm>
              <a:custGeom>
                <a:rect b="b" l="l" r="r" t="t"/>
                <a:pathLst>
                  <a:path extrusionOk="0" h="1373" w="233">
                    <a:moveTo>
                      <a:pt x="233" y="0"/>
                    </a:moveTo>
                    <a:cubicBezTo>
                      <a:pt x="205" y="52"/>
                      <a:pt x="177" y="105"/>
                      <a:pt x="150" y="158"/>
                    </a:cubicBezTo>
                    <a:lnTo>
                      <a:pt x="95" y="592"/>
                    </a:lnTo>
                    <a:lnTo>
                      <a:pt x="1" y="1365"/>
                    </a:lnTo>
                    <a:lnTo>
                      <a:pt x="63" y="1372"/>
                    </a:lnTo>
                    <a:lnTo>
                      <a:pt x="160" y="592"/>
                    </a:lnTo>
                    <a:lnTo>
                      <a:pt x="2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6075775" y="2452850"/>
                <a:ext cx="2850" cy="2500"/>
              </a:xfrm>
              <a:custGeom>
                <a:rect b="b" l="l" r="r" t="t"/>
                <a:pathLst>
                  <a:path extrusionOk="0" h="100" w="114">
                    <a:moveTo>
                      <a:pt x="52" y="0"/>
                    </a:moveTo>
                    <a:cubicBezTo>
                      <a:pt x="34" y="33"/>
                      <a:pt x="18" y="67"/>
                      <a:pt x="1" y="100"/>
                    </a:cubicBezTo>
                    <a:lnTo>
                      <a:pt x="114" y="36"/>
                    </a:lnTo>
                    <a:lnTo>
                      <a:pt x="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2"/>
              <p:cNvSpPr/>
              <p:nvPr/>
            </p:nvSpPr>
            <p:spPr>
              <a:xfrm>
                <a:off x="6097000" y="2546000"/>
                <a:ext cx="35625" cy="39750"/>
              </a:xfrm>
              <a:custGeom>
                <a:rect b="b" l="l" r="r" t="t"/>
                <a:pathLst>
                  <a:path extrusionOk="0" h="1590" w="1425">
                    <a:moveTo>
                      <a:pt x="1081" y="1"/>
                    </a:moveTo>
                    <a:lnTo>
                      <a:pt x="1019" y="14"/>
                    </a:lnTo>
                    <a:lnTo>
                      <a:pt x="1335" y="1475"/>
                    </a:lnTo>
                    <a:lnTo>
                      <a:pt x="27" y="830"/>
                    </a:lnTo>
                    <a:lnTo>
                      <a:pt x="0" y="886"/>
                    </a:lnTo>
                    <a:lnTo>
                      <a:pt x="1425" y="1590"/>
                    </a:lnTo>
                    <a:lnTo>
                      <a:pt x="10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2"/>
              <p:cNvSpPr/>
              <p:nvPr/>
            </p:nvSpPr>
            <p:spPr>
              <a:xfrm>
                <a:off x="6055750" y="2609050"/>
                <a:ext cx="31925" cy="39775"/>
              </a:xfrm>
              <a:custGeom>
                <a:rect b="b" l="l" r="r" t="t"/>
                <a:pathLst>
                  <a:path extrusionOk="0" h="1591" w="1277">
                    <a:moveTo>
                      <a:pt x="1265" y="1"/>
                    </a:moveTo>
                    <a:lnTo>
                      <a:pt x="0" y="1022"/>
                    </a:lnTo>
                    <a:lnTo>
                      <a:pt x="38" y="1072"/>
                    </a:lnTo>
                    <a:lnTo>
                      <a:pt x="1202" y="132"/>
                    </a:lnTo>
                    <a:lnTo>
                      <a:pt x="1214" y="1591"/>
                    </a:lnTo>
                    <a:lnTo>
                      <a:pt x="1276" y="1591"/>
                    </a:lnTo>
                    <a:lnTo>
                      <a:pt x="1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6057600" y="2569675"/>
                <a:ext cx="32325" cy="39725"/>
              </a:xfrm>
              <a:custGeom>
                <a:rect b="b" l="l" r="r" t="t"/>
                <a:pathLst>
                  <a:path extrusionOk="0" h="1589" w="1293">
                    <a:moveTo>
                      <a:pt x="31" y="1"/>
                    </a:moveTo>
                    <a:lnTo>
                      <a:pt x="0" y="1589"/>
                    </a:lnTo>
                    <a:lnTo>
                      <a:pt x="1293" y="602"/>
                    </a:lnTo>
                    <a:lnTo>
                      <a:pt x="1255" y="552"/>
                    </a:lnTo>
                    <a:lnTo>
                      <a:pt x="67" y="1460"/>
                    </a:lnTo>
                    <a:lnTo>
                      <a:pt x="94" y="2"/>
                    </a:ln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2"/>
              <p:cNvSpPr/>
              <p:nvPr/>
            </p:nvSpPr>
            <p:spPr>
              <a:xfrm>
                <a:off x="6036425" y="2511525"/>
                <a:ext cx="28400" cy="21350"/>
              </a:xfrm>
              <a:custGeom>
                <a:rect b="b" l="l" r="r" t="t"/>
                <a:pathLst>
                  <a:path extrusionOk="0" h="854" w="1136">
                    <a:moveTo>
                      <a:pt x="432" y="0"/>
                    </a:moveTo>
                    <a:cubicBezTo>
                      <a:pt x="422" y="21"/>
                      <a:pt x="412" y="39"/>
                      <a:pt x="402" y="60"/>
                    </a:cubicBezTo>
                    <a:lnTo>
                      <a:pt x="1002" y="730"/>
                    </a:lnTo>
                    <a:lnTo>
                      <a:pt x="35" y="788"/>
                    </a:lnTo>
                    <a:cubicBezTo>
                      <a:pt x="23" y="810"/>
                      <a:pt x="13" y="832"/>
                      <a:pt x="1" y="854"/>
                    </a:cubicBezTo>
                    <a:lnTo>
                      <a:pt x="1136" y="784"/>
                    </a:lnTo>
                    <a:lnTo>
                      <a:pt x="4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2"/>
              <p:cNvSpPr/>
              <p:nvPr/>
            </p:nvSpPr>
            <p:spPr>
              <a:xfrm>
                <a:off x="6017050" y="2547900"/>
                <a:ext cx="23325" cy="40675"/>
              </a:xfrm>
              <a:custGeom>
                <a:rect b="b" l="l" r="r" t="t"/>
                <a:pathLst>
                  <a:path extrusionOk="0" h="1627" w="933">
                    <a:moveTo>
                      <a:pt x="886" y="1"/>
                    </a:moveTo>
                    <a:lnTo>
                      <a:pt x="822" y="2"/>
                    </a:lnTo>
                    <a:lnTo>
                      <a:pt x="865" y="1496"/>
                    </a:lnTo>
                    <a:lnTo>
                      <a:pt x="30" y="872"/>
                    </a:lnTo>
                    <a:cubicBezTo>
                      <a:pt x="20" y="890"/>
                      <a:pt x="11" y="910"/>
                      <a:pt x="0" y="929"/>
                    </a:cubicBezTo>
                    <a:lnTo>
                      <a:pt x="932" y="1627"/>
                    </a:lnTo>
                    <a:lnTo>
                      <a:pt x="8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6100000" y="2595125"/>
                <a:ext cx="38125" cy="37800"/>
              </a:xfrm>
              <a:custGeom>
                <a:rect b="b" l="l" r="r" t="t"/>
                <a:pathLst>
                  <a:path extrusionOk="0" h="1512" w="1525">
                    <a:moveTo>
                      <a:pt x="495" y="1"/>
                    </a:moveTo>
                    <a:lnTo>
                      <a:pt x="0" y="1512"/>
                    </a:lnTo>
                    <a:lnTo>
                      <a:pt x="1525" y="946"/>
                    </a:lnTo>
                    <a:lnTo>
                      <a:pt x="1503" y="886"/>
                    </a:lnTo>
                    <a:lnTo>
                      <a:pt x="102" y="1407"/>
                    </a:lnTo>
                    <a:lnTo>
                      <a:pt x="555" y="20"/>
                    </a:lnTo>
                    <a:lnTo>
                      <a:pt x="4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2"/>
              <p:cNvSpPr/>
              <p:nvPr/>
            </p:nvSpPr>
            <p:spPr>
              <a:xfrm>
                <a:off x="6067775" y="2526850"/>
                <a:ext cx="36475" cy="34000"/>
              </a:xfrm>
              <a:custGeom>
                <a:rect b="b" l="l" r="r" t="t"/>
                <a:pathLst>
                  <a:path extrusionOk="0" h="1360" w="1459">
                    <a:moveTo>
                      <a:pt x="738" y="1"/>
                    </a:moveTo>
                    <a:lnTo>
                      <a:pt x="0" y="1360"/>
                    </a:lnTo>
                    <a:lnTo>
                      <a:pt x="0" y="1360"/>
                    </a:lnTo>
                    <a:lnTo>
                      <a:pt x="1459" y="1196"/>
                    </a:lnTo>
                    <a:lnTo>
                      <a:pt x="1452" y="1135"/>
                    </a:lnTo>
                    <a:lnTo>
                      <a:pt x="113" y="1284"/>
                    </a:lnTo>
                    <a:lnTo>
                      <a:pt x="793" y="30"/>
                    </a:lnTo>
                    <a:lnTo>
                      <a:pt x="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2"/>
              <p:cNvSpPr/>
              <p:nvPr/>
            </p:nvSpPr>
            <p:spPr>
              <a:xfrm>
                <a:off x="6120550" y="2365025"/>
                <a:ext cx="31850" cy="30400"/>
              </a:xfrm>
              <a:custGeom>
                <a:rect b="b" l="l" r="r" t="t"/>
                <a:pathLst>
                  <a:path extrusionOk="0" h="1216" w="1274">
                    <a:moveTo>
                      <a:pt x="65" y="1"/>
                    </a:moveTo>
                    <a:cubicBezTo>
                      <a:pt x="44" y="42"/>
                      <a:pt x="23" y="83"/>
                      <a:pt x="2" y="124"/>
                    </a:cubicBezTo>
                    <a:lnTo>
                      <a:pt x="0" y="1215"/>
                    </a:lnTo>
                    <a:lnTo>
                      <a:pt x="1274" y="206"/>
                    </a:lnTo>
                    <a:lnTo>
                      <a:pt x="1236" y="156"/>
                    </a:lnTo>
                    <a:lnTo>
                      <a:pt x="65" y="1085"/>
                    </a:lnTo>
                    <a:lnTo>
                      <a:pt x="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6098275" y="2409000"/>
                <a:ext cx="6450" cy="25750"/>
              </a:xfrm>
              <a:custGeom>
                <a:rect b="b" l="l" r="r" t="t"/>
                <a:pathLst>
                  <a:path extrusionOk="0" h="1030" w="258">
                    <a:moveTo>
                      <a:pt x="47" y="1"/>
                    </a:moveTo>
                    <a:lnTo>
                      <a:pt x="0" y="90"/>
                    </a:lnTo>
                    <a:lnTo>
                      <a:pt x="196" y="1030"/>
                    </a:lnTo>
                    <a:lnTo>
                      <a:pt x="257" y="1018"/>
                    </a:lnTo>
                    <a:lnTo>
                      <a:pt x="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2"/>
              <p:cNvSpPr/>
              <p:nvPr/>
            </p:nvSpPr>
            <p:spPr>
              <a:xfrm>
                <a:off x="6103550" y="2399675"/>
                <a:ext cx="26875" cy="14625"/>
              </a:xfrm>
              <a:custGeom>
                <a:rect b="b" l="l" r="r" t="t"/>
                <a:pathLst>
                  <a:path extrusionOk="0" h="585" w="1075">
                    <a:moveTo>
                      <a:pt x="30" y="1"/>
                    </a:moveTo>
                    <a:cubicBezTo>
                      <a:pt x="20" y="19"/>
                      <a:pt x="10" y="38"/>
                      <a:pt x="0" y="57"/>
                    </a:cubicBezTo>
                    <a:lnTo>
                      <a:pt x="1045" y="584"/>
                    </a:lnTo>
                    <a:lnTo>
                      <a:pt x="1074" y="528"/>
                    </a:lnTo>
                    <a:lnTo>
                      <a:pt x="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2"/>
              <p:cNvSpPr/>
              <p:nvPr/>
            </p:nvSpPr>
            <p:spPr>
              <a:xfrm>
                <a:off x="5996625" y="2608375"/>
                <a:ext cx="3350" cy="4500"/>
              </a:xfrm>
              <a:custGeom>
                <a:rect b="b" l="l" r="r" t="t"/>
                <a:pathLst>
                  <a:path extrusionOk="0" h="180" w="134">
                    <a:moveTo>
                      <a:pt x="64" y="1"/>
                    </a:moveTo>
                    <a:cubicBezTo>
                      <a:pt x="44" y="42"/>
                      <a:pt x="23" y="83"/>
                      <a:pt x="1" y="124"/>
                    </a:cubicBezTo>
                    <a:lnTo>
                      <a:pt x="133" y="180"/>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6005175" y="2598525"/>
                <a:ext cx="38775" cy="34550"/>
              </a:xfrm>
              <a:custGeom>
                <a:rect b="b" l="l" r="r" t="t"/>
                <a:pathLst>
                  <a:path extrusionOk="0" h="1382" w="1551">
                    <a:moveTo>
                      <a:pt x="17" y="0"/>
                    </a:moveTo>
                    <a:lnTo>
                      <a:pt x="1" y="61"/>
                    </a:lnTo>
                    <a:lnTo>
                      <a:pt x="1408" y="450"/>
                    </a:lnTo>
                    <a:lnTo>
                      <a:pt x="200" y="1330"/>
                    </a:lnTo>
                    <a:lnTo>
                      <a:pt x="236" y="1381"/>
                    </a:lnTo>
                    <a:lnTo>
                      <a:pt x="1551" y="424"/>
                    </a:lnTo>
                    <a:lnTo>
                      <a:pt x="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2"/>
              <p:cNvSpPr/>
              <p:nvPr/>
            </p:nvSpPr>
            <p:spPr>
              <a:xfrm>
                <a:off x="6050000" y="2661800"/>
                <a:ext cx="37825" cy="34900"/>
              </a:xfrm>
              <a:custGeom>
                <a:rect b="b" l="l" r="r" t="t"/>
                <a:pathLst>
                  <a:path extrusionOk="0" h="1396" w="1513">
                    <a:moveTo>
                      <a:pt x="1408" y="1"/>
                    </a:moveTo>
                    <a:lnTo>
                      <a:pt x="0" y="740"/>
                    </a:lnTo>
                    <a:lnTo>
                      <a:pt x="1487" y="1396"/>
                    </a:lnTo>
                    <a:lnTo>
                      <a:pt x="1512" y="1337"/>
                    </a:lnTo>
                    <a:lnTo>
                      <a:pt x="145" y="735"/>
                    </a:lnTo>
                    <a:lnTo>
                      <a:pt x="1435" y="56"/>
                    </a:lnTo>
                    <a:lnTo>
                      <a:pt x="1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2"/>
              <p:cNvSpPr/>
              <p:nvPr/>
            </p:nvSpPr>
            <p:spPr>
              <a:xfrm>
                <a:off x="6028725" y="2633450"/>
                <a:ext cx="34150" cy="39575"/>
              </a:xfrm>
              <a:custGeom>
                <a:rect b="b" l="l" r="r" t="t"/>
                <a:pathLst>
                  <a:path extrusionOk="0" h="1583" w="1366">
                    <a:moveTo>
                      <a:pt x="155" y="1"/>
                    </a:moveTo>
                    <a:lnTo>
                      <a:pt x="1" y="1582"/>
                    </a:lnTo>
                    <a:lnTo>
                      <a:pt x="1366" y="698"/>
                    </a:lnTo>
                    <a:lnTo>
                      <a:pt x="1331" y="646"/>
                    </a:lnTo>
                    <a:lnTo>
                      <a:pt x="77" y="1459"/>
                    </a:lnTo>
                    <a:lnTo>
                      <a:pt x="219" y="8"/>
                    </a:lnTo>
                    <a:lnTo>
                      <a:pt x="1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6096975" y="2636775"/>
                <a:ext cx="36500" cy="39200"/>
              </a:xfrm>
              <a:custGeom>
                <a:rect b="b" l="l" r="r" t="t"/>
                <a:pathLst>
                  <a:path extrusionOk="0" h="1568" w="1460">
                    <a:moveTo>
                      <a:pt x="1033" y="0"/>
                    </a:moveTo>
                    <a:lnTo>
                      <a:pt x="973" y="16"/>
                    </a:lnTo>
                    <a:lnTo>
                      <a:pt x="1364" y="1459"/>
                    </a:lnTo>
                    <a:lnTo>
                      <a:pt x="26" y="882"/>
                    </a:lnTo>
                    <a:lnTo>
                      <a:pt x="0" y="940"/>
                    </a:lnTo>
                    <a:lnTo>
                      <a:pt x="1460" y="1568"/>
                    </a:lnTo>
                    <a:lnTo>
                      <a:pt x="10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2"/>
              <p:cNvSpPr/>
              <p:nvPr/>
            </p:nvSpPr>
            <p:spPr>
              <a:xfrm>
                <a:off x="5985550" y="2656425"/>
                <a:ext cx="35300" cy="44925"/>
              </a:xfrm>
              <a:custGeom>
                <a:rect b="b" l="l" r="r" t="t"/>
                <a:pathLst>
                  <a:path extrusionOk="0" h="1797" w="1412">
                    <a:moveTo>
                      <a:pt x="1139" y="1"/>
                    </a:moveTo>
                    <a:lnTo>
                      <a:pt x="1078" y="11"/>
                    </a:lnTo>
                    <a:lnTo>
                      <a:pt x="1330" y="1684"/>
                    </a:lnTo>
                    <a:lnTo>
                      <a:pt x="1330" y="1684"/>
                    </a:lnTo>
                    <a:lnTo>
                      <a:pt x="31" y="1015"/>
                    </a:lnTo>
                    <a:lnTo>
                      <a:pt x="1" y="1071"/>
                    </a:lnTo>
                    <a:lnTo>
                      <a:pt x="1411" y="1796"/>
                    </a:lnTo>
                    <a:lnTo>
                      <a:pt x="11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2"/>
              <p:cNvSpPr/>
              <p:nvPr/>
            </p:nvSpPr>
            <p:spPr>
              <a:xfrm>
                <a:off x="6102350" y="2488925"/>
                <a:ext cx="34950" cy="37900"/>
              </a:xfrm>
              <a:custGeom>
                <a:rect b="b" l="l" r="r" t="t"/>
                <a:pathLst>
                  <a:path extrusionOk="0" h="1516" w="1398">
                    <a:moveTo>
                      <a:pt x="1" y="0"/>
                    </a:moveTo>
                    <a:lnTo>
                      <a:pt x="145" y="1515"/>
                    </a:lnTo>
                    <a:lnTo>
                      <a:pt x="207" y="1510"/>
                    </a:lnTo>
                    <a:lnTo>
                      <a:pt x="75" y="115"/>
                    </a:lnTo>
                    <a:lnTo>
                      <a:pt x="1367" y="853"/>
                    </a:lnTo>
                    <a:lnTo>
                      <a:pt x="1398" y="798"/>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6091900" y="2441150"/>
                <a:ext cx="34375" cy="39475"/>
              </a:xfrm>
              <a:custGeom>
                <a:rect b="b" l="l" r="r" t="t"/>
                <a:pathLst>
                  <a:path extrusionOk="0" h="1579" w="1375">
                    <a:moveTo>
                      <a:pt x="1312" y="1"/>
                    </a:moveTo>
                    <a:lnTo>
                      <a:pt x="897" y="1436"/>
                    </a:lnTo>
                    <a:lnTo>
                      <a:pt x="52" y="245"/>
                    </a:lnTo>
                    <a:lnTo>
                      <a:pt x="1" y="283"/>
                    </a:lnTo>
                    <a:lnTo>
                      <a:pt x="922" y="1578"/>
                    </a:lnTo>
                    <a:lnTo>
                      <a:pt x="1374" y="17"/>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2"/>
              <p:cNvSpPr/>
              <p:nvPr/>
            </p:nvSpPr>
            <p:spPr>
              <a:xfrm>
                <a:off x="6058075" y="2476275"/>
                <a:ext cx="30100" cy="37525"/>
              </a:xfrm>
              <a:custGeom>
                <a:rect b="b" l="l" r="r" t="t"/>
                <a:pathLst>
                  <a:path extrusionOk="0" h="1501" w="1204">
                    <a:moveTo>
                      <a:pt x="1147" y="1"/>
                    </a:moveTo>
                    <a:lnTo>
                      <a:pt x="519" y="1361"/>
                    </a:lnTo>
                    <a:lnTo>
                      <a:pt x="36" y="488"/>
                    </a:lnTo>
                    <a:cubicBezTo>
                      <a:pt x="23" y="511"/>
                      <a:pt x="12" y="533"/>
                      <a:pt x="1" y="556"/>
                    </a:cubicBezTo>
                    <a:lnTo>
                      <a:pt x="524" y="1501"/>
                    </a:lnTo>
                    <a:lnTo>
                      <a:pt x="1204" y="29"/>
                    </a:lnTo>
                    <a:lnTo>
                      <a:pt x="11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2"/>
              <p:cNvSpPr/>
              <p:nvPr/>
            </p:nvSpPr>
            <p:spPr>
              <a:xfrm>
                <a:off x="5976800" y="2649075"/>
                <a:ext cx="14450" cy="15175"/>
              </a:xfrm>
              <a:custGeom>
                <a:rect b="b" l="l" r="r" t="t"/>
                <a:pathLst>
                  <a:path extrusionOk="0" h="607" w="578">
                    <a:moveTo>
                      <a:pt x="32" y="0"/>
                    </a:moveTo>
                    <a:cubicBezTo>
                      <a:pt x="21" y="20"/>
                      <a:pt x="11" y="40"/>
                      <a:pt x="1" y="59"/>
                    </a:cubicBezTo>
                    <a:lnTo>
                      <a:pt x="532" y="606"/>
                    </a:lnTo>
                    <a:lnTo>
                      <a:pt x="578" y="562"/>
                    </a:lnTo>
                    <a:lnTo>
                      <a:pt x="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5985975" y="2629600"/>
                <a:ext cx="8575" cy="2975"/>
              </a:xfrm>
              <a:custGeom>
                <a:rect b="b" l="l" r="r" t="t"/>
                <a:pathLst>
                  <a:path extrusionOk="0" h="119" w="343">
                    <a:moveTo>
                      <a:pt x="332" y="0"/>
                    </a:moveTo>
                    <a:lnTo>
                      <a:pt x="36" y="50"/>
                    </a:lnTo>
                    <a:cubicBezTo>
                      <a:pt x="25" y="72"/>
                      <a:pt x="14" y="96"/>
                      <a:pt x="0" y="119"/>
                    </a:cubicBezTo>
                    <a:lnTo>
                      <a:pt x="342" y="62"/>
                    </a:lnTo>
                    <a:lnTo>
                      <a:pt x="3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2"/>
              <p:cNvSpPr/>
              <p:nvPr/>
            </p:nvSpPr>
            <p:spPr>
              <a:xfrm>
                <a:off x="5938275" y="2699075"/>
                <a:ext cx="22425" cy="37525"/>
              </a:xfrm>
              <a:custGeom>
                <a:rect b="b" l="l" r="r" t="t"/>
                <a:pathLst>
                  <a:path extrusionOk="0" h="1501" w="897">
                    <a:moveTo>
                      <a:pt x="840" y="0"/>
                    </a:moveTo>
                    <a:lnTo>
                      <a:pt x="212" y="1356"/>
                    </a:lnTo>
                    <a:lnTo>
                      <a:pt x="37" y="1006"/>
                    </a:lnTo>
                    <a:cubicBezTo>
                      <a:pt x="26" y="1029"/>
                      <a:pt x="12" y="1052"/>
                      <a:pt x="1" y="1076"/>
                    </a:cubicBezTo>
                    <a:lnTo>
                      <a:pt x="216" y="1501"/>
                    </a:lnTo>
                    <a:lnTo>
                      <a:pt x="897" y="28"/>
                    </a:lnTo>
                    <a:lnTo>
                      <a:pt x="8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2"/>
              <p:cNvSpPr/>
              <p:nvPr/>
            </p:nvSpPr>
            <p:spPr>
              <a:xfrm>
                <a:off x="6130925" y="2511575"/>
                <a:ext cx="33850" cy="39400"/>
              </a:xfrm>
              <a:custGeom>
                <a:rect b="b" l="l" r="r" t="t"/>
                <a:pathLst>
                  <a:path extrusionOk="0" h="1576" w="1354">
                    <a:moveTo>
                      <a:pt x="1292" y="0"/>
                    </a:moveTo>
                    <a:lnTo>
                      <a:pt x="1033" y="1436"/>
                    </a:lnTo>
                    <a:lnTo>
                      <a:pt x="46" y="313"/>
                    </a:lnTo>
                    <a:lnTo>
                      <a:pt x="0" y="355"/>
                    </a:lnTo>
                    <a:lnTo>
                      <a:pt x="1073" y="1575"/>
                    </a:lnTo>
                    <a:lnTo>
                      <a:pt x="1354" y="11"/>
                    </a:lnTo>
                    <a:lnTo>
                      <a:pt x="12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6138325" y="2392775"/>
                <a:ext cx="39875" cy="35350"/>
              </a:xfrm>
              <a:custGeom>
                <a:rect b="b" l="l" r="r" t="t"/>
                <a:pathLst>
                  <a:path extrusionOk="0" h="1414" w="1595">
                    <a:moveTo>
                      <a:pt x="1594" y="0"/>
                    </a:moveTo>
                    <a:lnTo>
                      <a:pt x="1" y="320"/>
                    </a:lnTo>
                    <a:lnTo>
                      <a:pt x="13" y="381"/>
                    </a:lnTo>
                    <a:lnTo>
                      <a:pt x="1479" y="88"/>
                    </a:lnTo>
                    <a:lnTo>
                      <a:pt x="1479" y="88"/>
                    </a:lnTo>
                    <a:lnTo>
                      <a:pt x="812" y="1386"/>
                    </a:lnTo>
                    <a:lnTo>
                      <a:pt x="869" y="1414"/>
                    </a:lnTo>
                    <a:lnTo>
                      <a:pt x="1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2"/>
              <p:cNvSpPr/>
              <p:nvPr/>
            </p:nvSpPr>
            <p:spPr>
              <a:xfrm>
                <a:off x="6000425" y="2843125"/>
                <a:ext cx="36600" cy="39200"/>
              </a:xfrm>
              <a:custGeom>
                <a:rect b="b" l="l" r="r" t="t"/>
                <a:pathLst>
                  <a:path extrusionOk="0" h="1568" w="1464">
                    <a:moveTo>
                      <a:pt x="1" y="1"/>
                    </a:moveTo>
                    <a:lnTo>
                      <a:pt x="433" y="1567"/>
                    </a:lnTo>
                    <a:lnTo>
                      <a:pt x="494" y="1551"/>
                    </a:lnTo>
                    <a:lnTo>
                      <a:pt x="95" y="111"/>
                    </a:lnTo>
                    <a:lnTo>
                      <a:pt x="1439" y="681"/>
                    </a:lnTo>
                    <a:lnTo>
                      <a:pt x="1463" y="622"/>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2"/>
              <p:cNvSpPr/>
              <p:nvPr/>
            </p:nvSpPr>
            <p:spPr>
              <a:xfrm>
                <a:off x="5953100" y="2780475"/>
                <a:ext cx="39500" cy="30925"/>
              </a:xfrm>
              <a:custGeom>
                <a:rect b="b" l="l" r="r" t="t"/>
                <a:pathLst>
                  <a:path extrusionOk="0" h="1237" w="1580">
                    <a:moveTo>
                      <a:pt x="107" y="0"/>
                    </a:moveTo>
                    <a:lnTo>
                      <a:pt x="90" y="61"/>
                    </a:lnTo>
                    <a:lnTo>
                      <a:pt x="1411" y="460"/>
                    </a:lnTo>
                    <a:lnTo>
                      <a:pt x="1" y="1180"/>
                    </a:lnTo>
                    <a:lnTo>
                      <a:pt x="29" y="1236"/>
                    </a:lnTo>
                    <a:lnTo>
                      <a:pt x="1579" y="444"/>
                    </a:lnTo>
                    <a:lnTo>
                      <a:pt x="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6043075" y="2811525"/>
                <a:ext cx="35550" cy="40075"/>
              </a:xfrm>
              <a:custGeom>
                <a:rect b="b" l="l" r="r" t="t"/>
                <a:pathLst>
                  <a:path extrusionOk="0" h="1603" w="1422">
                    <a:moveTo>
                      <a:pt x="33" y="0"/>
                    </a:moveTo>
                    <a:lnTo>
                      <a:pt x="1" y="55"/>
                    </a:lnTo>
                    <a:lnTo>
                      <a:pt x="1295" y="825"/>
                    </a:lnTo>
                    <a:lnTo>
                      <a:pt x="23" y="1549"/>
                    </a:lnTo>
                    <a:lnTo>
                      <a:pt x="53" y="1603"/>
                    </a:lnTo>
                    <a:lnTo>
                      <a:pt x="1422" y="826"/>
                    </a:lnTo>
                    <a:lnTo>
                      <a:pt x="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2"/>
              <p:cNvSpPr/>
              <p:nvPr/>
            </p:nvSpPr>
            <p:spPr>
              <a:xfrm>
                <a:off x="5908800" y="2820575"/>
                <a:ext cx="30300" cy="42275"/>
              </a:xfrm>
              <a:custGeom>
                <a:rect b="b" l="l" r="r" t="t"/>
                <a:pathLst>
                  <a:path extrusionOk="0" h="1691" w="1212">
                    <a:moveTo>
                      <a:pt x="1154" y="1"/>
                    </a:moveTo>
                    <a:lnTo>
                      <a:pt x="1" y="990"/>
                    </a:lnTo>
                    <a:lnTo>
                      <a:pt x="42" y="1038"/>
                    </a:lnTo>
                    <a:lnTo>
                      <a:pt x="1095" y="134"/>
                    </a:lnTo>
                    <a:lnTo>
                      <a:pt x="1149" y="1691"/>
                    </a:lnTo>
                    <a:lnTo>
                      <a:pt x="1212" y="1688"/>
                    </a:lnTo>
                    <a:lnTo>
                      <a:pt x="11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2"/>
              <p:cNvSpPr/>
              <p:nvPr/>
            </p:nvSpPr>
            <p:spPr>
              <a:xfrm>
                <a:off x="6057875" y="2948125"/>
                <a:ext cx="2075" cy="25400"/>
              </a:xfrm>
              <a:custGeom>
                <a:rect b="b" l="l" r="r" t="t"/>
                <a:pathLst>
                  <a:path extrusionOk="0" h="1016" w="83">
                    <a:moveTo>
                      <a:pt x="20" y="0"/>
                    </a:moveTo>
                    <a:lnTo>
                      <a:pt x="1" y="1016"/>
                    </a:lnTo>
                    <a:lnTo>
                      <a:pt x="66" y="893"/>
                    </a:lnTo>
                    <a:lnTo>
                      <a:pt x="83" y="1"/>
                    </a:lnTo>
                    <a:lnTo>
                      <a:pt x="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6025075" y="2879325"/>
                <a:ext cx="39825" cy="32650"/>
              </a:xfrm>
              <a:custGeom>
                <a:rect b="b" l="l" r="r" t="t"/>
                <a:pathLst>
                  <a:path extrusionOk="0" h="1306" w="1593">
                    <a:moveTo>
                      <a:pt x="504" y="0"/>
                    </a:moveTo>
                    <a:lnTo>
                      <a:pt x="458" y="42"/>
                    </a:lnTo>
                    <a:lnTo>
                      <a:pt x="1456" y="1155"/>
                    </a:lnTo>
                    <a:lnTo>
                      <a:pt x="1" y="1243"/>
                    </a:lnTo>
                    <a:lnTo>
                      <a:pt x="5" y="1306"/>
                    </a:lnTo>
                    <a:lnTo>
                      <a:pt x="1592" y="1210"/>
                    </a:lnTo>
                    <a:lnTo>
                      <a:pt x="5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2"/>
              <p:cNvSpPr/>
              <p:nvPr/>
            </p:nvSpPr>
            <p:spPr>
              <a:xfrm>
                <a:off x="6008550" y="2926325"/>
                <a:ext cx="31850" cy="40700"/>
              </a:xfrm>
              <a:custGeom>
                <a:rect b="b" l="l" r="r" t="t"/>
                <a:pathLst>
                  <a:path extrusionOk="0" h="1628" w="1274">
                    <a:moveTo>
                      <a:pt x="1226" y="1"/>
                    </a:moveTo>
                    <a:lnTo>
                      <a:pt x="1162" y="4"/>
                    </a:lnTo>
                    <a:lnTo>
                      <a:pt x="1206" y="1498"/>
                    </a:lnTo>
                    <a:lnTo>
                      <a:pt x="39" y="622"/>
                    </a:lnTo>
                    <a:lnTo>
                      <a:pt x="0" y="674"/>
                    </a:lnTo>
                    <a:lnTo>
                      <a:pt x="1273" y="1627"/>
                    </a:lnTo>
                    <a:lnTo>
                      <a:pt x="1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2"/>
              <p:cNvSpPr/>
              <p:nvPr/>
            </p:nvSpPr>
            <p:spPr>
              <a:xfrm>
                <a:off x="5920400" y="2960200"/>
                <a:ext cx="30550" cy="29450"/>
              </a:xfrm>
              <a:custGeom>
                <a:rect b="b" l="l" r="r" t="t"/>
                <a:pathLst>
                  <a:path extrusionOk="0" h="1178" w="1222">
                    <a:moveTo>
                      <a:pt x="465" y="1"/>
                    </a:moveTo>
                    <a:lnTo>
                      <a:pt x="1" y="1154"/>
                    </a:lnTo>
                    <a:lnTo>
                      <a:pt x="58" y="1177"/>
                    </a:lnTo>
                    <a:lnTo>
                      <a:pt x="482" y="128"/>
                    </a:lnTo>
                    <a:lnTo>
                      <a:pt x="1170" y="1047"/>
                    </a:lnTo>
                    <a:lnTo>
                      <a:pt x="1221" y="1008"/>
                    </a:lnTo>
                    <a:lnTo>
                      <a:pt x="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5955800" y="2908700"/>
                <a:ext cx="36925" cy="37650"/>
              </a:xfrm>
              <a:custGeom>
                <a:rect b="b" l="l" r="r" t="t"/>
                <a:pathLst>
                  <a:path extrusionOk="0" h="1506" w="1477">
                    <a:moveTo>
                      <a:pt x="861" y="0"/>
                    </a:moveTo>
                    <a:lnTo>
                      <a:pt x="802" y="25"/>
                    </a:lnTo>
                    <a:lnTo>
                      <a:pt x="1359" y="1386"/>
                    </a:lnTo>
                    <a:lnTo>
                      <a:pt x="1359" y="1386"/>
                    </a:lnTo>
                    <a:lnTo>
                      <a:pt x="25" y="818"/>
                    </a:lnTo>
                    <a:lnTo>
                      <a:pt x="0" y="875"/>
                    </a:lnTo>
                    <a:lnTo>
                      <a:pt x="1477" y="1505"/>
                    </a:lnTo>
                    <a:lnTo>
                      <a:pt x="8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2"/>
              <p:cNvSpPr/>
              <p:nvPr/>
            </p:nvSpPr>
            <p:spPr>
              <a:xfrm>
                <a:off x="5829825" y="2955150"/>
                <a:ext cx="37250" cy="39850"/>
              </a:xfrm>
              <a:custGeom>
                <a:rect b="b" l="l" r="r" t="t"/>
                <a:pathLst>
                  <a:path extrusionOk="0" h="1594" w="1490">
                    <a:moveTo>
                      <a:pt x="934" y="1"/>
                    </a:moveTo>
                    <a:lnTo>
                      <a:pt x="1" y="1328"/>
                    </a:lnTo>
                    <a:lnTo>
                      <a:pt x="52" y="1364"/>
                    </a:lnTo>
                    <a:lnTo>
                      <a:pt x="914" y="137"/>
                    </a:lnTo>
                    <a:lnTo>
                      <a:pt x="1431" y="1594"/>
                    </a:lnTo>
                    <a:lnTo>
                      <a:pt x="1489" y="1573"/>
                    </a:lnTo>
                    <a:lnTo>
                      <a:pt x="9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2"/>
              <p:cNvSpPr/>
              <p:nvPr/>
            </p:nvSpPr>
            <p:spPr>
              <a:xfrm>
                <a:off x="5958725" y="2858325"/>
                <a:ext cx="34525" cy="34375"/>
              </a:xfrm>
              <a:custGeom>
                <a:rect b="b" l="l" r="r" t="t"/>
                <a:pathLst>
                  <a:path extrusionOk="0" h="1375" w="1381">
                    <a:moveTo>
                      <a:pt x="111" y="1"/>
                    </a:moveTo>
                    <a:lnTo>
                      <a:pt x="1" y="1374"/>
                    </a:lnTo>
                    <a:lnTo>
                      <a:pt x="1380" y="584"/>
                    </a:lnTo>
                    <a:lnTo>
                      <a:pt x="1349" y="530"/>
                    </a:lnTo>
                    <a:lnTo>
                      <a:pt x="73" y="1260"/>
                    </a:lnTo>
                    <a:lnTo>
                      <a:pt x="174" y="6"/>
                    </a:ln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5888950" y="2900575"/>
                <a:ext cx="31225" cy="40650"/>
              </a:xfrm>
              <a:custGeom>
                <a:rect b="b" l="l" r="r" t="t"/>
                <a:pathLst>
                  <a:path extrusionOk="0" h="1626" w="1249">
                    <a:moveTo>
                      <a:pt x="11" y="1"/>
                    </a:moveTo>
                    <a:lnTo>
                      <a:pt x="1" y="1626"/>
                    </a:lnTo>
                    <a:lnTo>
                      <a:pt x="63" y="1626"/>
                    </a:lnTo>
                    <a:lnTo>
                      <a:pt x="72" y="131"/>
                    </a:lnTo>
                    <a:lnTo>
                      <a:pt x="1209" y="1045"/>
                    </a:lnTo>
                    <a:lnTo>
                      <a:pt x="1249" y="997"/>
                    </a:lnTo>
                    <a:lnTo>
                      <a:pt x="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2"/>
              <p:cNvSpPr/>
              <p:nvPr/>
            </p:nvSpPr>
            <p:spPr>
              <a:xfrm>
                <a:off x="5895375" y="2806925"/>
                <a:ext cx="14650" cy="15800"/>
              </a:xfrm>
              <a:custGeom>
                <a:rect b="b" l="l" r="r" t="t"/>
                <a:pathLst>
                  <a:path extrusionOk="0" h="632" w="586">
                    <a:moveTo>
                      <a:pt x="31" y="0"/>
                    </a:moveTo>
                    <a:cubicBezTo>
                      <a:pt x="21" y="20"/>
                      <a:pt x="11" y="40"/>
                      <a:pt x="0" y="60"/>
                    </a:cubicBezTo>
                    <a:lnTo>
                      <a:pt x="541" y="631"/>
                    </a:lnTo>
                    <a:lnTo>
                      <a:pt x="586" y="588"/>
                    </a:lnTo>
                    <a:lnTo>
                      <a:pt x="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2"/>
              <p:cNvSpPr/>
              <p:nvPr/>
            </p:nvSpPr>
            <p:spPr>
              <a:xfrm>
                <a:off x="5912525" y="3003425"/>
                <a:ext cx="3975" cy="6850"/>
              </a:xfrm>
              <a:custGeom>
                <a:rect b="b" l="l" r="r" t="t"/>
                <a:pathLst>
                  <a:path extrusionOk="0" h="274" w="159">
                    <a:moveTo>
                      <a:pt x="60" y="1"/>
                    </a:moveTo>
                    <a:lnTo>
                      <a:pt x="1" y="22"/>
                    </a:lnTo>
                    <a:lnTo>
                      <a:pt x="91" y="270"/>
                    </a:lnTo>
                    <a:cubicBezTo>
                      <a:pt x="114" y="271"/>
                      <a:pt x="137" y="273"/>
                      <a:pt x="159" y="274"/>
                    </a:cubicBezTo>
                    <a:lnTo>
                      <a:pt x="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5941375" y="2997200"/>
                <a:ext cx="10000" cy="14400"/>
              </a:xfrm>
              <a:custGeom>
                <a:rect b="b" l="l" r="r" t="t"/>
                <a:pathLst>
                  <a:path extrusionOk="0" h="576" w="400">
                    <a:moveTo>
                      <a:pt x="345" y="0"/>
                    </a:moveTo>
                    <a:lnTo>
                      <a:pt x="0" y="571"/>
                    </a:lnTo>
                    <a:cubicBezTo>
                      <a:pt x="25" y="573"/>
                      <a:pt x="47" y="574"/>
                      <a:pt x="72" y="575"/>
                    </a:cubicBezTo>
                    <a:lnTo>
                      <a:pt x="400" y="32"/>
                    </a:lnTo>
                    <a:lnTo>
                      <a:pt x="3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2"/>
              <p:cNvSpPr/>
              <p:nvPr/>
            </p:nvSpPr>
            <p:spPr>
              <a:xfrm>
                <a:off x="6005675" y="2787025"/>
                <a:ext cx="29625" cy="44925"/>
              </a:xfrm>
              <a:custGeom>
                <a:rect b="b" l="l" r="r" t="t"/>
                <a:pathLst>
                  <a:path extrusionOk="0" h="1797" w="1185">
                    <a:moveTo>
                      <a:pt x="63" y="0"/>
                    </a:moveTo>
                    <a:lnTo>
                      <a:pt x="0" y="3"/>
                    </a:lnTo>
                    <a:lnTo>
                      <a:pt x="64" y="1797"/>
                    </a:lnTo>
                    <a:lnTo>
                      <a:pt x="1185" y="605"/>
                    </a:lnTo>
                    <a:lnTo>
                      <a:pt x="1138" y="562"/>
                    </a:lnTo>
                    <a:lnTo>
                      <a:pt x="121" y="1644"/>
                    </a:lnTo>
                    <a:lnTo>
                      <a:pt x="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2"/>
              <p:cNvSpPr/>
              <p:nvPr/>
            </p:nvSpPr>
            <p:spPr>
              <a:xfrm>
                <a:off x="5840200" y="2902550"/>
                <a:ext cx="35625" cy="37350"/>
              </a:xfrm>
              <a:custGeom>
                <a:rect b="b" l="l" r="r" t="t"/>
                <a:pathLst>
                  <a:path extrusionOk="0" h="1494" w="1425">
                    <a:moveTo>
                      <a:pt x="1" y="1"/>
                    </a:moveTo>
                    <a:lnTo>
                      <a:pt x="638" y="1493"/>
                    </a:lnTo>
                    <a:lnTo>
                      <a:pt x="695" y="1469"/>
                    </a:lnTo>
                    <a:lnTo>
                      <a:pt x="108" y="89"/>
                    </a:lnTo>
                    <a:lnTo>
                      <a:pt x="1412" y="375"/>
                    </a:lnTo>
                    <a:lnTo>
                      <a:pt x="1425" y="31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6067775" y="2905275"/>
                <a:ext cx="19875" cy="34000"/>
              </a:xfrm>
              <a:custGeom>
                <a:rect b="b" l="l" r="r" t="t"/>
                <a:pathLst>
                  <a:path extrusionOk="0" h="1360" w="795">
                    <a:moveTo>
                      <a:pt x="739" y="1"/>
                    </a:moveTo>
                    <a:lnTo>
                      <a:pt x="0" y="1360"/>
                    </a:lnTo>
                    <a:lnTo>
                      <a:pt x="358" y="1320"/>
                    </a:lnTo>
                    <a:cubicBezTo>
                      <a:pt x="369" y="1296"/>
                      <a:pt x="382" y="1274"/>
                      <a:pt x="394" y="1252"/>
                    </a:cubicBezTo>
                    <a:lnTo>
                      <a:pt x="394" y="1252"/>
                    </a:lnTo>
                    <a:lnTo>
                      <a:pt x="113" y="1284"/>
                    </a:lnTo>
                    <a:lnTo>
                      <a:pt x="794" y="30"/>
                    </a:lnTo>
                    <a:lnTo>
                      <a:pt x="7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2"/>
              <p:cNvSpPr/>
              <p:nvPr/>
            </p:nvSpPr>
            <p:spPr>
              <a:xfrm>
                <a:off x="6062425" y="2729325"/>
                <a:ext cx="39750" cy="32400"/>
              </a:xfrm>
              <a:custGeom>
                <a:rect b="b" l="l" r="r" t="t"/>
                <a:pathLst>
                  <a:path extrusionOk="0" h="1296" w="1590">
                    <a:moveTo>
                      <a:pt x="608" y="0"/>
                    </a:moveTo>
                    <a:lnTo>
                      <a:pt x="557" y="38"/>
                    </a:lnTo>
                    <a:lnTo>
                      <a:pt x="1460" y="1229"/>
                    </a:lnTo>
                    <a:lnTo>
                      <a:pt x="1" y="1196"/>
                    </a:lnTo>
                    <a:lnTo>
                      <a:pt x="0" y="1258"/>
                    </a:lnTo>
                    <a:lnTo>
                      <a:pt x="1590" y="1295"/>
                    </a:lnTo>
                    <a:lnTo>
                      <a:pt x="1590" y="1295"/>
                    </a:lnTo>
                    <a:lnTo>
                      <a:pt x="6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2"/>
              <p:cNvSpPr/>
              <p:nvPr/>
            </p:nvSpPr>
            <p:spPr>
              <a:xfrm>
                <a:off x="6120525" y="2734100"/>
                <a:ext cx="31850" cy="39725"/>
              </a:xfrm>
              <a:custGeom>
                <a:rect b="b" l="l" r="r" t="t"/>
                <a:pathLst>
                  <a:path extrusionOk="0" h="1589" w="1274">
                    <a:moveTo>
                      <a:pt x="3" y="0"/>
                    </a:moveTo>
                    <a:lnTo>
                      <a:pt x="0" y="1588"/>
                    </a:lnTo>
                    <a:lnTo>
                      <a:pt x="0" y="1588"/>
                    </a:lnTo>
                    <a:lnTo>
                      <a:pt x="1274" y="580"/>
                    </a:lnTo>
                    <a:lnTo>
                      <a:pt x="1236" y="530"/>
                    </a:lnTo>
                    <a:lnTo>
                      <a:pt x="63" y="1459"/>
                    </a:lnTo>
                    <a:lnTo>
                      <a:pt x="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5902650" y="2875625"/>
                <a:ext cx="40450" cy="33350"/>
              </a:xfrm>
              <a:custGeom>
                <a:rect b="b" l="l" r="r" t="t"/>
                <a:pathLst>
                  <a:path extrusionOk="0" h="1334" w="1618">
                    <a:moveTo>
                      <a:pt x="1618" y="0"/>
                    </a:moveTo>
                    <a:lnTo>
                      <a:pt x="0" y="156"/>
                    </a:lnTo>
                    <a:lnTo>
                      <a:pt x="7" y="219"/>
                    </a:lnTo>
                    <a:lnTo>
                      <a:pt x="1494" y="76"/>
                    </a:lnTo>
                    <a:lnTo>
                      <a:pt x="701" y="1299"/>
                    </a:lnTo>
                    <a:lnTo>
                      <a:pt x="753" y="1334"/>
                    </a:lnTo>
                    <a:lnTo>
                      <a:pt x="16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2"/>
              <p:cNvSpPr/>
              <p:nvPr/>
            </p:nvSpPr>
            <p:spPr>
              <a:xfrm>
                <a:off x="5951175" y="2819200"/>
                <a:ext cx="39750" cy="32375"/>
              </a:xfrm>
              <a:custGeom>
                <a:rect b="b" l="l" r="r" t="t"/>
                <a:pathLst>
                  <a:path extrusionOk="0" h="1295" w="1590">
                    <a:moveTo>
                      <a:pt x="1" y="0"/>
                    </a:moveTo>
                    <a:lnTo>
                      <a:pt x="986" y="1295"/>
                    </a:lnTo>
                    <a:lnTo>
                      <a:pt x="1036" y="1256"/>
                    </a:lnTo>
                    <a:lnTo>
                      <a:pt x="131" y="66"/>
                    </a:lnTo>
                    <a:lnTo>
                      <a:pt x="1590" y="97"/>
                    </a:lnTo>
                    <a:lnTo>
                      <a:pt x="1590" y="3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2"/>
              <p:cNvSpPr/>
              <p:nvPr/>
            </p:nvSpPr>
            <p:spPr>
              <a:xfrm>
                <a:off x="6094900" y="2773375"/>
                <a:ext cx="35525" cy="39850"/>
              </a:xfrm>
              <a:custGeom>
                <a:rect b="b" l="l" r="r" t="t"/>
                <a:pathLst>
                  <a:path extrusionOk="0" h="1594" w="1421">
                    <a:moveTo>
                      <a:pt x="1" y="1"/>
                    </a:moveTo>
                    <a:lnTo>
                      <a:pt x="331" y="1593"/>
                    </a:lnTo>
                    <a:lnTo>
                      <a:pt x="392" y="1581"/>
                    </a:lnTo>
                    <a:lnTo>
                      <a:pt x="89" y="117"/>
                    </a:lnTo>
                    <a:lnTo>
                      <a:pt x="1393" y="774"/>
                    </a:lnTo>
                    <a:lnTo>
                      <a:pt x="1420" y="718"/>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5964325" y="2953250"/>
                <a:ext cx="35650" cy="38050"/>
              </a:xfrm>
              <a:custGeom>
                <a:rect b="b" l="l" r="r" t="t"/>
                <a:pathLst>
                  <a:path extrusionOk="0" h="1522" w="1426">
                    <a:moveTo>
                      <a:pt x="829" y="0"/>
                    </a:moveTo>
                    <a:lnTo>
                      <a:pt x="771" y="23"/>
                    </a:lnTo>
                    <a:lnTo>
                      <a:pt x="1313" y="1408"/>
                    </a:lnTo>
                    <a:lnTo>
                      <a:pt x="24" y="876"/>
                    </a:lnTo>
                    <a:lnTo>
                      <a:pt x="0" y="935"/>
                    </a:lnTo>
                    <a:lnTo>
                      <a:pt x="1425" y="1522"/>
                    </a:lnTo>
                    <a:lnTo>
                      <a:pt x="1425" y="1522"/>
                    </a:lnTo>
                    <a:lnTo>
                      <a:pt x="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2"/>
              <p:cNvSpPr/>
              <p:nvPr/>
            </p:nvSpPr>
            <p:spPr>
              <a:xfrm>
                <a:off x="6005175" y="2976975"/>
                <a:ext cx="38775" cy="34525"/>
              </a:xfrm>
              <a:custGeom>
                <a:rect b="b" l="l" r="r" t="t"/>
                <a:pathLst>
                  <a:path extrusionOk="0" h="1381" w="1551">
                    <a:moveTo>
                      <a:pt x="17" y="1"/>
                    </a:moveTo>
                    <a:lnTo>
                      <a:pt x="1" y="60"/>
                    </a:lnTo>
                    <a:lnTo>
                      <a:pt x="1408" y="450"/>
                    </a:lnTo>
                    <a:lnTo>
                      <a:pt x="200" y="1329"/>
                    </a:lnTo>
                    <a:lnTo>
                      <a:pt x="236" y="1380"/>
                    </a:lnTo>
                    <a:lnTo>
                      <a:pt x="1551" y="424"/>
                    </a:ln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2"/>
              <p:cNvSpPr/>
              <p:nvPr/>
            </p:nvSpPr>
            <p:spPr>
              <a:xfrm>
                <a:off x="5874325" y="2834375"/>
                <a:ext cx="38550" cy="34550"/>
              </a:xfrm>
              <a:custGeom>
                <a:rect b="b" l="l" r="r" t="t"/>
                <a:pathLst>
                  <a:path extrusionOk="0" h="1382" w="1542">
                    <a:moveTo>
                      <a:pt x="768" y="0"/>
                    </a:moveTo>
                    <a:lnTo>
                      <a:pt x="0" y="1381"/>
                    </a:lnTo>
                    <a:lnTo>
                      <a:pt x="1542" y="1336"/>
                    </a:lnTo>
                    <a:lnTo>
                      <a:pt x="1541" y="1273"/>
                    </a:lnTo>
                    <a:lnTo>
                      <a:pt x="109" y="1314"/>
                    </a:lnTo>
                    <a:lnTo>
                      <a:pt x="824" y="31"/>
                    </a:lnTo>
                    <a:lnTo>
                      <a:pt x="7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6032275" y="3011900"/>
                <a:ext cx="1925" cy="3250"/>
              </a:xfrm>
              <a:custGeom>
                <a:rect b="b" l="l" r="r" t="t"/>
                <a:pathLst>
                  <a:path extrusionOk="0" h="130" w="77">
                    <a:moveTo>
                      <a:pt x="13" y="1"/>
                    </a:moveTo>
                    <a:lnTo>
                      <a:pt x="0" y="127"/>
                    </a:lnTo>
                    <a:cubicBezTo>
                      <a:pt x="23" y="127"/>
                      <a:pt x="43" y="129"/>
                      <a:pt x="63" y="129"/>
                    </a:cubicBezTo>
                    <a:lnTo>
                      <a:pt x="77" y="7"/>
                    </a:lnTo>
                    <a:lnTo>
                      <a:pt x="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2"/>
              <p:cNvSpPr/>
              <p:nvPr/>
            </p:nvSpPr>
            <p:spPr>
              <a:xfrm>
                <a:off x="5991300" y="2738275"/>
                <a:ext cx="37275" cy="42150"/>
              </a:xfrm>
              <a:custGeom>
                <a:rect b="b" l="l" r="r" t="t"/>
                <a:pathLst>
                  <a:path extrusionOk="0" h="1686" w="1491">
                    <a:moveTo>
                      <a:pt x="401" y="1"/>
                    </a:moveTo>
                    <a:lnTo>
                      <a:pt x="0" y="1685"/>
                    </a:lnTo>
                    <a:lnTo>
                      <a:pt x="1491" y="935"/>
                    </a:lnTo>
                    <a:lnTo>
                      <a:pt x="1462" y="879"/>
                    </a:lnTo>
                    <a:lnTo>
                      <a:pt x="92" y="1568"/>
                    </a:lnTo>
                    <a:lnTo>
                      <a:pt x="462" y="14"/>
                    </a:lnTo>
                    <a:lnTo>
                      <a:pt x="4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2"/>
              <p:cNvSpPr/>
              <p:nvPr/>
            </p:nvSpPr>
            <p:spPr>
              <a:xfrm>
                <a:off x="5812550" y="2845125"/>
                <a:ext cx="10900" cy="22025"/>
              </a:xfrm>
              <a:custGeom>
                <a:rect b="b" l="l" r="r" t="t"/>
                <a:pathLst>
                  <a:path extrusionOk="0" h="881" w="436">
                    <a:moveTo>
                      <a:pt x="1" y="1"/>
                    </a:moveTo>
                    <a:lnTo>
                      <a:pt x="378" y="880"/>
                    </a:lnTo>
                    <a:lnTo>
                      <a:pt x="435" y="855"/>
                    </a:lnTo>
                    <a:lnTo>
                      <a:pt x="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5841225" y="2844850"/>
                <a:ext cx="1075" cy="350"/>
              </a:xfrm>
              <a:custGeom>
                <a:rect b="b" l="l" r="r" t="t"/>
                <a:pathLst>
                  <a:path extrusionOk="0" h="14" w="43">
                    <a:moveTo>
                      <a:pt x="1" y="1"/>
                    </a:moveTo>
                    <a:lnTo>
                      <a:pt x="36" y="14"/>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2"/>
              <p:cNvSpPr/>
              <p:nvPr/>
            </p:nvSpPr>
            <p:spPr>
              <a:xfrm>
                <a:off x="5868950" y="2987975"/>
                <a:ext cx="28150" cy="21200"/>
              </a:xfrm>
              <a:custGeom>
                <a:rect b="b" l="l" r="r" t="t"/>
                <a:pathLst>
                  <a:path extrusionOk="0" h="848" w="1126">
                    <a:moveTo>
                      <a:pt x="1125" y="0"/>
                    </a:moveTo>
                    <a:lnTo>
                      <a:pt x="0" y="790"/>
                    </a:lnTo>
                    <a:cubicBezTo>
                      <a:pt x="33" y="791"/>
                      <a:pt x="68" y="794"/>
                      <a:pt x="102" y="795"/>
                    </a:cubicBezTo>
                    <a:lnTo>
                      <a:pt x="1050" y="128"/>
                    </a:lnTo>
                    <a:lnTo>
                      <a:pt x="994" y="845"/>
                    </a:lnTo>
                    <a:cubicBezTo>
                      <a:pt x="1016" y="846"/>
                      <a:pt x="1037" y="847"/>
                      <a:pt x="1058" y="848"/>
                    </a:cubicBezTo>
                    <a:lnTo>
                      <a:pt x="11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2"/>
              <p:cNvSpPr/>
              <p:nvPr/>
            </p:nvSpPr>
            <p:spPr>
              <a:xfrm>
                <a:off x="5812975" y="2992725"/>
                <a:ext cx="25325" cy="13250"/>
              </a:xfrm>
              <a:custGeom>
                <a:rect b="b" l="l" r="r" t="t"/>
                <a:pathLst>
                  <a:path extrusionOk="0" h="530" w="1013">
                    <a:moveTo>
                      <a:pt x="0" y="0"/>
                    </a:moveTo>
                    <a:lnTo>
                      <a:pt x="91" y="473"/>
                    </a:lnTo>
                    <a:lnTo>
                      <a:pt x="156" y="477"/>
                    </a:lnTo>
                    <a:lnTo>
                      <a:pt x="156" y="477"/>
                    </a:lnTo>
                    <a:lnTo>
                      <a:pt x="87" y="116"/>
                    </a:lnTo>
                    <a:lnTo>
                      <a:pt x="860" y="519"/>
                    </a:lnTo>
                    <a:cubicBezTo>
                      <a:pt x="910" y="524"/>
                      <a:pt x="962" y="527"/>
                      <a:pt x="1013" y="529"/>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5923250" y="2750300"/>
                <a:ext cx="10800" cy="4725"/>
              </a:xfrm>
              <a:custGeom>
                <a:rect b="b" l="l" r="r" t="t"/>
                <a:pathLst>
                  <a:path extrusionOk="0" h="189" w="432">
                    <a:moveTo>
                      <a:pt x="413" y="0"/>
                    </a:moveTo>
                    <a:lnTo>
                      <a:pt x="41" y="111"/>
                    </a:lnTo>
                    <a:cubicBezTo>
                      <a:pt x="28" y="137"/>
                      <a:pt x="13" y="163"/>
                      <a:pt x="1" y="188"/>
                    </a:cubicBezTo>
                    <a:lnTo>
                      <a:pt x="431" y="61"/>
                    </a:lnTo>
                    <a:lnTo>
                      <a:pt x="4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2"/>
              <p:cNvSpPr/>
              <p:nvPr/>
            </p:nvSpPr>
            <p:spPr>
              <a:xfrm>
                <a:off x="5874375" y="2940300"/>
                <a:ext cx="36900" cy="39525"/>
              </a:xfrm>
              <a:custGeom>
                <a:rect b="b" l="l" r="r" t="t"/>
                <a:pathLst>
                  <a:path extrusionOk="0" h="1581" w="1476">
                    <a:moveTo>
                      <a:pt x="63" y="1"/>
                    </a:moveTo>
                    <a:lnTo>
                      <a:pt x="0" y="9"/>
                    </a:lnTo>
                    <a:lnTo>
                      <a:pt x="183" y="1581"/>
                    </a:lnTo>
                    <a:lnTo>
                      <a:pt x="1475" y="502"/>
                    </a:lnTo>
                    <a:lnTo>
                      <a:pt x="1434" y="453"/>
                    </a:lnTo>
                    <a:lnTo>
                      <a:pt x="231" y="1457"/>
                    </a:lnTo>
                    <a:lnTo>
                      <a:pt x="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2"/>
              <p:cNvSpPr/>
              <p:nvPr/>
            </p:nvSpPr>
            <p:spPr>
              <a:xfrm>
                <a:off x="6102375" y="2867350"/>
                <a:ext cx="9325" cy="19375"/>
              </a:xfrm>
              <a:custGeom>
                <a:rect b="b" l="l" r="r" t="t"/>
                <a:pathLst>
                  <a:path extrusionOk="0" h="775" w="373">
                    <a:moveTo>
                      <a:pt x="1" y="0"/>
                    </a:moveTo>
                    <a:lnTo>
                      <a:pt x="74" y="775"/>
                    </a:lnTo>
                    <a:cubicBezTo>
                      <a:pt x="92" y="741"/>
                      <a:pt x="110" y="708"/>
                      <a:pt x="128" y="673"/>
                    </a:cubicBezTo>
                    <a:lnTo>
                      <a:pt x="75" y="114"/>
                    </a:lnTo>
                    <a:lnTo>
                      <a:pt x="75" y="114"/>
                    </a:lnTo>
                    <a:lnTo>
                      <a:pt x="344" y="269"/>
                    </a:lnTo>
                    <a:cubicBezTo>
                      <a:pt x="352" y="251"/>
                      <a:pt x="362" y="233"/>
                      <a:pt x="373" y="213"/>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6091900" y="2819575"/>
                <a:ext cx="34375" cy="39475"/>
              </a:xfrm>
              <a:custGeom>
                <a:rect b="b" l="l" r="r" t="t"/>
                <a:pathLst>
                  <a:path extrusionOk="0" h="1579" w="1375">
                    <a:moveTo>
                      <a:pt x="1312" y="1"/>
                    </a:moveTo>
                    <a:lnTo>
                      <a:pt x="897" y="1436"/>
                    </a:lnTo>
                    <a:lnTo>
                      <a:pt x="52" y="247"/>
                    </a:lnTo>
                    <a:lnTo>
                      <a:pt x="1" y="283"/>
                    </a:lnTo>
                    <a:lnTo>
                      <a:pt x="922" y="1579"/>
                    </a:lnTo>
                    <a:lnTo>
                      <a:pt x="1374" y="17"/>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2"/>
              <p:cNvSpPr/>
              <p:nvPr/>
            </p:nvSpPr>
            <p:spPr>
              <a:xfrm>
                <a:off x="6055900" y="2854750"/>
                <a:ext cx="32275" cy="37450"/>
              </a:xfrm>
              <a:custGeom>
                <a:rect b="b" l="l" r="r" t="t"/>
                <a:pathLst>
                  <a:path extrusionOk="0" h="1498" w="1291">
                    <a:moveTo>
                      <a:pt x="1234" y="0"/>
                    </a:moveTo>
                    <a:lnTo>
                      <a:pt x="604" y="1359"/>
                    </a:lnTo>
                    <a:lnTo>
                      <a:pt x="56" y="367"/>
                    </a:lnTo>
                    <a:lnTo>
                      <a:pt x="1" y="398"/>
                    </a:lnTo>
                    <a:lnTo>
                      <a:pt x="609" y="1498"/>
                    </a:lnTo>
                    <a:lnTo>
                      <a:pt x="1291" y="27"/>
                    </a:lnTo>
                    <a:lnTo>
                      <a:pt x="1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2"/>
              <p:cNvSpPr/>
              <p:nvPr/>
            </p:nvSpPr>
            <p:spPr>
              <a:xfrm>
                <a:off x="6027900" y="2743675"/>
                <a:ext cx="29600" cy="34075"/>
              </a:xfrm>
              <a:custGeom>
                <a:rect b="b" l="l" r="r" t="t"/>
                <a:pathLst>
                  <a:path extrusionOk="0" h="1363" w="1184">
                    <a:moveTo>
                      <a:pt x="2" y="0"/>
                    </a:moveTo>
                    <a:lnTo>
                      <a:pt x="1" y="63"/>
                    </a:lnTo>
                    <a:lnTo>
                      <a:pt x="1073" y="73"/>
                    </a:lnTo>
                    <a:lnTo>
                      <a:pt x="314" y="1331"/>
                    </a:lnTo>
                    <a:lnTo>
                      <a:pt x="368" y="1362"/>
                    </a:lnTo>
                    <a:lnTo>
                      <a:pt x="1183" y="11"/>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5966450" y="3008050"/>
                <a:ext cx="28100" cy="4950"/>
              </a:xfrm>
              <a:custGeom>
                <a:rect b="b" l="l" r="r" t="t"/>
                <a:pathLst>
                  <a:path extrusionOk="0" h="198" w="1124">
                    <a:moveTo>
                      <a:pt x="1113" y="1"/>
                    </a:moveTo>
                    <a:lnTo>
                      <a:pt x="1" y="184"/>
                    </a:lnTo>
                    <a:cubicBezTo>
                      <a:pt x="103" y="190"/>
                      <a:pt x="206" y="194"/>
                      <a:pt x="306" y="198"/>
                    </a:cubicBezTo>
                    <a:lnTo>
                      <a:pt x="1123" y="61"/>
                    </a:lnTo>
                    <a:lnTo>
                      <a:pt x="11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2"/>
              <p:cNvSpPr/>
              <p:nvPr/>
            </p:nvSpPr>
            <p:spPr>
              <a:xfrm>
                <a:off x="5987825" y="2894875"/>
                <a:ext cx="39700" cy="33350"/>
              </a:xfrm>
              <a:custGeom>
                <a:rect b="b" l="l" r="r" t="t"/>
                <a:pathLst>
                  <a:path extrusionOk="0" h="1334" w="1588">
                    <a:moveTo>
                      <a:pt x="0" y="1"/>
                    </a:moveTo>
                    <a:lnTo>
                      <a:pt x="931" y="1334"/>
                    </a:lnTo>
                    <a:lnTo>
                      <a:pt x="982" y="1298"/>
                    </a:lnTo>
                    <a:lnTo>
                      <a:pt x="127" y="71"/>
                    </a:lnTo>
                    <a:lnTo>
                      <a:pt x="1583" y="163"/>
                    </a:lnTo>
                    <a:lnTo>
                      <a:pt x="1587" y="10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6048550" y="2769425"/>
                <a:ext cx="40475" cy="33200"/>
              </a:xfrm>
              <a:custGeom>
                <a:rect b="b" l="l" r="r" t="t"/>
                <a:pathLst>
                  <a:path extrusionOk="0" h="1328" w="1619">
                    <a:moveTo>
                      <a:pt x="875" y="1"/>
                    </a:moveTo>
                    <a:lnTo>
                      <a:pt x="1" y="1328"/>
                    </a:lnTo>
                    <a:lnTo>
                      <a:pt x="1619" y="1184"/>
                    </a:lnTo>
                    <a:lnTo>
                      <a:pt x="1613" y="1120"/>
                    </a:lnTo>
                    <a:lnTo>
                      <a:pt x="124" y="1253"/>
                    </a:lnTo>
                    <a:lnTo>
                      <a:pt x="927" y="36"/>
                    </a:lnTo>
                    <a:lnTo>
                      <a:pt x="8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2"/>
              <p:cNvSpPr/>
              <p:nvPr/>
            </p:nvSpPr>
            <p:spPr>
              <a:xfrm>
                <a:off x="5803775" y="2937775"/>
                <a:ext cx="39425" cy="34400"/>
              </a:xfrm>
              <a:custGeom>
                <a:rect b="b" l="l" r="r" t="t"/>
                <a:pathLst>
                  <a:path extrusionOk="0" h="1376" w="1577">
                    <a:moveTo>
                      <a:pt x="19" y="0"/>
                    </a:moveTo>
                    <a:lnTo>
                      <a:pt x="0" y="61"/>
                    </a:lnTo>
                    <a:lnTo>
                      <a:pt x="1432" y="491"/>
                    </a:lnTo>
                    <a:lnTo>
                      <a:pt x="234" y="1323"/>
                    </a:lnTo>
                    <a:lnTo>
                      <a:pt x="270" y="1376"/>
                    </a:lnTo>
                    <a:lnTo>
                      <a:pt x="1576" y="467"/>
                    </a:ln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2"/>
              <p:cNvSpPr/>
              <p:nvPr/>
            </p:nvSpPr>
            <p:spPr>
              <a:xfrm>
                <a:off x="5826800" y="2852300"/>
                <a:ext cx="39875" cy="46825"/>
              </a:xfrm>
              <a:custGeom>
                <a:rect b="b" l="l" r="r" t="t"/>
                <a:pathLst>
                  <a:path extrusionOk="0" h="1873" w="1595">
                    <a:moveTo>
                      <a:pt x="1595" y="0"/>
                    </a:moveTo>
                    <a:lnTo>
                      <a:pt x="1" y="1203"/>
                    </a:lnTo>
                    <a:lnTo>
                      <a:pt x="39" y="1254"/>
                    </a:lnTo>
                    <a:lnTo>
                      <a:pt x="1502" y="149"/>
                    </a:lnTo>
                    <a:lnTo>
                      <a:pt x="1174" y="1861"/>
                    </a:lnTo>
                    <a:lnTo>
                      <a:pt x="1235" y="1872"/>
                    </a:lnTo>
                    <a:lnTo>
                      <a:pt x="15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5790500" y="2899225"/>
                <a:ext cx="40825" cy="27500"/>
              </a:xfrm>
              <a:custGeom>
                <a:rect b="b" l="l" r="r" t="t"/>
                <a:pathLst>
                  <a:path extrusionOk="0" h="1100" w="1633">
                    <a:moveTo>
                      <a:pt x="1131" y="0"/>
                    </a:moveTo>
                    <a:lnTo>
                      <a:pt x="0" y="920"/>
                    </a:lnTo>
                    <a:lnTo>
                      <a:pt x="1625" y="1099"/>
                    </a:lnTo>
                    <a:lnTo>
                      <a:pt x="1632" y="1037"/>
                    </a:lnTo>
                    <a:lnTo>
                      <a:pt x="156" y="873"/>
                    </a:lnTo>
                    <a:lnTo>
                      <a:pt x="1171" y="50"/>
                    </a:lnTo>
                    <a:lnTo>
                      <a:pt x="11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2"/>
              <p:cNvSpPr/>
              <p:nvPr/>
            </p:nvSpPr>
            <p:spPr>
              <a:xfrm>
                <a:off x="5948075" y="2729875"/>
                <a:ext cx="35275" cy="39950"/>
              </a:xfrm>
              <a:custGeom>
                <a:rect b="b" l="l" r="r" t="t"/>
                <a:pathLst>
                  <a:path extrusionOk="0" h="1598" w="1411">
                    <a:moveTo>
                      <a:pt x="426" y="1"/>
                    </a:moveTo>
                    <a:lnTo>
                      <a:pt x="0" y="1581"/>
                    </a:lnTo>
                    <a:lnTo>
                      <a:pt x="62" y="1597"/>
                    </a:lnTo>
                    <a:lnTo>
                      <a:pt x="453" y="138"/>
                    </a:lnTo>
                    <a:lnTo>
                      <a:pt x="1360" y="1285"/>
                    </a:lnTo>
                    <a:lnTo>
                      <a:pt x="1411" y="1246"/>
                    </a:lnTo>
                    <a:lnTo>
                      <a:pt x="4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2"/>
              <p:cNvSpPr/>
              <p:nvPr/>
            </p:nvSpPr>
            <p:spPr>
              <a:xfrm>
                <a:off x="6131125" y="2809025"/>
                <a:ext cx="12000" cy="6125"/>
              </a:xfrm>
              <a:custGeom>
                <a:rect b="b" l="l" r="r" t="t"/>
                <a:pathLst>
                  <a:path extrusionOk="0" h="245" w="480">
                    <a:moveTo>
                      <a:pt x="24" y="1"/>
                    </a:moveTo>
                    <a:lnTo>
                      <a:pt x="0" y="58"/>
                    </a:lnTo>
                    <a:lnTo>
                      <a:pt x="450" y="244"/>
                    </a:lnTo>
                    <a:cubicBezTo>
                      <a:pt x="460" y="225"/>
                      <a:pt x="471" y="207"/>
                      <a:pt x="480" y="188"/>
                    </a:cubicBez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6138325" y="2774000"/>
                <a:ext cx="26025" cy="6750"/>
              </a:xfrm>
              <a:custGeom>
                <a:rect b="b" l="l" r="r" t="t"/>
                <a:pathLst>
                  <a:path extrusionOk="0" h="270" w="1041">
                    <a:moveTo>
                      <a:pt x="1040" y="0"/>
                    </a:moveTo>
                    <a:lnTo>
                      <a:pt x="1" y="208"/>
                    </a:lnTo>
                    <a:lnTo>
                      <a:pt x="13" y="270"/>
                    </a:lnTo>
                    <a:lnTo>
                      <a:pt x="1002" y="72"/>
                    </a:lnTo>
                    <a:cubicBezTo>
                      <a:pt x="1015" y="48"/>
                      <a:pt x="1028" y="25"/>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2"/>
              <p:cNvSpPr/>
              <p:nvPr/>
            </p:nvSpPr>
            <p:spPr>
              <a:xfrm>
                <a:off x="5908525" y="2764725"/>
                <a:ext cx="34900" cy="37925"/>
              </a:xfrm>
              <a:custGeom>
                <a:rect b="b" l="l" r="r" t="t"/>
                <a:pathLst>
                  <a:path extrusionOk="0" h="1517" w="1396">
                    <a:moveTo>
                      <a:pt x="646" y="1"/>
                    </a:moveTo>
                    <a:lnTo>
                      <a:pt x="0" y="1492"/>
                    </a:lnTo>
                    <a:lnTo>
                      <a:pt x="58" y="1517"/>
                    </a:lnTo>
                    <a:lnTo>
                      <a:pt x="653" y="145"/>
                    </a:lnTo>
                    <a:lnTo>
                      <a:pt x="1340" y="1432"/>
                    </a:lnTo>
                    <a:lnTo>
                      <a:pt x="1395" y="1403"/>
                    </a:lnTo>
                    <a:lnTo>
                      <a:pt x="6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5921250" y="2915300"/>
                <a:ext cx="28500" cy="32200"/>
              </a:xfrm>
              <a:custGeom>
                <a:rect b="b" l="l" r="r" t="t"/>
                <a:pathLst>
                  <a:path extrusionOk="0" h="1288" w="1140">
                    <a:moveTo>
                      <a:pt x="763" y="0"/>
                    </a:moveTo>
                    <a:lnTo>
                      <a:pt x="30" y="1115"/>
                    </a:lnTo>
                    <a:lnTo>
                      <a:pt x="1" y="1158"/>
                    </a:lnTo>
                    <a:lnTo>
                      <a:pt x="1133" y="1287"/>
                    </a:lnTo>
                    <a:lnTo>
                      <a:pt x="1140" y="1226"/>
                    </a:lnTo>
                    <a:lnTo>
                      <a:pt x="111" y="1107"/>
                    </a:lnTo>
                    <a:lnTo>
                      <a:pt x="815" y="35"/>
                    </a:lnTo>
                    <a:lnTo>
                      <a:pt x="7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2"/>
              <p:cNvSpPr/>
              <p:nvPr/>
            </p:nvSpPr>
            <p:spPr>
              <a:xfrm>
                <a:off x="5767350" y="2845275"/>
                <a:ext cx="40650" cy="32300"/>
              </a:xfrm>
              <a:custGeom>
                <a:rect b="b" l="l" r="r" t="t"/>
                <a:pathLst>
                  <a:path extrusionOk="0" h="1292" w="1626">
                    <a:moveTo>
                      <a:pt x="1087" y="0"/>
                    </a:moveTo>
                    <a:lnTo>
                      <a:pt x="1" y="1158"/>
                    </a:lnTo>
                    <a:lnTo>
                      <a:pt x="1621" y="1291"/>
                    </a:lnTo>
                    <a:lnTo>
                      <a:pt x="1626" y="1229"/>
                    </a:lnTo>
                    <a:lnTo>
                      <a:pt x="135" y="1106"/>
                    </a:lnTo>
                    <a:lnTo>
                      <a:pt x="1134" y="42"/>
                    </a:lnTo>
                    <a:lnTo>
                      <a:pt x="108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2"/>
              <p:cNvSpPr/>
              <p:nvPr/>
            </p:nvSpPr>
            <p:spPr>
              <a:xfrm>
                <a:off x="5767800" y="2940725"/>
                <a:ext cx="38675" cy="37225"/>
              </a:xfrm>
              <a:custGeom>
                <a:rect b="b" l="l" r="r" t="t"/>
                <a:pathLst>
                  <a:path extrusionOk="0" h="1489" w="1547">
                    <a:moveTo>
                      <a:pt x="0" y="0"/>
                    </a:moveTo>
                    <a:lnTo>
                      <a:pt x="555" y="1489"/>
                    </a:lnTo>
                    <a:lnTo>
                      <a:pt x="614" y="1467"/>
                    </a:lnTo>
                    <a:lnTo>
                      <a:pt x="106" y="101"/>
                    </a:lnTo>
                    <a:lnTo>
                      <a:pt x="1527" y="563"/>
                    </a:lnTo>
                    <a:lnTo>
                      <a:pt x="1546" y="5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5980500" y="2697400"/>
                <a:ext cx="31350" cy="40675"/>
              </a:xfrm>
              <a:custGeom>
                <a:rect b="b" l="l" r="r" t="t"/>
                <a:pathLst>
                  <a:path extrusionOk="0" h="1627" w="1254">
                    <a:moveTo>
                      <a:pt x="1" y="0"/>
                    </a:moveTo>
                    <a:lnTo>
                      <a:pt x="17" y="1626"/>
                    </a:lnTo>
                    <a:lnTo>
                      <a:pt x="80" y="1625"/>
                    </a:lnTo>
                    <a:lnTo>
                      <a:pt x="64" y="132"/>
                    </a:lnTo>
                    <a:lnTo>
                      <a:pt x="64" y="132"/>
                    </a:lnTo>
                    <a:lnTo>
                      <a:pt x="1215" y="1026"/>
                    </a:lnTo>
                    <a:lnTo>
                      <a:pt x="1254" y="97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6083000" y="2683775"/>
                <a:ext cx="33775" cy="48550"/>
              </a:xfrm>
              <a:custGeom>
                <a:rect b="b" l="l" r="r" t="t"/>
                <a:pathLst>
                  <a:path extrusionOk="0" h="1942" w="1351">
                    <a:moveTo>
                      <a:pt x="1286" y="1"/>
                    </a:moveTo>
                    <a:lnTo>
                      <a:pt x="1184" y="1816"/>
                    </a:lnTo>
                    <a:lnTo>
                      <a:pt x="40" y="905"/>
                    </a:lnTo>
                    <a:lnTo>
                      <a:pt x="0" y="955"/>
                    </a:lnTo>
                    <a:lnTo>
                      <a:pt x="1240" y="1941"/>
                    </a:lnTo>
                    <a:lnTo>
                      <a:pt x="1350" y="5"/>
                    </a:lnTo>
                    <a:lnTo>
                      <a:pt x="12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6028725" y="2697450"/>
                <a:ext cx="33475" cy="39625"/>
              </a:xfrm>
              <a:custGeom>
                <a:rect b="b" l="l" r="r" t="t"/>
                <a:pathLst>
                  <a:path extrusionOk="0" h="1585" w="1339">
                    <a:moveTo>
                      <a:pt x="1130" y="0"/>
                    </a:moveTo>
                    <a:lnTo>
                      <a:pt x="1" y="1169"/>
                    </a:lnTo>
                    <a:lnTo>
                      <a:pt x="46" y="1213"/>
                    </a:lnTo>
                    <a:lnTo>
                      <a:pt x="1084" y="139"/>
                    </a:lnTo>
                    <a:lnTo>
                      <a:pt x="1277" y="1584"/>
                    </a:lnTo>
                    <a:lnTo>
                      <a:pt x="1338" y="1575"/>
                    </a:lnTo>
                    <a:lnTo>
                      <a:pt x="11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5739025" y="2924450"/>
                <a:ext cx="15150" cy="39800"/>
              </a:xfrm>
              <a:custGeom>
                <a:rect b="b" l="l" r="r" t="t"/>
                <a:pathLst>
                  <a:path extrusionOk="0" h="1592" w="606">
                    <a:moveTo>
                      <a:pt x="263" y="1"/>
                    </a:moveTo>
                    <a:lnTo>
                      <a:pt x="201" y="14"/>
                    </a:lnTo>
                    <a:lnTo>
                      <a:pt x="517" y="1476"/>
                    </a:lnTo>
                    <a:lnTo>
                      <a:pt x="6" y="1224"/>
                    </a:lnTo>
                    <a:cubicBezTo>
                      <a:pt x="5" y="1247"/>
                      <a:pt x="4" y="1270"/>
                      <a:pt x="1" y="1292"/>
                    </a:cubicBezTo>
                    <a:lnTo>
                      <a:pt x="606" y="1591"/>
                    </a:lnTo>
                    <a:lnTo>
                      <a:pt x="2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2"/>
              <p:cNvSpPr/>
              <p:nvPr/>
            </p:nvSpPr>
            <p:spPr>
              <a:xfrm>
                <a:off x="5747075" y="2995725"/>
                <a:ext cx="12625" cy="4775"/>
              </a:xfrm>
              <a:custGeom>
                <a:rect b="b" l="l" r="r" t="t"/>
                <a:pathLst>
                  <a:path extrusionOk="0" h="191" w="505">
                    <a:moveTo>
                      <a:pt x="483" y="1"/>
                    </a:moveTo>
                    <a:lnTo>
                      <a:pt x="0" y="180"/>
                    </a:lnTo>
                    <a:cubicBezTo>
                      <a:pt x="52" y="183"/>
                      <a:pt x="103" y="186"/>
                      <a:pt x="152" y="191"/>
                    </a:cubicBezTo>
                    <a:lnTo>
                      <a:pt x="505" y="59"/>
                    </a:lnTo>
                    <a:lnTo>
                      <a:pt x="4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2"/>
              <p:cNvSpPr/>
              <p:nvPr/>
            </p:nvSpPr>
            <p:spPr>
              <a:xfrm>
                <a:off x="5739550" y="2876250"/>
                <a:ext cx="19300" cy="12475"/>
              </a:xfrm>
              <a:custGeom>
                <a:rect b="b" l="l" r="r" t="t"/>
                <a:pathLst>
                  <a:path extrusionOk="0" h="499" w="772">
                    <a:moveTo>
                      <a:pt x="0" y="1"/>
                    </a:moveTo>
                    <a:lnTo>
                      <a:pt x="0" y="1"/>
                    </a:lnTo>
                    <a:cubicBezTo>
                      <a:pt x="1" y="27"/>
                      <a:pt x="4" y="51"/>
                      <a:pt x="5" y="77"/>
                    </a:cubicBezTo>
                    <a:lnTo>
                      <a:pt x="741" y="498"/>
                    </a:lnTo>
                    <a:lnTo>
                      <a:pt x="772" y="443"/>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5737375" y="2845025"/>
                <a:ext cx="3200" cy="9475"/>
              </a:xfrm>
              <a:custGeom>
                <a:rect b="b" l="l" r="r" t="t"/>
                <a:pathLst>
                  <a:path extrusionOk="0" h="379" w="128">
                    <a:moveTo>
                      <a:pt x="62" y="1"/>
                    </a:moveTo>
                    <a:lnTo>
                      <a:pt x="1" y="207"/>
                    </a:lnTo>
                    <a:cubicBezTo>
                      <a:pt x="8" y="264"/>
                      <a:pt x="11" y="322"/>
                      <a:pt x="18" y="379"/>
                    </a:cubicBezTo>
                    <a:lnTo>
                      <a:pt x="1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2"/>
              <p:cNvSpPr/>
              <p:nvPr/>
            </p:nvSpPr>
            <p:spPr>
              <a:xfrm>
                <a:off x="5752450" y="2890000"/>
                <a:ext cx="33875" cy="39425"/>
              </a:xfrm>
              <a:custGeom>
                <a:rect b="b" l="l" r="r" t="t"/>
                <a:pathLst>
                  <a:path extrusionOk="0" h="1577" w="1355">
                    <a:moveTo>
                      <a:pt x="1293" y="0"/>
                    </a:moveTo>
                    <a:lnTo>
                      <a:pt x="1035" y="1436"/>
                    </a:lnTo>
                    <a:lnTo>
                      <a:pt x="48" y="314"/>
                    </a:lnTo>
                    <a:lnTo>
                      <a:pt x="1" y="355"/>
                    </a:lnTo>
                    <a:lnTo>
                      <a:pt x="1074" y="1576"/>
                    </a:lnTo>
                    <a:lnTo>
                      <a:pt x="1355" y="13"/>
                    </a:lnTo>
                    <a:lnTo>
                      <a:pt x="1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2"/>
              <p:cNvSpPr/>
              <p:nvPr/>
            </p:nvSpPr>
            <p:spPr>
              <a:xfrm>
                <a:off x="5772150" y="2978700"/>
                <a:ext cx="29275" cy="23375"/>
              </a:xfrm>
              <a:custGeom>
                <a:rect b="b" l="l" r="r" t="t"/>
                <a:pathLst>
                  <a:path extrusionOk="0" h="935" w="1171">
                    <a:moveTo>
                      <a:pt x="1131" y="0"/>
                    </a:moveTo>
                    <a:lnTo>
                      <a:pt x="1" y="928"/>
                    </a:lnTo>
                    <a:cubicBezTo>
                      <a:pt x="32" y="930"/>
                      <a:pt x="62" y="931"/>
                      <a:pt x="93" y="934"/>
                    </a:cubicBezTo>
                    <a:lnTo>
                      <a:pt x="1171" y="50"/>
                    </a:lnTo>
                    <a:lnTo>
                      <a:pt x="11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5874775" y="2173850"/>
                <a:ext cx="369425" cy="675925"/>
              </a:xfrm>
              <a:custGeom>
                <a:rect b="b" l="l" r="r" t="t"/>
                <a:pathLst>
                  <a:path extrusionOk="0" h="27037" w="14777">
                    <a:moveTo>
                      <a:pt x="14644" y="1"/>
                    </a:moveTo>
                    <a:cubicBezTo>
                      <a:pt x="14618" y="1"/>
                      <a:pt x="14593" y="12"/>
                      <a:pt x="14576" y="38"/>
                    </a:cubicBezTo>
                    <a:cubicBezTo>
                      <a:pt x="14031" y="863"/>
                      <a:pt x="13553" y="1735"/>
                      <a:pt x="13050" y="2586"/>
                    </a:cubicBezTo>
                    <a:cubicBezTo>
                      <a:pt x="12543" y="3447"/>
                      <a:pt x="12036" y="4305"/>
                      <a:pt x="11529" y="5165"/>
                    </a:cubicBezTo>
                    <a:cubicBezTo>
                      <a:pt x="10511" y="6893"/>
                      <a:pt x="9492" y="8621"/>
                      <a:pt x="8474" y="10349"/>
                    </a:cubicBezTo>
                    <a:cubicBezTo>
                      <a:pt x="7482" y="12032"/>
                      <a:pt x="6491" y="13719"/>
                      <a:pt x="5588" y="15454"/>
                    </a:cubicBezTo>
                    <a:cubicBezTo>
                      <a:pt x="4668" y="17219"/>
                      <a:pt x="3817" y="19020"/>
                      <a:pt x="2952" y="20812"/>
                    </a:cubicBezTo>
                    <a:cubicBezTo>
                      <a:pt x="2080" y="22615"/>
                      <a:pt x="1211" y="24418"/>
                      <a:pt x="343" y="26224"/>
                    </a:cubicBezTo>
                    <a:cubicBezTo>
                      <a:pt x="234" y="26450"/>
                      <a:pt x="134" y="26679"/>
                      <a:pt x="33" y="26908"/>
                    </a:cubicBezTo>
                    <a:cubicBezTo>
                      <a:pt x="1" y="26981"/>
                      <a:pt x="60" y="27036"/>
                      <a:pt x="121" y="27036"/>
                    </a:cubicBezTo>
                    <a:cubicBezTo>
                      <a:pt x="152" y="27036"/>
                      <a:pt x="184" y="27021"/>
                      <a:pt x="203" y="26985"/>
                    </a:cubicBezTo>
                    <a:cubicBezTo>
                      <a:pt x="668" y="26098"/>
                      <a:pt x="1098" y="25193"/>
                      <a:pt x="1535" y="24291"/>
                    </a:cubicBezTo>
                    <a:cubicBezTo>
                      <a:pt x="1973" y="23391"/>
                      <a:pt x="2412" y="22490"/>
                      <a:pt x="2850" y="21589"/>
                    </a:cubicBezTo>
                    <a:cubicBezTo>
                      <a:pt x="3719" y="19804"/>
                      <a:pt x="4570" y="18009"/>
                      <a:pt x="5467" y="16238"/>
                    </a:cubicBezTo>
                    <a:cubicBezTo>
                      <a:pt x="6353" y="14491"/>
                      <a:pt x="7324" y="12793"/>
                      <a:pt x="8315" y="11105"/>
                    </a:cubicBezTo>
                    <a:cubicBezTo>
                      <a:pt x="9323" y="9388"/>
                      <a:pt x="10333" y="7674"/>
                      <a:pt x="11343" y="5957"/>
                    </a:cubicBezTo>
                    <a:cubicBezTo>
                      <a:pt x="12354" y="4237"/>
                      <a:pt x="13367" y="2514"/>
                      <a:pt x="14379" y="793"/>
                    </a:cubicBezTo>
                    <a:cubicBezTo>
                      <a:pt x="14504" y="580"/>
                      <a:pt x="14625" y="361"/>
                      <a:pt x="14740" y="140"/>
                    </a:cubicBezTo>
                    <a:cubicBezTo>
                      <a:pt x="14776" y="71"/>
                      <a:pt x="14708" y="1"/>
                      <a:pt x="1464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5876025" y="2841825"/>
                <a:ext cx="77450" cy="87325"/>
              </a:xfrm>
              <a:custGeom>
                <a:rect b="b" l="l" r="r" t="t"/>
                <a:pathLst>
                  <a:path extrusionOk="0" h="3493" w="3098">
                    <a:moveTo>
                      <a:pt x="157" y="0"/>
                    </a:moveTo>
                    <a:cubicBezTo>
                      <a:pt x="68" y="0"/>
                      <a:pt x="1" y="130"/>
                      <a:pt x="81" y="215"/>
                    </a:cubicBezTo>
                    <a:cubicBezTo>
                      <a:pt x="570" y="726"/>
                      <a:pt x="1067" y="1227"/>
                      <a:pt x="1524" y="1767"/>
                    </a:cubicBezTo>
                    <a:cubicBezTo>
                      <a:pt x="1978" y="2305"/>
                      <a:pt x="2380" y="2877"/>
                      <a:pt x="2801" y="3441"/>
                    </a:cubicBezTo>
                    <a:cubicBezTo>
                      <a:pt x="2828" y="3478"/>
                      <a:pt x="2864" y="3493"/>
                      <a:pt x="2900" y="3493"/>
                    </a:cubicBezTo>
                    <a:cubicBezTo>
                      <a:pt x="2999" y="3493"/>
                      <a:pt x="3098" y="3377"/>
                      <a:pt x="3015" y="3289"/>
                    </a:cubicBezTo>
                    <a:cubicBezTo>
                      <a:pt x="2634" y="2686"/>
                      <a:pt x="2168" y="2122"/>
                      <a:pt x="1706" y="1580"/>
                    </a:cubicBezTo>
                    <a:cubicBezTo>
                      <a:pt x="1245" y="1041"/>
                      <a:pt x="762" y="503"/>
                      <a:pt x="231" y="31"/>
                    </a:cubicBezTo>
                    <a:cubicBezTo>
                      <a:pt x="206" y="10"/>
                      <a:pt x="181" y="0"/>
                      <a:pt x="157"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2"/>
              <p:cNvSpPr/>
              <p:nvPr/>
            </p:nvSpPr>
            <p:spPr>
              <a:xfrm>
                <a:off x="5914200" y="2856875"/>
                <a:ext cx="51400" cy="60925"/>
              </a:xfrm>
              <a:custGeom>
                <a:rect b="b" l="l" r="r" t="t"/>
                <a:pathLst>
                  <a:path extrusionOk="0" h="2437" w="2056">
                    <a:moveTo>
                      <a:pt x="167" y="1"/>
                    </a:moveTo>
                    <a:cubicBezTo>
                      <a:pt x="85" y="1"/>
                      <a:pt x="0" y="108"/>
                      <a:pt x="67" y="182"/>
                    </a:cubicBezTo>
                    <a:cubicBezTo>
                      <a:pt x="393" y="533"/>
                      <a:pt x="703" y="898"/>
                      <a:pt x="1000" y="1274"/>
                    </a:cubicBezTo>
                    <a:cubicBezTo>
                      <a:pt x="1144" y="1457"/>
                      <a:pt x="1284" y="1643"/>
                      <a:pt x="1421" y="1831"/>
                    </a:cubicBezTo>
                    <a:cubicBezTo>
                      <a:pt x="1561" y="2022"/>
                      <a:pt x="1682" y="2253"/>
                      <a:pt x="1859" y="2411"/>
                    </a:cubicBezTo>
                    <a:cubicBezTo>
                      <a:pt x="1878" y="2429"/>
                      <a:pt x="1901" y="2436"/>
                      <a:pt x="1923" y="2436"/>
                    </a:cubicBezTo>
                    <a:cubicBezTo>
                      <a:pt x="1991" y="2436"/>
                      <a:pt x="2055" y="2364"/>
                      <a:pt x="2028" y="2291"/>
                    </a:cubicBezTo>
                    <a:cubicBezTo>
                      <a:pt x="1949" y="2077"/>
                      <a:pt x="1775" y="1884"/>
                      <a:pt x="1639" y="1702"/>
                    </a:cubicBezTo>
                    <a:cubicBezTo>
                      <a:pt x="1493" y="1504"/>
                      <a:pt x="1341" y="1309"/>
                      <a:pt x="1187" y="1118"/>
                    </a:cubicBezTo>
                    <a:cubicBezTo>
                      <a:pt x="883" y="743"/>
                      <a:pt x="564" y="380"/>
                      <a:pt x="231" y="29"/>
                    </a:cubicBezTo>
                    <a:cubicBezTo>
                      <a:pt x="212" y="9"/>
                      <a:pt x="190" y="1"/>
                      <a:pt x="167"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5730825" y="2458850"/>
                <a:ext cx="600575" cy="560550"/>
              </a:xfrm>
              <a:custGeom>
                <a:rect b="b" l="l" r="r" t="t"/>
                <a:pathLst>
                  <a:path extrusionOk="0" h="22422" w="24023">
                    <a:moveTo>
                      <a:pt x="23937" y="0"/>
                    </a:moveTo>
                    <a:cubicBezTo>
                      <a:pt x="23915" y="0"/>
                      <a:pt x="23893" y="11"/>
                      <a:pt x="23879" y="35"/>
                    </a:cubicBezTo>
                    <a:cubicBezTo>
                      <a:pt x="23576" y="570"/>
                      <a:pt x="23261" y="1098"/>
                      <a:pt x="22972" y="1640"/>
                    </a:cubicBezTo>
                    <a:lnTo>
                      <a:pt x="22116" y="3238"/>
                    </a:lnTo>
                    <a:cubicBezTo>
                      <a:pt x="21542" y="4312"/>
                      <a:pt x="20974" y="5387"/>
                      <a:pt x="20404" y="6464"/>
                    </a:cubicBezTo>
                    <a:cubicBezTo>
                      <a:pt x="19261" y="8613"/>
                      <a:pt x="18125" y="10767"/>
                      <a:pt x="16986" y="12919"/>
                    </a:cubicBezTo>
                    <a:cubicBezTo>
                      <a:pt x="15853" y="15063"/>
                      <a:pt x="14718" y="17205"/>
                      <a:pt x="13584" y="19350"/>
                    </a:cubicBezTo>
                    <a:lnTo>
                      <a:pt x="12736" y="20953"/>
                    </a:lnTo>
                    <a:cubicBezTo>
                      <a:pt x="12620" y="21172"/>
                      <a:pt x="12510" y="21401"/>
                      <a:pt x="12348" y="21591"/>
                    </a:cubicBezTo>
                    <a:cubicBezTo>
                      <a:pt x="12178" y="21791"/>
                      <a:pt x="11957" y="21884"/>
                      <a:pt x="11706" y="21944"/>
                    </a:cubicBezTo>
                    <a:cubicBezTo>
                      <a:pt x="11077" y="22094"/>
                      <a:pt x="10427" y="22146"/>
                      <a:pt x="9777" y="22146"/>
                    </a:cubicBezTo>
                    <a:cubicBezTo>
                      <a:pt x="9264" y="22146"/>
                      <a:pt x="8751" y="22114"/>
                      <a:pt x="8246" y="22072"/>
                    </a:cubicBezTo>
                    <a:cubicBezTo>
                      <a:pt x="7051" y="21973"/>
                      <a:pt x="5856" y="21842"/>
                      <a:pt x="4660" y="21725"/>
                    </a:cubicBezTo>
                    <a:cubicBezTo>
                      <a:pt x="3452" y="21607"/>
                      <a:pt x="2244" y="21493"/>
                      <a:pt x="1037" y="21379"/>
                    </a:cubicBezTo>
                    <a:cubicBezTo>
                      <a:pt x="780" y="21354"/>
                      <a:pt x="521" y="21330"/>
                      <a:pt x="264" y="21304"/>
                    </a:cubicBezTo>
                    <a:cubicBezTo>
                      <a:pt x="335" y="20374"/>
                      <a:pt x="390" y="19444"/>
                      <a:pt x="413" y="18513"/>
                    </a:cubicBezTo>
                    <a:cubicBezTo>
                      <a:pt x="439" y="17529"/>
                      <a:pt x="425" y="16550"/>
                      <a:pt x="391" y="15566"/>
                    </a:cubicBezTo>
                    <a:cubicBezTo>
                      <a:pt x="389" y="15499"/>
                      <a:pt x="341" y="15468"/>
                      <a:pt x="290" y="15468"/>
                    </a:cubicBezTo>
                    <a:cubicBezTo>
                      <a:pt x="231" y="15468"/>
                      <a:pt x="169" y="15509"/>
                      <a:pt x="170" y="15585"/>
                    </a:cubicBezTo>
                    <a:cubicBezTo>
                      <a:pt x="199" y="17520"/>
                      <a:pt x="149" y="19467"/>
                      <a:pt x="6" y="21396"/>
                    </a:cubicBezTo>
                    <a:cubicBezTo>
                      <a:pt x="1" y="21461"/>
                      <a:pt x="37" y="21535"/>
                      <a:pt x="109" y="21542"/>
                    </a:cubicBezTo>
                    <a:cubicBezTo>
                      <a:pt x="2557" y="21779"/>
                      <a:pt x="5001" y="22036"/>
                      <a:pt x="7447" y="22277"/>
                    </a:cubicBezTo>
                    <a:cubicBezTo>
                      <a:pt x="8210" y="22351"/>
                      <a:pt x="8980" y="22421"/>
                      <a:pt x="9749" y="22421"/>
                    </a:cubicBezTo>
                    <a:cubicBezTo>
                      <a:pt x="10146" y="22421"/>
                      <a:pt x="10544" y="22402"/>
                      <a:pt x="10940" y="22356"/>
                    </a:cubicBezTo>
                    <a:cubicBezTo>
                      <a:pt x="11228" y="22322"/>
                      <a:pt x="11517" y="22274"/>
                      <a:pt x="11802" y="22207"/>
                    </a:cubicBezTo>
                    <a:cubicBezTo>
                      <a:pt x="12045" y="22149"/>
                      <a:pt x="12271" y="22055"/>
                      <a:pt x="12456" y="21882"/>
                    </a:cubicBezTo>
                    <a:cubicBezTo>
                      <a:pt x="12627" y="21721"/>
                      <a:pt x="12749" y="21519"/>
                      <a:pt x="12860" y="21314"/>
                    </a:cubicBezTo>
                    <a:cubicBezTo>
                      <a:pt x="12999" y="21056"/>
                      <a:pt x="13135" y="20794"/>
                      <a:pt x="13273" y="20534"/>
                    </a:cubicBezTo>
                    <a:cubicBezTo>
                      <a:pt x="14422" y="18359"/>
                      <a:pt x="15573" y="16183"/>
                      <a:pt x="16722" y="14009"/>
                    </a:cubicBezTo>
                    <a:cubicBezTo>
                      <a:pt x="17876" y="11826"/>
                      <a:pt x="19033" y="9644"/>
                      <a:pt x="20184" y="7458"/>
                    </a:cubicBezTo>
                    <a:cubicBezTo>
                      <a:pt x="20755" y="6373"/>
                      <a:pt x="21326" y="5290"/>
                      <a:pt x="21896" y="4205"/>
                    </a:cubicBezTo>
                    <a:cubicBezTo>
                      <a:pt x="22187" y="3655"/>
                      <a:pt x="22475" y="3105"/>
                      <a:pt x="22762" y="2553"/>
                    </a:cubicBezTo>
                    <a:cubicBezTo>
                      <a:pt x="23046" y="2011"/>
                      <a:pt x="23338" y="1472"/>
                      <a:pt x="23592" y="915"/>
                    </a:cubicBezTo>
                    <a:cubicBezTo>
                      <a:pt x="23718" y="637"/>
                      <a:pt x="23863" y="365"/>
                      <a:pt x="23998" y="92"/>
                    </a:cubicBezTo>
                    <a:cubicBezTo>
                      <a:pt x="24022" y="40"/>
                      <a:pt x="23980" y="0"/>
                      <a:pt x="23937"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70" name="Google Shape;4870;p72"/>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4871" name="Google Shape;4871;p72"/>
          <p:cNvSpPr txBox="1"/>
          <p:nvPr>
            <p:ph idx="1" type="body"/>
          </p:nvPr>
        </p:nvSpPr>
        <p:spPr>
          <a:xfrm>
            <a:off x="720000" y="1215751"/>
            <a:ext cx="7704000" cy="139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lang="en" sz="2200">
                <a:latin typeface="Yeseva One"/>
                <a:ea typeface="Yeseva One"/>
                <a:cs typeface="Yeseva One"/>
                <a:sym typeface="Yeseva One"/>
              </a:rPr>
              <a:t>Vectors:</a:t>
            </a:r>
            <a:endParaRPr sz="2200">
              <a:latin typeface="Yeseva One"/>
              <a:ea typeface="Yeseva One"/>
              <a:cs typeface="Yeseva One"/>
              <a:sym typeface="Yeseva One"/>
            </a:endParaRPr>
          </a:p>
          <a:p>
            <a:pPr indent="-317500" lvl="0" marL="457200" rtl="0" algn="l">
              <a:spcBef>
                <a:spcPts val="1000"/>
              </a:spcBef>
              <a:spcAft>
                <a:spcPts val="0"/>
              </a:spcAft>
              <a:buSzPts val="1400"/>
              <a:buChar char="✦"/>
            </a:pPr>
            <a:r>
              <a:rPr lang="en">
                <a:uFill>
                  <a:noFill/>
                </a:uFill>
                <a:hlinkClick r:id="rId3"/>
              </a:rPr>
              <a:t>Flat mother's day illustration in spanish with mother playing with her son</a:t>
            </a:r>
            <a:endParaRPr/>
          </a:p>
          <a:p>
            <a:pPr indent="-317500" lvl="0" marL="457200" rtl="0" algn="l">
              <a:spcBef>
                <a:spcPts val="0"/>
              </a:spcBef>
              <a:spcAft>
                <a:spcPts val="0"/>
              </a:spcAft>
              <a:buSzPts val="1400"/>
              <a:buChar char="✦"/>
            </a:pPr>
            <a:r>
              <a:rPr lang="en">
                <a:uFill>
                  <a:noFill/>
                </a:uFill>
                <a:hlinkClick r:id="rId4"/>
              </a:rPr>
              <a:t>Flat mother's day illustration in spanish</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grpSp>
        <p:nvGrpSpPr>
          <p:cNvPr id="4872" name="Google Shape;4872;p72"/>
          <p:cNvGrpSpPr/>
          <p:nvPr/>
        </p:nvGrpSpPr>
        <p:grpSpPr>
          <a:xfrm>
            <a:off x="4928113" y="3457375"/>
            <a:ext cx="1410425" cy="1146625"/>
            <a:chOff x="7013575" y="2467700"/>
            <a:chExt cx="1410425" cy="1146625"/>
          </a:xfrm>
        </p:grpSpPr>
        <p:grpSp>
          <p:nvGrpSpPr>
            <p:cNvPr id="4873" name="Google Shape;4873;p72"/>
            <p:cNvGrpSpPr/>
            <p:nvPr/>
          </p:nvGrpSpPr>
          <p:grpSpPr>
            <a:xfrm>
              <a:off x="7013600" y="2467750"/>
              <a:ext cx="1410375" cy="1146525"/>
              <a:chOff x="4748000" y="403000"/>
              <a:chExt cx="1410375" cy="1146525"/>
            </a:xfrm>
          </p:grpSpPr>
          <p:sp>
            <p:nvSpPr>
              <p:cNvPr id="4874" name="Google Shape;4874;p72"/>
              <p:cNvSpPr/>
              <p:nvPr/>
            </p:nvSpPr>
            <p:spPr>
              <a:xfrm>
                <a:off x="4748000" y="403000"/>
                <a:ext cx="1410375" cy="1146525"/>
              </a:xfrm>
              <a:custGeom>
                <a:rect b="b" l="l" r="r" t="t"/>
                <a:pathLst>
                  <a:path extrusionOk="0" h="45861" w="56415">
                    <a:moveTo>
                      <a:pt x="45899" y="14144"/>
                    </a:moveTo>
                    <a:lnTo>
                      <a:pt x="45899" y="14144"/>
                    </a:lnTo>
                    <a:cubicBezTo>
                      <a:pt x="45365" y="15658"/>
                      <a:pt x="44786" y="17156"/>
                      <a:pt x="44159" y="18636"/>
                    </a:cubicBezTo>
                    <a:cubicBezTo>
                      <a:pt x="43828" y="19418"/>
                      <a:pt x="43485" y="20193"/>
                      <a:pt x="43129" y="20965"/>
                    </a:cubicBezTo>
                    <a:cubicBezTo>
                      <a:pt x="43085" y="20956"/>
                      <a:pt x="43040" y="20946"/>
                      <a:pt x="42997" y="20937"/>
                    </a:cubicBezTo>
                    <a:cubicBezTo>
                      <a:pt x="43535" y="19154"/>
                      <a:pt x="43931" y="17330"/>
                      <a:pt x="44183" y="15485"/>
                    </a:cubicBezTo>
                    <a:cubicBezTo>
                      <a:pt x="44782" y="15075"/>
                      <a:pt x="45358" y="14629"/>
                      <a:pt x="45899" y="14144"/>
                    </a:cubicBezTo>
                    <a:close/>
                    <a:moveTo>
                      <a:pt x="26267" y="0"/>
                    </a:moveTo>
                    <a:cubicBezTo>
                      <a:pt x="29478" y="4826"/>
                      <a:pt x="35205" y="7850"/>
                      <a:pt x="40990" y="7850"/>
                    </a:cubicBezTo>
                    <a:cubicBezTo>
                      <a:pt x="41036" y="7850"/>
                      <a:pt x="41083" y="7849"/>
                      <a:pt x="41129" y="7849"/>
                    </a:cubicBezTo>
                    <a:lnTo>
                      <a:pt x="41129" y="7849"/>
                    </a:lnTo>
                    <a:cubicBezTo>
                      <a:pt x="39730" y="8636"/>
                      <a:pt x="38307" y="9381"/>
                      <a:pt x="36861" y="10081"/>
                    </a:cubicBezTo>
                    <a:cubicBezTo>
                      <a:pt x="36098" y="10449"/>
                      <a:pt x="35328" y="10807"/>
                      <a:pt x="34551" y="11152"/>
                    </a:cubicBezTo>
                    <a:cubicBezTo>
                      <a:pt x="32948" y="9022"/>
                      <a:pt x="30378" y="7714"/>
                      <a:pt x="27834" y="6787"/>
                    </a:cubicBezTo>
                    <a:cubicBezTo>
                      <a:pt x="24505" y="5576"/>
                      <a:pt x="21030" y="4825"/>
                      <a:pt x="17568" y="4078"/>
                    </a:cubicBezTo>
                    <a:lnTo>
                      <a:pt x="17568" y="4078"/>
                    </a:lnTo>
                    <a:cubicBezTo>
                      <a:pt x="20860" y="8720"/>
                      <a:pt x="26278" y="11741"/>
                      <a:pt x="31931" y="12260"/>
                    </a:cubicBezTo>
                    <a:cubicBezTo>
                      <a:pt x="30591" y="12797"/>
                      <a:pt x="29236" y="13293"/>
                      <a:pt x="27866" y="13743"/>
                    </a:cubicBezTo>
                    <a:cubicBezTo>
                      <a:pt x="26807" y="14092"/>
                      <a:pt x="25734" y="14403"/>
                      <a:pt x="24649" y="14654"/>
                    </a:cubicBezTo>
                    <a:cubicBezTo>
                      <a:pt x="21137" y="10192"/>
                      <a:pt x="15953" y="7060"/>
                      <a:pt x="10354" y="6063"/>
                    </a:cubicBezTo>
                    <a:lnTo>
                      <a:pt x="10354" y="6063"/>
                    </a:lnTo>
                    <a:cubicBezTo>
                      <a:pt x="13043" y="10407"/>
                      <a:pt x="17415" y="13668"/>
                      <a:pt x="22320" y="15087"/>
                    </a:cubicBezTo>
                    <a:cubicBezTo>
                      <a:pt x="21367" y="15219"/>
                      <a:pt x="20408" y="15293"/>
                      <a:pt x="19442" y="15293"/>
                    </a:cubicBezTo>
                    <a:cubicBezTo>
                      <a:pt x="19111" y="15293"/>
                      <a:pt x="18779" y="15284"/>
                      <a:pt x="18447" y="15266"/>
                    </a:cubicBezTo>
                    <a:cubicBezTo>
                      <a:pt x="18435" y="15265"/>
                      <a:pt x="18423" y="15265"/>
                      <a:pt x="18412" y="15265"/>
                    </a:cubicBezTo>
                    <a:cubicBezTo>
                      <a:pt x="18329" y="15265"/>
                      <a:pt x="18257" y="15281"/>
                      <a:pt x="18198" y="15311"/>
                    </a:cubicBezTo>
                    <a:cubicBezTo>
                      <a:pt x="17377" y="14810"/>
                      <a:pt x="16393" y="14512"/>
                      <a:pt x="15452" y="14265"/>
                    </a:cubicBezTo>
                    <a:cubicBezTo>
                      <a:pt x="10409" y="12954"/>
                      <a:pt x="5212" y="12229"/>
                      <a:pt x="1" y="12116"/>
                    </a:cubicBezTo>
                    <a:lnTo>
                      <a:pt x="1" y="12116"/>
                    </a:lnTo>
                    <a:cubicBezTo>
                      <a:pt x="2353" y="14775"/>
                      <a:pt x="5563" y="16664"/>
                      <a:pt x="9028" y="17429"/>
                    </a:cubicBezTo>
                    <a:cubicBezTo>
                      <a:pt x="10224" y="17695"/>
                      <a:pt x="11447" y="17826"/>
                      <a:pt x="12672" y="17826"/>
                    </a:cubicBezTo>
                    <a:cubicBezTo>
                      <a:pt x="14989" y="17826"/>
                      <a:pt x="17307" y="17356"/>
                      <a:pt x="19433" y="16435"/>
                    </a:cubicBezTo>
                    <a:cubicBezTo>
                      <a:pt x="19421" y="16417"/>
                      <a:pt x="19410" y="16397"/>
                      <a:pt x="19396" y="16379"/>
                    </a:cubicBezTo>
                    <a:lnTo>
                      <a:pt x="19396" y="16379"/>
                    </a:lnTo>
                    <a:cubicBezTo>
                      <a:pt x="19439" y="16379"/>
                      <a:pt x="19482" y="16379"/>
                      <a:pt x="19525" y="16379"/>
                    </a:cubicBezTo>
                    <a:cubicBezTo>
                      <a:pt x="21478" y="16379"/>
                      <a:pt x="23413" y="16084"/>
                      <a:pt x="25309" y="15615"/>
                    </a:cubicBezTo>
                    <a:lnTo>
                      <a:pt x="25309" y="15615"/>
                    </a:lnTo>
                    <a:cubicBezTo>
                      <a:pt x="20496" y="17771"/>
                      <a:pt x="16513" y="21734"/>
                      <a:pt x="14330" y="26540"/>
                    </a:cubicBezTo>
                    <a:cubicBezTo>
                      <a:pt x="17195" y="26015"/>
                      <a:pt x="20045" y="24989"/>
                      <a:pt x="22236" y="23067"/>
                    </a:cubicBezTo>
                    <a:cubicBezTo>
                      <a:pt x="24365" y="21194"/>
                      <a:pt x="25781" y="18377"/>
                      <a:pt x="25516" y="15564"/>
                    </a:cubicBezTo>
                    <a:cubicBezTo>
                      <a:pt x="26738" y="15256"/>
                      <a:pt x="27943" y="14878"/>
                      <a:pt x="29128" y="14465"/>
                    </a:cubicBezTo>
                    <a:cubicBezTo>
                      <a:pt x="33474" y="12949"/>
                      <a:pt x="37661" y="11030"/>
                      <a:pt x="41669" y="8783"/>
                    </a:cubicBezTo>
                    <a:lnTo>
                      <a:pt x="41669" y="8783"/>
                    </a:lnTo>
                    <a:cubicBezTo>
                      <a:pt x="40887" y="10064"/>
                      <a:pt x="40497" y="11587"/>
                      <a:pt x="40424" y="13121"/>
                    </a:cubicBezTo>
                    <a:cubicBezTo>
                      <a:pt x="39513" y="13457"/>
                      <a:pt x="38624" y="13865"/>
                      <a:pt x="37742" y="14270"/>
                    </a:cubicBezTo>
                    <a:cubicBezTo>
                      <a:pt x="36792" y="14707"/>
                      <a:pt x="35842" y="15143"/>
                      <a:pt x="34893" y="15579"/>
                    </a:cubicBezTo>
                    <a:cubicBezTo>
                      <a:pt x="34997" y="14499"/>
                      <a:pt x="34953" y="13404"/>
                      <a:pt x="34753" y="12339"/>
                    </a:cubicBezTo>
                    <a:cubicBezTo>
                      <a:pt x="32746" y="13893"/>
                      <a:pt x="31031" y="15815"/>
                      <a:pt x="29693" y="17970"/>
                    </a:cubicBezTo>
                    <a:cubicBezTo>
                      <a:pt x="29646" y="17992"/>
                      <a:pt x="29599" y="18013"/>
                      <a:pt x="29551" y="18036"/>
                    </a:cubicBezTo>
                    <a:cubicBezTo>
                      <a:pt x="29581" y="18043"/>
                      <a:pt x="29610" y="18051"/>
                      <a:pt x="29638" y="18058"/>
                    </a:cubicBezTo>
                    <a:cubicBezTo>
                      <a:pt x="28242" y="20331"/>
                      <a:pt x="27258" y="22857"/>
                      <a:pt x="26788" y="25482"/>
                    </a:cubicBezTo>
                    <a:cubicBezTo>
                      <a:pt x="29556" y="24646"/>
                      <a:pt x="31983" y="22719"/>
                      <a:pt x="33424" y="20208"/>
                    </a:cubicBezTo>
                    <a:cubicBezTo>
                      <a:pt x="33718" y="19697"/>
                      <a:pt x="33970" y="19165"/>
                      <a:pt x="34180" y="18616"/>
                    </a:cubicBezTo>
                    <a:cubicBezTo>
                      <a:pt x="36483" y="18591"/>
                      <a:pt x="38785" y="18119"/>
                      <a:pt x="40916" y="17243"/>
                    </a:cubicBezTo>
                    <a:cubicBezTo>
                      <a:pt x="41230" y="18453"/>
                      <a:pt x="41657" y="19639"/>
                      <a:pt x="42115" y="20812"/>
                    </a:cubicBezTo>
                    <a:cubicBezTo>
                      <a:pt x="41820" y="20786"/>
                      <a:pt x="41522" y="20773"/>
                      <a:pt x="41224" y="20773"/>
                    </a:cubicBezTo>
                    <a:cubicBezTo>
                      <a:pt x="39193" y="20773"/>
                      <a:pt x="37118" y="21362"/>
                      <a:pt x="35201" y="22106"/>
                    </a:cubicBezTo>
                    <a:cubicBezTo>
                      <a:pt x="31898" y="23389"/>
                      <a:pt x="28790" y="25116"/>
                      <a:pt x="25694" y="26835"/>
                    </a:cubicBezTo>
                    <a:cubicBezTo>
                      <a:pt x="27131" y="27178"/>
                      <a:pt x="28605" y="27345"/>
                      <a:pt x="30079" y="27345"/>
                    </a:cubicBezTo>
                    <a:cubicBezTo>
                      <a:pt x="34281" y="27345"/>
                      <a:pt x="38489" y="25992"/>
                      <a:pt x="41888" y="23522"/>
                    </a:cubicBezTo>
                    <a:lnTo>
                      <a:pt x="41888" y="23522"/>
                    </a:lnTo>
                    <a:cubicBezTo>
                      <a:pt x="41234" y="24809"/>
                      <a:pt x="40540" y="26076"/>
                      <a:pt x="39808" y="27315"/>
                    </a:cubicBezTo>
                    <a:cubicBezTo>
                      <a:pt x="39241" y="28277"/>
                      <a:pt x="38639" y="29217"/>
                      <a:pt x="37988" y="30121"/>
                    </a:cubicBezTo>
                    <a:cubicBezTo>
                      <a:pt x="36586" y="29859"/>
                      <a:pt x="35160" y="29730"/>
                      <a:pt x="33734" y="29730"/>
                    </a:cubicBezTo>
                    <a:cubicBezTo>
                      <a:pt x="29480" y="29730"/>
                      <a:pt x="25219" y="30878"/>
                      <a:pt x="21575" y="33079"/>
                    </a:cubicBezTo>
                    <a:cubicBezTo>
                      <a:pt x="23511" y="33672"/>
                      <a:pt x="25533" y="33962"/>
                      <a:pt x="27558" y="33962"/>
                    </a:cubicBezTo>
                    <a:cubicBezTo>
                      <a:pt x="30642" y="33962"/>
                      <a:pt x="33730" y="33288"/>
                      <a:pt x="36522" y="31982"/>
                    </a:cubicBezTo>
                    <a:lnTo>
                      <a:pt x="36522" y="31982"/>
                    </a:lnTo>
                    <a:cubicBezTo>
                      <a:pt x="35676" y="32957"/>
                      <a:pt x="34751" y="33863"/>
                      <a:pt x="33726" y="34668"/>
                    </a:cubicBezTo>
                    <a:cubicBezTo>
                      <a:pt x="33649" y="34729"/>
                      <a:pt x="33597" y="34796"/>
                      <a:pt x="33568" y="34866"/>
                    </a:cubicBezTo>
                    <a:cubicBezTo>
                      <a:pt x="32620" y="35030"/>
                      <a:pt x="31685" y="35454"/>
                      <a:pt x="30814" y="35889"/>
                    </a:cubicBezTo>
                    <a:cubicBezTo>
                      <a:pt x="26155" y="38227"/>
                      <a:pt x="21769" y="41107"/>
                      <a:pt x="17777" y="44457"/>
                    </a:cubicBezTo>
                    <a:cubicBezTo>
                      <a:pt x="18475" y="44546"/>
                      <a:pt x="19180" y="44591"/>
                      <a:pt x="19884" y="44591"/>
                    </a:cubicBezTo>
                    <a:cubicBezTo>
                      <a:pt x="22728" y="44591"/>
                      <a:pt x="25574" y="43872"/>
                      <a:pt x="28068" y="42504"/>
                    </a:cubicBezTo>
                    <a:cubicBezTo>
                      <a:pt x="31174" y="40803"/>
                      <a:pt x="33719" y="38098"/>
                      <a:pt x="35238" y="34899"/>
                    </a:cubicBezTo>
                    <a:cubicBezTo>
                      <a:pt x="35216" y="34892"/>
                      <a:pt x="35195" y="34886"/>
                      <a:pt x="35173" y="34881"/>
                    </a:cubicBezTo>
                    <a:cubicBezTo>
                      <a:pt x="36683" y="33575"/>
                      <a:pt x="37974" y="32047"/>
                      <a:pt x="39118" y="30410"/>
                    </a:cubicBezTo>
                    <a:lnTo>
                      <a:pt x="39118" y="30410"/>
                    </a:lnTo>
                    <a:cubicBezTo>
                      <a:pt x="36917" y="35204"/>
                      <a:pt x="36534" y="40809"/>
                      <a:pt x="38058" y="45861"/>
                    </a:cubicBezTo>
                    <a:cubicBezTo>
                      <a:pt x="39867" y="43580"/>
                      <a:pt x="41333" y="40928"/>
                      <a:pt x="41716" y="38039"/>
                    </a:cubicBezTo>
                    <a:cubicBezTo>
                      <a:pt x="42082" y="35229"/>
                      <a:pt x="41291" y="32176"/>
                      <a:pt x="39239" y="30235"/>
                    </a:cubicBezTo>
                    <a:cubicBezTo>
                      <a:pt x="39954" y="29197"/>
                      <a:pt x="40612" y="28119"/>
                      <a:pt x="41231" y="27028"/>
                    </a:cubicBezTo>
                    <a:cubicBezTo>
                      <a:pt x="43500" y="23023"/>
                      <a:pt x="45386" y="18820"/>
                      <a:pt x="46918" y="14488"/>
                    </a:cubicBezTo>
                    <a:cubicBezTo>
                      <a:pt x="47261" y="16470"/>
                      <a:pt x="48421" y="18314"/>
                      <a:pt x="49893" y="19722"/>
                    </a:cubicBezTo>
                    <a:cubicBezTo>
                      <a:pt x="51765" y="21506"/>
                      <a:pt x="54106" y="22701"/>
                      <a:pt x="56414" y="23873"/>
                    </a:cubicBezTo>
                    <a:cubicBezTo>
                      <a:pt x="55073" y="20629"/>
                      <a:pt x="53245" y="17585"/>
                      <a:pt x="51011" y="14876"/>
                    </a:cubicBezTo>
                    <a:cubicBezTo>
                      <a:pt x="50425" y="14159"/>
                      <a:pt x="49798" y="13462"/>
                      <a:pt x="49024" y="12955"/>
                    </a:cubicBezTo>
                    <a:cubicBezTo>
                      <a:pt x="48606" y="12679"/>
                      <a:pt x="48135" y="12464"/>
                      <a:pt x="47645" y="12351"/>
                    </a:cubicBezTo>
                    <a:cubicBezTo>
                      <a:pt x="47988" y="11295"/>
                      <a:pt x="48311" y="10232"/>
                      <a:pt x="48613" y="9162"/>
                    </a:cubicBezTo>
                    <a:cubicBezTo>
                      <a:pt x="49055" y="7604"/>
                      <a:pt x="49475" y="6024"/>
                      <a:pt x="49923" y="4453"/>
                    </a:cubicBezTo>
                    <a:cubicBezTo>
                      <a:pt x="49552" y="4430"/>
                      <a:pt x="49182" y="4409"/>
                      <a:pt x="48812" y="4392"/>
                    </a:cubicBezTo>
                    <a:cubicBezTo>
                      <a:pt x="48329" y="6099"/>
                      <a:pt x="47871" y="7812"/>
                      <a:pt x="47379" y="9516"/>
                    </a:cubicBezTo>
                    <a:cubicBezTo>
                      <a:pt x="47071" y="10584"/>
                      <a:pt x="46743" y="11646"/>
                      <a:pt x="46394" y="12699"/>
                    </a:cubicBezTo>
                    <a:cubicBezTo>
                      <a:pt x="45775" y="12489"/>
                      <a:pt x="45124" y="12386"/>
                      <a:pt x="44468" y="12364"/>
                    </a:cubicBezTo>
                    <a:cubicBezTo>
                      <a:pt x="44477" y="12166"/>
                      <a:pt x="44484" y="11967"/>
                      <a:pt x="44490" y="11767"/>
                    </a:cubicBezTo>
                    <a:cubicBezTo>
                      <a:pt x="44521" y="10843"/>
                      <a:pt x="44510" y="9905"/>
                      <a:pt x="44263" y="9014"/>
                    </a:cubicBezTo>
                    <a:cubicBezTo>
                      <a:pt x="44128" y="8531"/>
                      <a:pt x="43916" y="8058"/>
                      <a:pt x="43623" y="7651"/>
                    </a:cubicBezTo>
                    <a:cubicBezTo>
                      <a:pt x="44577" y="7083"/>
                      <a:pt x="45522" y="6494"/>
                      <a:pt x="46454" y="5890"/>
                    </a:cubicBezTo>
                    <a:cubicBezTo>
                      <a:pt x="47814" y="5009"/>
                      <a:pt x="49170" y="4098"/>
                      <a:pt x="50542" y="3211"/>
                    </a:cubicBezTo>
                    <a:cubicBezTo>
                      <a:pt x="50278" y="2949"/>
                      <a:pt x="50015" y="2690"/>
                      <a:pt x="49748" y="2433"/>
                    </a:cubicBezTo>
                    <a:cubicBezTo>
                      <a:pt x="48260" y="3399"/>
                      <a:pt x="46787" y="4386"/>
                      <a:pt x="45293" y="5344"/>
                    </a:cubicBezTo>
                    <a:cubicBezTo>
                      <a:pt x="44357" y="5945"/>
                      <a:pt x="43411" y="6526"/>
                      <a:pt x="42453" y="7089"/>
                    </a:cubicBezTo>
                    <a:cubicBezTo>
                      <a:pt x="41742" y="5860"/>
                      <a:pt x="40596" y="4910"/>
                      <a:pt x="39346" y="4227"/>
                    </a:cubicBezTo>
                    <a:cubicBezTo>
                      <a:pt x="37956" y="3471"/>
                      <a:pt x="36424" y="3017"/>
                      <a:pt x="34910" y="2567"/>
                    </a:cubicBezTo>
                    <a:cubicBezTo>
                      <a:pt x="32029" y="1710"/>
                      <a:pt x="29150" y="858"/>
                      <a:pt x="26267"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42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5824550" y="946125"/>
                <a:ext cx="143950" cy="378375"/>
              </a:xfrm>
              <a:custGeom>
                <a:rect b="b" l="l" r="r" t="t"/>
                <a:pathLst>
                  <a:path extrusionOk="0" h="15135" w="5758">
                    <a:moveTo>
                      <a:pt x="1001" y="0"/>
                    </a:moveTo>
                    <a:lnTo>
                      <a:pt x="1001" y="0"/>
                    </a:lnTo>
                    <a:cubicBezTo>
                      <a:pt x="1" y="5147"/>
                      <a:pt x="967" y="10649"/>
                      <a:pt x="3671" y="15135"/>
                    </a:cubicBezTo>
                    <a:cubicBezTo>
                      <a:pt x="5202" y="12681"/>
                      <a:pt x="5757" y="9633"/>
                      <a:pt x="5186" y="6793"/>
                    </a:cubicBezTo>
                    <a:cubicBezTo>
                      <a:pt x="4656" y="4130"/>
                      <a:pt x="3136" y="1675"/>
                      <a:pt x="1001"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426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72"/>
            <p:cNvGrpSpPr/>
            <p:nvPr/>
          </p:nvGrpSpPr>
          <p:grpSpPr>
            <a:xfrm>
              <a:off x="7013575" y="2467700"/>
              <a:ext cx="1410425" cy="1146625"/>
              <a:chOff x="4747975" y="403000"/>
              <a:chExt cx="1410425" cy="1146625"/>
            </a:xfrm>
          </p:grpSpPr>
          <p:sp>
            <p:nvSpPr>
              <p:cNvPr id="4877" name="Google Shape;4877;p72"/>
              <p:cNvSpPr/>
              <p:nvPr/>
            </p:nvSpPr>
            <p:spPr>
              <a:xfrm>
                <a:off x="5404725" y="403000"/>
                <a:ext cx="409500" cy="196725"/>
              </a:xfrm>
              <a:custGeom>
                <a:rect b="b" l="l" r="r" t="t"/>
                <a:pathLst>
                  <a:path extrusionOk="0" h="7869" w="16380">
                    <a:moveTo>
                      <a:pt x="0" y="0"/>
                    </a:moveTo>
                    <a:cubicBezTo>
                      <a:pt x="3210" y="4826"/>
                      <a:pt x="8937" y="7851"/>
                      <a:pt x="14722" y="7851"/>
                    </a:cubicBezTo>
                    <a:cubicBezTo>
                      <a:pt x="15051" y="7851"/>
                      <a:pt x="15380" y="7841"/>
                      <a:pt x="15709" y="7821"/>
                    </a:cubicBezTo>
                    <a:lnTo>
                      <a:pt x="15739" y="7868"/>
                    </a:lnTo>
                    <a:cubicBezTo>
                      <a:pt x="15955" y="7729"/>
                      <a:pt x="16165" y="7592"/>
                      <a:pt x="16380" y="7456"/>
                    </a:cubicBezTo>
                    <a:cubicBezTo>
                      <a:pt x="15697" y="6049"/>
                      <a:pt x="14448" y="4977"/>
                      <a:pt x="13077" y="4228"/>
                    </a:cubicBezTo>
                    <a:cubicBezTo>
                      <a:pt x="11687" y="3471"/>
                      <a:pt x="10155" y="3017"/>
                      <a:pt x="8643" y="2567"/>
                    </a:cubicBezTo>
                    <a:cubicBezTo>
                      <a:pt x="5761" y="1710"/>
                      <a:pt x="2882" y="858"/>
                      <a:pt x="0"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5006850" y="554575"/>
                <a:ext cx="373050" cy="238900"/>
              </a:xfrm>
              <a:custGeom>
                <a:rect b="b" l="l" r="r" t="t"/>
                <a:pathLst>
                  <a:path extrusionOk="0" h="9556" w="14922">
                    <a:moveTo>
                      <a:pt x="0" y="0"/>
                    </a:moveTo>
                    <a:cubicBezTo>
                      <a:pt x="3111" y="5028"/>
                      <a:pt x="8480" y="8606"/>
                      <a:pt x="14318" y="9556"/>
                    </a:cubicBezTo>
                    <a:cubicBezTo>
                      <a:pt x="14520" y="9514"/>
                      <a:pt x="14719" y="9470"/>
                      <a:pt x="14922" y="9424"/>
                    </a:cubicBezTo>
                    <a:cubicBezTo>
                      <a:pt x="11415" y="4521"/>
                      <a:pt x="5940" y="1057"/>
                      <a:pt x="0"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5187175" y="504975"/>
                <a:ext cx="437625" cy="206500"/>
              </a:xfrm>
              <a:custGeom>
                <a:rect b="b" l="l" r="r" t="t"/>
                <a:pathLst>
                  <a:path extrusionOk="0" h="8260" w="17505">
                    <a:moveTo>
                      <a:pt x="1" y="0"/>
                    </a:moveTo>
                    <a:cubicBezTo>
                      <a:pt x="3628" y="5113"/>
                      <a:pt x="9836" y="8260"/>
                      <a:pt x="16093" y="8260"/>
                    </a:cubicBezTo>
                    <a:cubicBezTo>
                      <a:pt x="16301" y="8260"/>
                      <a:pt x="16508" y="8256"/>
                      <a:pt x="16716" y="8250"/>
                    </a:cubicBezTo>
                    <a:cubicBezTo>
                      <a:pt x="16859" y="8184"/>
                      <a:pt x="17002" y="8111"/>
                      <a:pt x="17142" y="8040"/>
                    </a:cubicBezTo>
                    <a:cubicBezTo>
                      <a:pt x="17263" y="7980"/>
                      <a:pt x="17383" y="7922"/>
                      <a:pt x="17505" y="7854"/>
                    </a:cubicBezTo>
                    <a:cubicBezTo>
                      <a:pt x="15983" y="5255"/>
                      <a:pt x="13108" y="3742"/>
                      <a:pt x="10267" y="2708"/>
                    </a:cubicBezTo>
                    <a:cubicBezTo>
                      <a:pt x="6938" y="1497"/>
                      <a:pt x="3463" y="746"/>
                      <a:pt x="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5753650" y="581150"/>
                <a:ext cx="107425" cy="374375"/>
              </a:xfrm>
              <a:custGeom>
                <a:rect b="b" l="l" r="r" t="t"/>
                <a:pathLst>
                  <a:path extrusionOk="0" h="14975" w="4297">
                    <a:moveTo>
                      <a:pt x="2931" y="1"/>
                    </a:moveTo>
                    <a:cubicBezTo>
                      <a:pt x="2759" y="109"/>
                      <a:pt x="2591" y="221"/>
                      <a:pt x="2423" y="330"/>
                    </a:cubicBezTo>
                    <a:cubicBezTo>
                      <a:pt x="2430" y="343"/>
                      <a:pt x="2438" y="360"/>
                      <a:pt x="2445" y="377"/>
                    </a:cubicBezTo>
                    <a:cubicBezTo>
                      <a:pt x="615" y="2203"/>
                      <a:pt x="1" y="4978"/>
                      <a:pt x="230" y="7554"/>
                    </a:cubicBezTo>
                    <a:cubicBezTo>
                      <a:pt x="463" y="10131"/>
                      <a:pt x="1436" y="12571"/>
                      <a:pt x="2399" y="14974"/>
                    </a:cubicBezTo>
                    <a:cubicBezTo>
                      <a:pt x="3530" y="11646"/>
                      <a:pt x="4162" y="8153"/>
                      <a:pt x="4266" y="4643"/>
                    </a:cubicBezTo>
                    <a:cubicBezTo>
                      <a:pt x="4297" y="3718"/>
                      <a:pt x="4285" y="2780"/>
                      <a:pt x="4038" y="1889"/>
                    </a:cubicBezTo>
                    <a:cubicBezTo>
                      <a:pt x="3841" y="1178"/>
                      <a:pt x="3475" y="491"/>
                      <a:pt x="2931"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5417650" y="711475"/>
                <a:ext cx="211700" cy="328625"/>
              </a:xfrm>
              <a:custGeom>
                <a:rect b="b" l="l" r="r" t="t"/>
                <a:pathLst>
                  <a:path extrusionOk="0" h="13145" w="8468">
                    <a:moveTo>
                      <a:pt x="7965" y="1"/>
                    </a:moveTo>
                    <a:lnTo>
                      <a:pt x="7965" y="1"/>
                    </a:lnTo>
                    <a:cubicBezTo>
                      <a:pt x="3821" y="3212"/>
                      <a:pt x="924" y="7988"/>
                      <a:pt x="1" y="13144"/>
                    </a:cubicBezTo>
                    <a:cubicBezTo>
                      <a:pt x="2769" y="12307"/>
                      <a:pt x="5196" y="10380"/>
                      <a:pt x="6637" y="7869"/>
                    </a:cubicBezTo>
                    <a:cubicBezTo>
                      <a:pt x="7993" y="5517"/>
                      <a:pt x="8467" y="2669"/>
                      <a:pt x="7965"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2"/>
              <p:cNvSpPr/>
              <p:nvPr/>
            </p:nvSpPr>
            <p:spPr>
              <a:xfrm>
                <a:off x="5106175" y="788875"/>
                <a:ext cx="287375" cy="277625"/>
              </a:xfrm>
              <a:custGeom>
                <a:rect b="b" l="l" r="r" t="t"/>
                <a:pathLst>
                  <a:path extrusionOk="0" h="11105" w="11495">
                    <a:moveTo>
                      <a:pt x="11174" y="0"/>
                    </a:moveTo>
                    <a:lnTo>
                      <a:pt x="11174" y="0"/>
                    </a:lnTo>
                    <a:cubicBezTo>
                      <a:pt x="11099" y="23"/>
                      <a:pt x="11021" y="39"/>
                      <a:pt x="10947" y="52"/>
                    </a:cubicBezTo>
                    <a:cubicBezTo>
                      <a:pt x="10972" y="91"/>
                      <a:pt x="10998" y="127"/>
                      <a:pt x="11023" y="162"/>
                    </a:cubicBezTo>
                    <a:cubicBezTo>
                      <a:pt x="6190" y="2313"/>
                      <a:pt x="2191" y="6285"/>
                      <a:pt x="1" y="11105"/>
                    </a:cubicBezTo>
                    <a:cubicBezTo>
                      <a:pt x="2865" y="10580"/>
                      <a:pt x="5715" y="9554"/>
                      <a:pt x="7907" y="7632"/>
                    </a:cubicBezTo>
                    <a:cubicBezTo>
                      <a:pt x="10068" y="5731"/>
                      <a:pt x="11495" y="2856"/>
                      <a:pt x="11174"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2"/>
              <p:cNvSpPr/>
              <p:nvPr/>
            </p:nvSpPr>
            <p:spPr>
              <a:xfrm>
                <a:off x="4747975" y="705925"/>
                <a:ext cx="485850" cy="142750"/>
              </a:xfrm>
              <a:custGeom>
                <a:rect b="b" l="l" r="r" t="t"/>
                <a:pathLst>
                  <a:path extrusionOk="0" h="5710" w="19434">
                    <a:moveTo>
                      <a:pt x="1" y="0"/>
                    </a:moveTo>
                    <a:lnTo>
                      <a:pt x="1" y="0"/>
                    </a:lnTo>
                    <a:cubicBezTo>
                      <a:pt x="2353" y="2657"/>
                      <a:pt x="5564" y="4547"/>
                      <a:pt x="9028" y="5313"/>
                    </a:cubicBezTo>
                    <a:cubicBezTo>
                      <a:pt x="10223" y="5579"/>
                      <a:pt x="11446" y="5710"/>
                      <a:pt x="12670" y="5710"/>
                    </a:cubicBezTo>
                    <a:cubicBezTo>
                      <a:pt x="14988" y="5710"/>
                      <a:pt x="17306" y="5239"/>
                      <a:pt x="19433" y="4319"/>
                    </a:cubicBezTo>
                    <a:cubicBezTo>
                      <a:pt x="19417" y="4294"/>
                      <a:pt x="19400" y="4266"/>
                      <a:pt x="19382" y="4244"/>
                    </a:cubicBezTo>
                    <a:cubicBezTo>
                      <a:pt x="18486" y="3040"/>
                      <a:pt x="16918" y="2531"/>
                      <a:pt x="15452" y="2148"/>
                    </a:cubicBezTo>
                    <a:cubicBezTo>
                      <a:pt x="10408" y="837"/>
                      <a:pt x="5212" y="111"/>
                      <a:pt x="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5191750" y="463850"/>
                <a:ext cx="819825" cy="348750"/>
              </a:xfrm>
              <a:custGeom>
                <a:rect b="b" l="l" r="r" t="t"/>
                <a:pathLst>
                  <a:path extrusionOk="0" h="13950" w="32793">
                    <a:moveTo>
                      <a:pt x="31998" y="1"/>
                    </a:moveTo>
                    <a:cubicBezTo>
                      <a:pt x="30510" y="966"/>
                      <a:pt x="29037" y="1954"/>
                      <a:pt x="27543" y="2912"/>
                    </a:cubicBezTo>
                    <a:cubicBezTo>
                      <a:pt x="24827" y="4654"/>
                      <a:pt x="22017" y="6244"/>
                      <a:pt x="19111" y="7649"/>
                    </a:cubicBezTo>
                    <a:cubicBezTo>
                      <a:pt x="16199" y="9056"/>
                      <a:pt x="13190" y="10300"/>
                      <a:pt x="10116" y="11311"/>
                    </a:cubicBezTo>
                    <a:cubicBezTo>
                      <a:pt x="7389" y="12207"/>
                      <a:pt x="4567" y="12862"/>
                      <a:pt x="1692" y="12862"/>
                    </a:cubicBezTo>
                    <a:cubicBezTo>
                      <a:pt x="1361" y="12862"/>
                      <a:pt x="1029" y="12853"/>
                      <a:pt x="697" y="12835"/>
                    </a:cubicBezTo>
                    <a:cubicBezTo>
                      <a:pt x="684" y="12834"/>
                      <a:pt x="672" y="12834"/>
                      <a:pt x="660" y="12834"/>
                    </a:cubicBezTo>
                    <a:cubicBezTo>
                      <a:pt x="0" y="12834"/>
                      <a:pt x="80" y="13885"/>
                      <a:pt x="760" y="13922"/>
                    </a:cubicBezTo>
                    <a:cubicBezTo>
                      <a:pt x="1099" y="13941"/>
                      <a:pt x="1438" y="13950"/>
                      <a:pt x="1776" y="13950"/>
                    </a:cubicBezTo>
                    <a:cubicBezTo>
                      <a:pt x="5059" y="13950"/>
                      <a:pt x="8290" y="13111"/>
                      <a:pt x="11376" y="12035"/>
                    </a:cubicBezTo>
                    <a:cubicBezTo>
                      <a:pt x="17485" y="9905"/>
                      <a:pt x="23281" y="6976"/>
                      <a:pt x="28704" y="3461"/>
                    </a:cubicBezTo>
                    <a:cubicBezTo>
                      <a:pt x="30064" y="2576"/>
                      <a:pt x="31420" y="1666"/>
                      <a:pt x="32792" y="778"/>
                    </a:cubicBezTo>
                    <a:cubicBezTo>
                      <a:pt x="32528" y="516"/>
                      <a:pt x="32265" y="258"/>
                      <a:pt x="31998"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2"/>
              <p:cNvSpPr/>
              <p:nvPr/>
            </p:nvSpPr>
            <p:spPr>
              <a:xfrm>
                <a:off x="5486750" y="712000"/>
                <a:ext cx="430850" cy="156475"/>
              </a:xfrm>
              <a:custGeom>
                <a:rect b="b" l="l" r="r" t="t"/>
                <a:pathLst>
                  <a:path extrusionOk="0" h="6259" w="17234">
                    <a:moveTo>
                      <a:pt x="14663" y="0"/>
                    </a:moveTo>
                    <a:cubicBezTo>
                      <a:pt x="13978" y="0"/>
                      <a:pt x="13288" y="87"/>
                      <a:pt x="12621" y="236"/>
                    </a:cubicBezTo>
                    <a:cubicBezTo>
                      <a:pt x="11077" y="582"/>
                      <a:pt x="9626" y="1250"/>
                      <a:pt x="8192" y="1911"/>
                    </a:cubicBezTo>
                    <a:cubicBezTo>
                      <a:pt x="5459" y="3166"/>
                      <a:pt x="2732" y="4421"/>
                      <a:pt x="0" y="5677"/>
                    </a:cubicBezTo>
                    <a:cubicBezTo>
                      <a:pt x="1449" y="6069"/>
                      <a:pt x="2945" y="6258"/>
                      <a:pt x="4443" y="6258"/>
                    </a:cubicBezTo>
                    <a:cubicBezTo>
                      <a:pt x="9056" y="6258"/>
                      <a:pt x="13681" y="4456"/>
                      <a:pt x="16969" y="1205"/>
                    </a:cubicBezTo>
                    <a:lnTo>
                      <a:pt x="17023" y="1221"/>
                    </a:lnTo>
                    <a:cubicBezTo>
                      <a:pt x="17092" y="974"/>
                      <a:pt x="17161" y="732"/>
                      <a:pt x="17233" y="488"/>
                    </a:cubicBezTo>
                    <a:cubicBezTo>
                      <a:pt x="16422" y="145"/>
                      <a:pt x="15546" y="0"/>
                      <a:pt x="1466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2"/>
              <p:cNvSpPr/>
              <p:nvPr/>
            </p:nvSpPr>
            <p:spPr>
              <a:xfrm>
                <a:off x="5287350" y="1146325"/>
                <a:ext cx="435875" cy="105825"/>
              </a:xfrm>
              <a:custGeom>
                <a:rect b="b" l="l" r="r" t="t"/>
                <a:pathLst>
                  <a:path extrusionOk="0" h="4233" w="17435">
                    <a:moveTo>
                      <a:pt x="12163" y="0"/>
                    </a:moveTo>
                    <a:cubicBezTo>
                      <a:pt x="7908" y="0"/>
                      <a:pt x="3647" y="1148"/>
                      <a:pt x="1" y="3350"/>
                    </a:cubicBezTo>
                    <a:cubicBezTo>
                      <a:pt x="1936" y="3943"/>
                      <a:pt x="3959" y="4233"/>
                      <a:pt x="5984" y="4233"/>
                    </a:cubicBezTo>
                    <a:cubicBezTo>
                      <a:pt x="9872" y="4233"/>
                      <a:pt x="13768" y="3161"/>
                      <a:pt x="17068" y="1101"/>
                    </a:cubicBezTo>
                    <a:cubicBezTo>
                      <a:pt x="17192" y="936"/>
                      <a:pt x="17311" y="773"/>
                      <a:pt x="17434" y="605"/>
                    </a:cubicBezTo>
                    <a:cubicBezTo>
                      <a:pt x="15708" y="200"/>
                      <a:pt x="13936" y="0"/>
                      <a:pt x="1216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5390325" y="922350"/>
                <a:ext cx="458575" cy="164325"/>
              </a:xfrm>
              <a:custGeom>
                <a:rect b="b" l="l" r="r" t="t"/>
                <a:pathLst>
                  <a:path extrusionOk="0" h="6573" w="18343">
                    <a:moveTo>
                      <a:pt x="15533" y="0"/>
                    </a:moveTo>
                    <a:cubicBezTo>
                      <a:pt x="13501" y="0"/>
                      <a:pt x="11426" y="589"/>
                      <a:pt x="9508" y="1334"/>
                    </a:cubicBezTo>
                    <a:cubicBezTo>
                      <a:pt x="6205" y="2616"/>
                      <a:pt x="3097" y="4343"/>
                      <a:pt x="1" y="6063"/>
                    </a:cubicBezTo>
                    <a:cubicBezTo>
                      <a:pt x="1438" y="6406"/>
                      <a:pt x="2911" y="6572"/>
                      <a:pt x="4385" y="6572"/>
                    </a:cubicBezTo>
                    <a:cubicBezTo>
                      <a:pt x="9372" y="6572"/>
                      <a:pt x="14367" y="4668"/>
                      <a:pt x="18010" y="1252"/>
                    </a:cubicBezTo>
                    <a:cubicBezTo>
                      <a:pt x="18075" y="1108"/>
                      <a:pt x="18133" y="959"/>
                      <a:pt x="18193" y="813"/>
                    </a:cubicBezTo>
                    <a:cubicBezTo>
                      <a:pt x="18244" y="689"/>
                      <a:pt x="18295" y="565"/>
                      <a:pt x="18342" y="434"/>
                    </a:cubicBezTo>
                    <a:cubicBezTo>
                      <a:pt x="17429" y="130"/>
                      <a:pt x="16486" y="0"/>
                      <a:pt x="1553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2"/>
              <p:cNvSpPr/>
              <p:nvPr/>
            </p:nvSpPr>
            <p:spPr>
              <a:xfrm>
                <a:off x="5914475" y="709650"/>
                <a:ext cx="243925" cy="290275"/>
              </a:xfrm>
              <a:custGeom>
                <a:rect b="b" l="l" r="r" t="t"/>
                <a:pathLst>
                  <a:path extrusionOk="0" h="11611" w="9757">
                    <a:moveTo>
                      <a:pt x="289" y="0"/>
                    </a:moveTo>
                    <a:cubicBezTo>
                      <a:pt x="232" y="195"/>
                      <a:pt x="179" y="390"/>
                      <a:pt x="124" y="582"/>
                    </a:cubicBezTo>
                    <a:cubicBezTo>
                      <a:pt x="138" y="586"/>
                      <a:pt x="155" y="594"/>
                      <a:pt x="171" y="601"/>
                    </a:cubicBezTo>
                    <a:cubicBezTo>
                      <a:pt x="0" y="3182"/>
                      <a:pt x="1365" y="5673"/>
                      <a:pt x="3235" y="7460"/>
                    </a:cubicBezTo>
                    <a:cubicBezTo>
                      <a:pt x="5108" y="9244"/>
                      <a:pt x="7449" y="10439"/>
                      <a:pt x="9756" y="11611"/>
                    </a:cubicBezTo>
                    <a:cubicBezTo>
                      <a:pt x="8414" y="8364"/>
                      <a:pt x="6586" y="5320"/>
                      <a:pt x="4352" y="2611"/>
                    </a:cubicBezTo>
                    <a:cubicBezTo>
                      <a:pt x="3766" y="1896"/>
                      <a:pt x="3139" y="1197"/>
                      <a:pt x="2365" y="690"/>
                    </a:cubicBezTo>
                    <a:cubicBezTo>
                      <a:pt x="1749" y="285"/>
                      <a:pt x="1022" y="10"/>
                      <a:pt x="289"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2"/>
              <p:cNvSpPr/>
              <p:nvPr/>
            </p:nvSpPr>
            <p:spPr>
              <a:xfrm>
                <a:off x="5824500" y="946125"/>
                <a:ext cx="144000" cy="378375"/>
              </a:xfrm>
              <a:custGeom>
                <a:rect b="b" l="l" r="r" t="t"/>
                <a:pathLst>
                  <a:path extrusionOk="0" h="15135" w="5760">
                    <a:moveTo>
                      <a:pt x="1003" y="0"/>
                    </a:moveTo>
                    <a:cubicBezTo>
                      <a:pt x="1" y="5147"/>
                      <a:pt x="969" y="10647"/>
                      <a:pt x="3673" y="15135"/>
                    </a:cubicBezTo>
                    <a:cubicBezTo>
                      <a:pt x="5204" y="12681"/>
                      <a:pt x="5759" y="9633"/>
                      <a:pt x="5188" y="6793"/>
                    </a:cubicBezTo>
                    <a:cubicBezTo>
                      <a:pt x="4658" y="4130"/>
                      <a:pt x="3139" y="1675"/>
                      <a:pt x="100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5661250" y="1156750"/>
                <a:ext cx="139000" cy="392875"/>
              </a:xfrm>
              <a:custGeom>
                <a:rect b="b" l="l" r="r" t="t"/>
                <a:pathLst>
                  <a:path extrusionOk="0" h="15715" w="5560">
                    <a:moveTo>
                      <a:pt x="2615" y="1"/>
                    </a:moveTo>
                    <a:cubicBezTo>
                      <a:pt x="2573" y="65"/>
                      <a:pt x="2525" y="130"/>
                      <a:pt x="2478" y="188"/>
                    </a:cubicBezTo>
                    <a:cubicBezTo>
                      <a:pt x="2522" y="201"/>
                      <a:pt x="2566" y="212"/>
                      <a:pt x="2609" y="221"/>
                    </a:cubicBezTo>
                    <a:cubicBezTo>
                      <a:pt x="390" y="5023"/>
                      <a:pt x="1" y="10647"/>
                      <a:pt x="1529" y="15715"/>
                    </a:cubicBezTo>
                    <a:cubicBezTo>
                      <a:pt x="3339" y="13434"/>
                      <a:pt x="4806" y="10783"/>
                      <a:pt x="5187" y="7893"/>
                    </a:cubicBezTo>
                    <a:cubicBezTo>
                      <a:pt x="5559" y="5039"/>
                      <a:pt x="4738" y="1935"/>
                      <a:pt x="2615"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2"/>
              <p:cNvSpPr/>
              <p:nvPr/>
            </p:nvSpPr>
            <p:spPr>
              <a:xfrm>
                <a:off x="5192425" y="1272950"/>
                <a:ext cx="436575" cy="244900"/>
              </a:xfrm>
              <a:custGeom>
                <a:rect b="b" l="l" r="r" t="t"/>
                <a:pathLst>
                  <a:path extrusionOk="0" h="9796" w="17463">
                    <a:moveTo>
                      <a:pt x="16585" y="0"/>
                    </a:moveTo>
                    <a:cubicBezTo>
                      <a:pt x="15371" y="0"/>
                      <a:pt x="14150" y="538"/>
                      <a:pt x="13038" y="1093"/>
                    </a:cubicBezTo>
                    <a:cubicBezTo>
                      <a:pt x="8380" y="3433"/>
                      <a:pt x="3994" y="6312"/>
                      <a:pt x="1" y="9662"/>
                    </a:cubicBezTo>
                    <a:cubicBezTo>
                      <a:pt x="700" y="9752"/>
                      <a:pt x="1405" y="9796"/>
                      <a:pt x="2110" y="9796"/>
                    </a:cubicBezTo>
                    <a:cubicBezTo>
                      <a:pt x="4953" y="9796"/>
                      <a:pt x="7799" y="9077"/>
                      <a:pt x="10292" y="7709"/>
                    </a:cubicBezTo>
                    <a:cubicBezTo>
                      <a:pt x="13398" y="6008"/>
                      <a:pt x="15944" y="3304"/>
                      <a:pt x="17463" y="104"/>
                    </a:cubicBezTo>
                    <a:cubicBezTo>
                      <a:pt x="17433" y="97"/>
                      <a:pt x="17403" y="87"/>
                      <a:pt x="17376" y="82"/>
                    </a:cubicBezTo>
                    <a:cubicBezTo>
                      <a:pt x="17113" y="26"/>
                      <a:pt x="16849" y="0"/>
                      <a:pt x="16585"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5580200" y="512775"/>
                <a:ext cx="415875" cy="779550"/>
              </a:xfrm>
              <a:custGeom>
                <a:rect b="b" l="l" r="r" t="t"/>
                <a:pathLst>
                  <a:path extrusionOk="0" h="31182" w="16635">
                    <a:moveTo>
                      <a:pt x="15524" y="1"/>
                    </a:moveTo>
                    <a:cubicBezTo>
                      <a:pt x="15041" y="1708"/>
                      <a:pt x="14583" y="3421"/>
                      <a:pt x="14091" y="5125"/>
                    </a:cubicBezTo>
                    <a:cubicBezTo>
                      <a:pt x="13197" y="8225"/>
                      <a:pt x="12131" y="11274"/>
                      <a:pt x="10871" y="14245"/>
                    </a:cubicBezTo>
                    <a:cubicBezTo>
                      <a:pt x="9608" y="17223"/>
                      <a:pt x="8164" y="20141"/>
                      <a:pt x="6519" y="22927"/>
                    </a:cubicBezTo>
                    <a:cubicBezTo>
                      <a:pt x="4889" y="25684"/>
                      <a:pt x="2973" y="28290"/>
                      <a:pt x="438" y="30280"/>
                    </a:cubicBezTo>
                    <a:cubicBezTo>
                      <a:pt x="0" y="30623"/>
                      <a:pt x="397" y="31182"/>
                      <a:pt x="852" y="31182"/>
                    </a:cubicBezTo>
                    <a:cubicBezTo>
                      <a:pt x="969" y="31182"/>
                      <a:pt x="1090" y="31144"/>
                      <a:pt x="1202" y="31057"/>
                    </a:cubicBezTo>
                    <a:cubicBezTo>
                      <a:pt x="4064" y="28811"/>
                      <a:pt x="6164" y="25776"/>
                      <a:pt x="7943" y="22641"/>
                    </a:cubicBezTo>
                    <a:cubicBezTo>
                      <a:pt x="11133" y="17012"/>
                      <a:pt x="13564" y="10991"/>
                      <a:pt x="15325" y="4772"/>
                    </a:cubicBezTo>
                    <a:cubicBezTo>
                      <a:pt x="15767" y="3212"/>
                      <a:pt x="16187" y="1633"/>
                      <a:pt x="16635" y="62"/>
                    </a:cubicBezTo>
                    <a:cubicBezTo>
                      <a:pt x="16264" y="39"/>
                      <a:pt x="15894" y="18"/>
                      <a:pt x="15524"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3" name="Google Shape;4893;p72"/>
          <p:cNvGrpSpPr/>
          <p:nvPr/>
        </p:nvGrpSpPr>
        <p:grpSpPr>
          <a:xfrm>
            <a:off x="6346225" y="1690525"/>
            <a:ext cx="1970675" cy="3335850"/>
            <a:chOff x="6460113" y="1543138"/>
            <a:chExt cx="1970675" cy="3335850"/>
          </a:xfrm>
        </p:grpSpPr>
        <p:sp>
          <p:nvSpPr>
            <p:cNvPr id="4894" name="Google Shape;4894;p72"/>
            <p:cNvSpPr/>
            <p:nvPr/>
          </p:nvSpPr>
          <p:spPr>
            <a:xfrm>
              <a:off x="6460113" y="1543188"/>
              <a:ext cx="1970675" cy="3335775"/>
            </a:xfrm>
            <a:custGeom>
              <a:rect b="b" l="l" r="r" t="t"/>
              <a:pathLst>
                <a:path extrusionOk="0" h="133431" w="78827">
                  <a:moveTo>
                    <a:pt x="46193" y="10052"/>
                  </a:moveTo>
                  <a:lnTo>
                    <a:pt x="46190" y="10055"/>
                  </a:lnTo>
                  <a:cubicBezTo>
                    <a:pt x="46126" y="10095"/>
                    <a:pt x="46059" y="10136"/>
                    <a:pt x="45989" y="10176"/>
                  </a:cubicBezTo>
                  <a:lnTo>
                    <a:pt x="45989" y="10176"/>
                  </a:lnTo>
                  <a:cubicBezTo>
                    <a:pt x="46060" y="10135"/>
                    <a:pt x="46128" y="10093"/>
                    <a:pt x="46193" y="10052"/>
                  </a:cubicBezTo>
                  <a:close/>
                  <a:moveTo>
                    <a:pt x="34072" y="9334"/>
                  </a:moveTo>
                  <a:lnTo>
                    <a:pt x="34072" y="9334"/>
                  </a:lnTo>
                  <a:cubicBezTo>
                    <a:pt x="32719" y="10982"/>
                    <a:pt x="34543" y="12893"/>
                    <a:pt x="34543" y="12893"/>
                  </a:cubicBezTo>
                  <a:cubicBezTo>
                    <a:pt x="34543" y="12893"/>
                    <a:pt x="32685" y="10955"/>
                    <a:pt x="34072" y="9334"/>
                  </a:cubicBezTo>
                  <a:close/>
                  <a:moveTo>
                    <a:pt x="31462" y="5922"/>
                  </a:moveTo>
                  <a:lnTo>
                    <a:pt x="31462" y="5922"/>
                  </a:lnTo>
                  <a:cubicBezTo>
                    <a:pt x="31077" y="6287"/>
                    <a:pt x="30808" y="6810"/>
                    <a:pt x="30671" y="7332"/>
                  </a:cubicBezTo>
                  <a:cubicBezTo>
                    <a:pt x="30216" y="9047"/>
                    <a:pt x="30758" y="10852"/>
                    <a:pt x="31336" y="12529"/>
                  </a:cubicBezTo>
                  <a:cubicBezTo>
                    <a:pt x="31593" y="13274"/>
                    <a:pt x="31860" y="14036"/>
                    <a:pt x="32054" y="14804"/>
                  </a:cubicBezTo>
                  <a:cubicBezTo>
                    <a:pt x="31889" y="14462"/>
                    <a:pt x="31723" y="14121"/>
                    <a:pt x="31558" y="13780"/>
                  </a:cubicBezTo>
                  <a:cubicBezTo>
                    <a:pt x="31149" y="12936"/>
                    <a:pt x="30727" y="12095"/>
                    <a:pt x="30421" y="11208"/>
                  </a:cubicBezTo>
                  <a:cubicBezTo>
                    <a:pt x="29863" y="9592"/>
                    <a:pt x="29693" y="7540"/>
                    <a:pt x="31039" y="6250"/>
                  </a:cubicBezTo>
                  <a:cubicBezTo>
                    <a:pt x="31169" y="6127"/>
                    <a:pt x="31311" y="6016"/>
                    <a:pt x="31462" y="5922"/>
                  </a:cubicBezTo>
                  <a:close/>
                  <a:moveTo>
                    <a:pt x="51669" y="10107"/>
                  </a:moveTo>
                  <a:lnTo>
                    <a:pt x="51669" y="10107"/>
                  </a:lnTo>
                  <a:cubicBezTo>
                    <a:pt x="51693" y="10130"/>
                    <a:pt x="51720" y="10150"/>
                    <a:pt x="51744" y="10174"/>
                  </a:cubicBezTo>
                  <a:cubicBezTo>
                    <a:pt x="52440" y="10856"/>
                    <a:pt x="52842" y="11809"/>
                    <a:pt x="52874" y="12782"/>
                  </a:cubicBezTo>
                  <a:cubicBezTo>
                    <a:pt x="52890" y="13277"/>
                    <a:pt x="52804" y="13758"/>
                    <a:pt x="52643" y="14225"/>
                  </a:cubicBezTo>
                  <a:cubicBezTo>
                    <a:pt x="52476" y="14707"/>
                    <a:pt x="52250" y="15164"/>
                    <a:pt x="52051" y="15634"/>
                  </a:cubicBezTo>
                  <a:cubicBezTo>
                    <a:pt x="51869" y="16067"/>
                    <a:pt x="51708" y="16515"/>
                    <a:pt x="51650" y="16986"/>
                  </a:cubicBezTo>
                  <a:cubicBezTo>
                    <a:pt x="51580" y="17552"/>
                    <a:pt x="51716" y="18104"/>
                    <a:pt x="51743" y="18668"/>
                  </a:cubicBezTo>
                  <a:cubicBezTo>
                    <a:pt x="51768" y="19205"/>
                    <a:pt x="51636" y="19712"/>
                    <a:pt x="51312" y="20144"/>
                  </a:cubicBezTo>
                  <a:cubicBezTo>
                    <a:pt x="51290" y="20175"/>
                    <a:pt x="51265" y="20204"/>
                    <a:pt x="51241" y="20232"/>
                  </a:cubicBezTo>
                  <a:cubicBezTo>
                    <a:pt x="50990" y="19626"/>
                    <a:pt x="50804" y="19002"/>
                    <a:pt x="50806" y="18350"/>
                  </a:cubicBezTo>
                  <a:cubicBezTo>
                    <a:pt x="50816" y="16534"/>
                    <a:pt x="52281" y="15020"/>
                    <a:pt x="52542" y="13222"/>
                  </a:cubicBezTo>
                  <a:cubicBezTo>
                    <a:pt x="52703" y="12122"/>
                    <a:pt x="52368" y="10967"/>
                    <a:pt x="51669" y="10107"/>
                  </a:cubicBezTo>
                  <a:close/>
                  <a:moveTo>
                    <a:pt x="40344" y="208"/>
                  </a:moveTo>
                  <a:cubicBezTo>
                    <a:pt x="41415" y="208"/>
                    <a:pt x="42482" y="441"/>
                    <a:pt x="43456" y="901"/>
                  </a:cubicBezTo>
                  <a:cubicBezTo>
                    <a:pt x="44674" y="1477"/>
                    <a:pt x="45740" y="2378"/>
                    <a:pt x="46498" y="3493"/>
                  </a:cubicBezTo>
                  <a:cubicBezTo>
                    <a:pt x="46901" y="4088"/>
                    <a:pt x="47173" y="4738"/>
                    <a:pt x="47468" y="5389"/>
                  </a:cubicBezTo>
                  <a:cubicBezTo>
                    <a:pt x="47768" y="6054"/>
                    <a:pt x="48137" y="6659"/>
                    <a:pt x="48725" y="7106"/>
                  </a:cubicBezTo>
                  <a:cubicBezTo>
                    <a:pt x="49845" y="7958"/>
                    <a:pt x="51302" y="8139"/>
                    <a:pt x="52492" y="8859"/>
                  </a:cubicBezTo>
                  <a:cubicBezTo>
                    <a:pt x="53049" y="9197"/>
                    <a:pt x="53562" y="9662"/>
                    <a:pt x="53796" y="10286"/>
                  </a:cubicBezTo>
                  <a:cubicBezTo>
                    <a:pt x="54042" y="10943"/>
                    <a:pt x="53950" y="11651"/>
                    <a:pt x="53802" y="12320"/>
                  </a:cubicBezTo>
                  <a:cubicBezTo>
                    <a:pt x="53653" y="13002"/>
                    <a:pt x="53442" y="13677"/>
                    <a:pt x="53398" y="14377"/>
                  </a:cubicBezTo>
                  <a:cubicBezTo>
                    <a:pt x="53378" y="14715"/>
                    <a:pt x="53402" y="15057"/>
                    <a:pt x="53489" y="15385"/>
                  </a:cubicBezTo>
                  <a:cubicBezTo>
                    <a:pt x="53577" y="15718"/>
                    <a:pt x="53724" y="16034"/>
                    <a:pt x="53875" y="16341"/>
                  </a:cubicBezTo>
                  <a:cubicBezTo>
                    <a:pt x="54169" y="16940"/>
                    <a:pt x="54544" y="17588"/>
                    <a:pt x="54447" y="18283"/>
                  </a:cubicBezTo>
                  <a:cubicBezTo>
                    <a:pt x="54356" y="18918"/>
                    <a:pt x="53890" y="19394"/>
                    <a:pt x="53382" y="19741"/>
                  </a:cubicBezTo>
                  <a:cubicBezTo>
                    <a:pt x="52804" y="20137"/>
                    <a:pt x="52102" y="20411"/>
                    <a:pt x="51486" y="20784"/>
                  </a:cubicBezTo>
                  <a:cubicBezTo>
                    <a:pt x="51431" y="20670"/>
                    <a:pt x="51380" y="20554"/>
                    <a:pt x="51331" y="20439"/>
                  </a:cubicBezTo>
                  <a:cubicBezTo>
                    <a:pt x="51628" y="20113"/>
                    <a:pt x="51839" y="19707"/>
                    <a:pt x="51915" y="19269"/>
                  </a:cubicBezTo>
                  <a:cubicBezTo>
                    <a:pt x="52015" y="18690"/>
                    <a:pt x="51866" y="18117"/>
                    <a:pt x="51836" y="17540"/>
                  </a:cubicBezTo>
                  <a:cubicBezTo>
                    <a:pt x="51808" y="16999"/>
                    <a:pt x="51936" y="16484"/>
                    <a:pt x="52128" y="15983"/>
                  </a:cubicBezTo>
                  <a:cubicBezTo>
                    <a:pt x="52503" y="15007"/>
                    <a:pt x="53045" y="14100"/>
                    <a:pt x="53078" y="13028"/>
                  </a:cubicBezTo>
                  <a:cubicBezTo>
                    <a:pt x="53106" y="12020"/>
                    <a:pt x="52754" y="11008"/>
                    <a:pt x="52090" y="10247"/>
                  </a:cubicBezTo>
                  <a:cubicBezTo>
                    <a:pt x="51685" y="9784"/>
                    <a:pt x="51171" y="9427"/>
                    <a:pt x="50607" y="9190"/>
                  </a:cubicBezTo>
                  <a:cubicBezTo>
                    <a:pt x="49362" y="8397"/>
                    <a:pt x="47797" y="8012"/>
                    <a:pt x="46906" y="6839"/>
                  </a:cubicBezTo>
                  <a:cubicBezTo>
                    <a:pt x="46494" y="6296"/>
                    <a:pt x="46271" y="5636"/>
                    <a:pt x="45966" y="5026"/>
                  </a:cubicBezTo>
                  <a:cubicBezTo>
                    <a:pt x="45094" y="3279"/>
                    <a:pt x="43485" y="1917"/>
                    <a:pt x="41619" y="1346"/>
                  </a:cubicBezTo>
                  <a:cubicBezTo>
                    <a:pt x="40941" y="1138"/>
                    <a:pt x="40232" y="1036"/>
                    <a:pt x="39523" y="1036"/>
                  </a:cubicBezTo>
                  <a:cubicBezTo>
                    <a:pt x="38281" y="1036"/>
                    <a:pt x="37037" y="1349"/>
                    <a:pt x="35955" y="1961"/>
                  </a:cubicBezTo>
                  <a:cubicBezTo>
                    <a:pt x="35281" y="2341"/>
                    <a:pt x="34659" y="2872"/>
                    <a:pt x="34206" y="3501"/>
                  </a:cubicBezTo>
                  <a:cubicBezTo>
                    <a:pt x="34529" y="2946"/>
                    <a:pt x="34956" y="2447"/>
                    <a:pt x="35433" y="2027"/>
                  </a:cubicBezTo>
                  <a:cubicBezTo>
                    <a:pt x="36518" y="1074"/>
                    <a:pt x="37902" y="476"/>
                    <a:pt x="39329" y="278"/>
                  </a:cubicBezTo>
                  <a:cubicBezTo>
                    <a:pt x="39666" y="231"/>
                    <a:pt x="40005" y="208"/>
                    <a:pt x="40344" y="208"/>
                  </a:cubicBezTo>
                  <a:close/>
                  <a:moveTo>
                    <a:pt x="45754" y="28515"/>
                  </a:moveTo>
                  <a:cubicBezTo>
                    <a:pt x="46009" y="29292"/>
                    <a:pt x="46062" y="30113"/>
                    <a:pt x="46023" y="30857"/>
                  </a:cubicBezTo>
                  <a:cubicBezTo>
                    <a:pt x="46013" y="29963"/>
                    <a:pt x="45938" y="29076"/>
                    <a:pt x="45754" y="28515"/>
                  </a:cubicBezTo>
                  <a:close/>
                  <a:moveTo>
                    <a:pt x="52028" y="25734"/>
                  </a:moveTo>
                  <a:lnTo>
                    <a:pt x="52028" y="25734"/>
                  </a:lnTo>
                  <a:cubicBezTo>
                    <a:pt x="51943" y="25902"/>
                    <a:pt x="51843" y="26064"/>
                    <a:pt x="51728" y="26219"/>
                  </a:cubicBezTo>
                  <a:cubicBezTo>
                    <a:pt x="51421" y="26640"/>
                    <a:pt x="51072" y="27034"/>
                    <a:pt x="50898" y="27535"/>
                  </a:cubicBezTo>
                  <a:cubicBezTo>
                    <a:pt x="50533" y="28598"/>
                    <a:pt x="50957" y="29736"/>
                    <a:pt x="50724" y="30819"/>
                  </a:cubicBezTo>
                  <a:cubicBezTo>
                    <a:pt x="50532" y="31720"/>
                    <a:pt x="49841" y="32499"/>
                    <a:pt x="48969" y="32802"/>
                  </a:cubicBezTo>
                  <a:cubicBezTo>
                    <a:pt x="48696" y="32897"/>
                    <a:pt x="48412" y="32942"/>
                    <a:pt x="48128" y="32942"/>
                  </a:cubicBezTo>
                  <a:cubicBezTo>
                    <a:pt x="47722" y="32942"/>
                    <a:pt x="47317" y="32849"/>
                    <a:pt x="46949" y="32676"/>
                  </a:cubicBezTo>
                  <a:lnTo>
                    <a:pt x="46949" y="32676"/>
                  </a:lnTo>
                  <a:cubicBezTo>
                    <a:pt x="47147" y="32733"/>
                    <a:pt x="47342" y="32759"/>
                    <a:pt x="47531" y="32759"/>
                  </a:cubicBezTo>
                  <a:cubicBezTo>
                    <a:pt x="48689" y="32759"/>
                    <a:pt x="49632" y="31792"/>
                    <a:pt x="49859" y="30933"/>
                  </a:cubicBezTo>
                  <a:cubicBezTo>
                    <a:pt x="50066" y="30151"/>
                    <a:pt x="49881" y="29305"/>
                    <a:pt x="50090" y="28526"/>
                  </a:cubicBezTo>
                  <a:cubicBezTo>
                    <a:pt x="50389" y="27427"/>
                    <a:pt x="51398" y="26677"/>
                    <a:pt x="52028" y="25734"/>
                  </a:cubicBezTo>
                  <a:close/>
                  <a:moveTo>
                    <a:pt x="45857" y="33534"/>
                  </a:moveTo>
                  <a:cubicBezTo>
                    <a:pt x="45861" y="33546"/>
                    <a:pt x="45867" y="33556"/>
                    <a:pt x="45874" y="33566"/>
                  </a:cubicBezTo>
                  <a:cubicBezTo>
                    <a:pt x="45867" y="33562"/>
                    <a:pt x="45860" y="33557"/>
                    <a:pt x="45854" y="33554"/>
                  </a:cubicBezTo>
                  <a:cubicBezTo>
                    <a:pt x="45855" y="33547"/>
                    <a:pt x="45856" y="33540"/>
                    <a:pt x="45857" y="33534"/>
                  </a:cubicBezTo>
                  <a:close/>
                  <a:moveTo>
                    <a:pt x="40351" y="1"/>
                  </a:moveTo>
                  <a:cubicBezTo>
                    <a:pt x="40271" y="1"/>
                    <a:pt x="40190" y="2"/>
                    <a:pt x="40109" y="5"/>
                  </a:cubicBezTo>
                  <a:cubicBezTo>
                    <a:pt x="38652" y="53"/>
                    <a:pt x="37205" y="512"/>
                    <a:pt x="35999" y="1331"/>
                  </a:cubicBezTo>
                  <a:cubicBezTo>
                    <a:pt x="34831" y="2126"/>
                    <a:pt x="33833" y="3296"/>
                    <a:pt x="33493" y="4692"/>
                  </a:cubicBezTo>
                  <a:cubicBezTo>
                    <a:pt x="33436" y="4930"/>
                    <a:pt x="33400" y="5173"/>
                    <a:pt x="33385" y="5417"/>
                  </a:cubicBezTo>
                  <a:cubicBezTo>
                    <a:pt x="33177" y="5362"/>
                    <a:pt x="32963" y="5335"/>
                    <a:pt x="32750" y="5335"/>
                  </a:cubicBezTo>
                  <a:cubicBezTo>
                    <a:pt x="32236" y="5335"/>
                    <a:pt x="31722" y="5490"/>
                    <a:pt x="31291" y="5782"/>
                  </a:cubicBezTo>
                  <a:cubicBezTo>
                    <a:pt x="30613" y="6239"/>
                    <a:pt x="30153" y="6968"/>
                    <a:pt x="29944" y="7751"/>
                  </a:cubicBezTo>
                  <a:cubicBezTo>
                    <a:pt x="29425" y="9694"/>
                    <a:pt x="30308" y="11655"/>
                    <a:pt x="31138" y="13375"/>
                  </a:cubicBezTo>
                  <a:cubicBezTo>
                    <a:pt x="31501" y="14124"/>
                    <a:pt x="31863" y="14873"/>
                    <a:pt x="32227" y="15621"/>
                  </a:cubicBezTo>
                  <a:cubicBezTo>
                    <a:pt x="32343" y="16312"/>
                    <a:pt x="32378" y="17008"/>
                    <a:pt x="32269" y="17704"/>
                  </a:cubicBezTo>
                  <a:lnTo>
                    <a:pt x="32407" y="17763"/>
                  </a:lnTo>
                  <a:lnTo>
                    <a:pt x="31010" y="20954"/>
                  </a:lnTo>
                  <a:lnTo>
                    <a:pt x="30988" y="20954"/>
                  </a:lnTo>
                  <a:lnTo>
                    <a:pt x="30988" y="20840"/>
                  </a:lnTo>
                  <a:cubicBezTo>
                    <a:pt x="30988" y="20840"/>
                    <a:pt x="24451" y="22388"/>
                    <a:pt x="21746" y="24868"/>
                  </a:cubicBezTo>
                  <a:cubicBezTo>
                    <a:pt x="20198" y="26288"/>
                    <a:pt x="20209" y="30171"/>
                    <a:pt x="20486" y="34008"/>
                  </a:cubicBezTo>
                  <a:cubicBezTo>
                    <a:pt x="18089" y="34636"/>
                    <a:pt x="16538" y="38387"/>
                    <a:pt x="16379" y="40779"/>
                  </a:cubicBezTo>
                  <a:cubicBezTo>
                    <a:pt x="16315" y="41768"/>
                    <a:pt x="16289" y="42777"/>
                    <a:pt x="16296" y="43795"/>
                  </a:cubicBezTo>
                  <a:cubicBezTo>
                    <a:pt x="15082" y="43888"/>
                    <a:pt x="13796" y="44472"/>
                    <a:pt x="12414" y="45753"/>
                  </a:cubicBezTo>
                  <a:cubicBezTo>
                    <a:pt x="11930" y="46203"/>
                    <a:pt x="11540" y="46703"/>
                    <a:pt x="11234" y="47243"/>
                  </a:cubicBezTo>
                  <a:cubicBezTo>
                    <a:pt x="10892" y="47005"/>
                    <a:pt x="10553" y="46760"/>
                    <a:pt x="10226" y="46497"/>
                  </a:cubicBezTo>
                  <a:cubicBezTo>
                    <a:pt x="9672" y="46054"/>
                    <a:pt x="9219" y="45626"/>
                    <a:pt x="8594" y="45326"/>
                  </a:cubicBezTo>
                  <a:cubicBezTo>
                    <a:pt x="7408" y="44755"/>
                    <a:pt x="5859" y="44190"/>
                    <a:pt x="4405" y="44190"/>
                  </a:cubicBezTo>
                  <a:cubicBezTo>
                    <a:pt x="3473" y="44190"/>
                    <a:pt x="2580" y="44422"/>
                    <a:pt x="1847" y="45033"/>
                  </a:cubicBezTo>
                  <a:cubicBezTo>
                    <a:pt x="0" y="46574"/>
                    <a:pt x="498" y="50448"/>
                    <a:pt x="1440" y="52467"/>
                  </a:cubicBezTo>
                  <a:cubicBezTo>
                    <a:pt x="1624" y="52862"/>
                    <a:pt x="1965" y="53481"/>
                    <a:pt x="2414" y="54238"/>
                  </a:cubicBezTo>
                  <a:cubicBezTo>
                    <a:pt x="1656" y="54973"/>
                    <a:pt x="1359" y="56143"/>
                    <a:pt x="1400" y="57685"/>
                  </a:cubicBezTo>
                  <a:cubicBezTo>
                    <a:pt x="1553" y="63489"/>
                    <a:pt x="4537" y="67787"/>
                    <a:pt x="8077" y="71592"/>
                  </a:cubicBezTo>
                  <a:cubicBezTo>
                    <a:pt x="9226" y="72829"/>
                    <a:pt x="10365" y="73831"/>
                    <a:pt x="11526" y="74679"/>
                  </a:cubicBezTo>
                  <a:cubicBezTo>
                    <a:pt x="12808" y="77150"/>
                    <a:pt x="14629" y="79293"/>
                    <a:pt x="16530" y="80519"/>
                  </a:cubicBezTo>
                  <a:cubicBezTo>
                    <a:pt x="19887" y="82687"/>
                    <a:pt x="23087" y="83347"/>
                    <a:pt x="26444" y="83347"/>
                  </a:cubicBezTo>
                  <a:cubicBezTo>
                    <a:pt x="28823" y="83347"/>
                    <a:pt x="31281" y="83016"/>
                    <a:pt x="33931" y="82655"/>
                  </a:cubicBezTo>
                  <a:cubicBezTo>
                    <a:pt x="36966" y="82241"/>
                    <a:pt x="40590" y="81109"/>
                    <a:pt x="43054" y="79095"/>
                  </a:cubicBezTo>
                  <a:cubicBezTo>
                    <a:pt x="43453" y="82435"/>
                    <a:pt x="43803" y="86015"/>
                    <a:pt x="43832" y="89582"/>
                  </a:cubicBezTo>
                  <a:cubicBezTo>
                    <a:pt x="43849" y="91779"/>
                    <a:pt x="43788" y="96418"/>
                    <a:pt x="43672" y="101919"/>
                  </a:cubicBezTo>
                  <a:cubicBezTo>
                    <a:pt x="42993" y="100544"/>
                    <a:pt x="42171" y="99244"/>
                    <a:pt x="41183" y="98031"/>
                  </a:cubicBezTo>
                  <a:cubicBezTo>
                    <a:pt x="37737" y="93802"/>
                    <a:pt x="33946" y="90022"/>
                    <a:pt x="29487" y="87356"/>
                  </a:cubicBezTo>
                  <a:lnTo>
                    <a:pt x="29476" y="87348"/>
                  </a:lnTo>
                  <a:cubicBezTo>
                    <a:pt x="29414" y="87312"/>
                    <a:pt x="29353" y="87276"/>
                    <a:pt x="29292" y="87240"/>
                  </a:cubicBezTo>
                  <a:lnTo>
                    <a:pt x="29264" y="87224"/>
                  </a:lnTo>
                  <a:cubicBezTo>
                    <a:pt x="26033" y="85330"/>
                    <a:pt x="22450" y="84020"/>
                    <a:pt x="18396" y="83548"/>
                  </a:cubicBezTo>
                  <a:lnTo>
                    <a:pt x="18396" y="83548"/>
                  </a:lnTo>
                  <a:cubicBezTo>
                    <a:pt x="18464" y="86628"/>
                    <a:pt x="19754" y="89719"/>
                    <a:pt x="21358" y="92365"/>
                  </a:cubicBezTo>
                  <a:cubicBezTo>
                    <a:pt x="21362" y="92371"/>
                    <a:pt x="21364" y="92376"/>
                    <a:pt x="21368" y="92383"/>
                  </a:cubicBezTo>
                  <a:cubicBezTo>
                    <a:pt x="21403" y="92440"/>
                    <a:pt x="21438" y="92497"/>
                    <a:pt x="21472" y="92553"/>
                  </a:cubicBezTo>
                  <a:cubicBezTo>
                    <a:pt x="23385" y="95653"/>
                    <a:pt x="26070" y="98514"/>
                    <a:pt x="28944" y="100760"/>
                  </a:cubicBezTo>
                  <a:cubicBezTo>
                    <a:pt x="28946" y="100761"/>
                    <a:pt x="28948" y="100763"/>
                    <a:pt x="28950" y="100765"/>
                  </a:cubicBezTo>
                  <a:cubicBezTo>
                    <a:pt x="28996" y="100801"/>
                    <a:pt x="29043" y="100836"/>
                    <a:pt x="29090" y="100872"/>
                  </a:cubicBezTo>
                  <a:cubicBezTo>
                    <a:pt x="29098" y="100878"/>
                    <a:pt x="29107" y="100885"/>
                    <a:pt x="29114" y="100891"/>
                  </a:cubicBezTo>
                  <a:cubicBezTo>
                    <a:pt x="29165" y="100931"/>
                    <a:pt x="29218" y="100971"/>
                    <a:pt x="29269" y="101011"/>
                  </a:cubicBezTo>
                  <a:cubicBezTo>
                    <a:pt x="31532" y="102733"/>
                    <a:pt x="34051" y="104320"/>
                    <a:pt x="36629" y="105527"/>
                  </a:cubicBezTo>
                  <a:lnTo>
                    <a:pt x="36630" y="105527"/>
                  </a:lnTo>
                  <a:cubicBezTo>
                    <a:pt x="36684" y="105553"/>
                    <a:pt x="36736" y="105577"/>
                    <a:pt x="36790" y="105602"/>
                  </a:cubicBezTo>
                  <a:cubicBezTo>
                    <a:pt x="38414" y="106340"/>
                    <a:pt x="40058" y="106736"/>
                    <a:pt x="41730" y="107281"/>
                  </a:cubicBezTo>
                  <a:cubicBezTo>
                    <a:pt x="41740" y="107284"/>
                    <a:pt x="41751" y="107287"/>
                    <a:pt x="41759" y="107291"/>
                  </a:cubicBezTo>
                  <a:cubicBezTo>
                    <a:pt x="41802" y="107305"/>
                    <a:pt x="41845" y="107319"/>
                    <a:pt x="41887" y="107333"/>
                  </a:cubicBezTo>
                  <a:cubicBezTo>
                    <a:pt x="41901" y="107339"/>
                    <a:pt x="41916" y="107343"/>
                    <a:pt x="41928" y="107348"/>
                  </a:cubicBezTo>
                  <a:cubicBezTo>
                    <a:pt x="41981" y="107365"/>
                    <a:pt x="42034" y="107384"/>
                    <a:pt x="42087" y="107401"/>
                  </a:cubicBezTo>
                  <a:lnTo>
                    <a:pt x="43535" y="107807"/>
                  </a:lnTo>
                  <a:cubicBezTo>
                    <a:pt x="43274" y="118068"/>
                    <a:pt x="42875" y="129293"/>
                    <a:pt x="42464" y="133169"/>
                  </a:cubicBezTo>
                  <a:lnTo>
                    <a:pt x="44933" y="133430"/>
                  </a:lnTo>
                  <a:cubicBezTo>
                    <a:pt x="45389" y="129121"/>
                    <a:pt x="45832" y="115842"/>
                    <a:pt x="46090" y="104777"/>
                  </a:cubicBezTo>
                  <a:lnTo>
                    <a:pt x="47574" y="104976"/>
                  </a:lnTo>
                  <a:cubicBezTo>
                    <a:pt x="47627" y="104957"/>
                    <a:pt x="47680" y="104940"/>
                    <a:pt x="47732" y="104921"/>
                  </a:cubicBezTo>
                  <a:cubicBezTo>
                    <a:pt x="47747" y="104916"/>
                    <a:pt x="47760" y="104912"/>
                    <a:pt x="47773" y="104907"/>
                  </a:cubicBezTo>
                  <a:cubicBezTo>
                    <a:pt x="47817" y="104894"/>
                    <a:pt x="47859" y="104879"/>
                    <a:pt x="47904" y="104865"/>
                  </a:cubicBezTo>
                  <a:cubicBezTo>
                    <a:pt x="47914" y="104863"/>
                    <a:pt x="47922" y="104859"/>
                    <a:pt x="47932" y="104856"/>
                  </a:cubicBezTo>
                  <a:cubicBezTo>
                    <a:pt x="49602" y="104311"/>
                    <a:pt x="51247" y="103915"/>
                    <a:pt x="52873" y="103178"/>
                  </a:cubicBezTo>
                  <a:cubicBezTo>
                    <a:pt x="52926" y="103153"/>
                    <a:pt x="52978" y="103128"/>
                    <a:pt x="53033" y="103103"/>
                  </a:cubicBezTo>
                  <a:lnTo>
                    <a:pt x="53034" y="103103"/>
                  </a:lnTo>
                  <a:cubicBezTo>
                    <a:pt x="55611" y="101895"/>
                    <a:pt x="58130" y="100307"/>
                    <a:pt x="60393" y="98585"/>
                  </a:cubicBezTo>
                  <a:cubicBezTo>
                    <a:pt x="60445" y="98546"/>
                    <a:pt x="60496" y="98507"/>
                    <a:pt x="60548" y="98467"/>
                  </a:cubicBezTo>
                  <a:cubicBezTo>
                    <a:pt x="60557" y="98461"/>
                    <a:pt x="60566" y="98454"/>
                    <a:pt x="60575" y="98447"/>
                  </a:cubicBezTo>
                  <a:cubicBezTo>
                    <a:pt x="60620" y="98413"/>
                    <a:pt x="60666" y="98377"/>
                    <a:pt x="60711" y="98341"/>
                  </a:cubicBezTo>
                  <a:cubicBezTo>
                    <a:pt x="60713" y="98338"/>
                    <a:pt x="60717" y="98336"/>
                    <a:pt x="60719" y="98333"/>
                  </a:cubicBezTo>
                  <a:cubicBezTo>
                    <a:pt x="63593" y="96088"/>
                    <a:pt x="66278" y="93229"/>
                    <a:pt x="68191" y="90129"/>
                  </a:cubicBezTo>
                  <a:cubicBezTo>
                    <a:pt x="68225" y="90074"/>
                    <a:pt x="68258" y="90018"/>
                    <a:pt x="68293" y="89961"/>
                  </a:cubicBezTo>
                  <a:cubicBezTo>
                    <a:pt x="68298" y="89953"/>
                    <a:pt x="68301" y="89946"/>
                    <a:pt x="68307" y="89940"/>
                  </a:cubicBezTo>
                  <a:cubicBezTo>
                    <a:pt x="69910" y="87294"/>
                    <a:pt x="71199" y="84204"/>
                    <a:pt x="71268" y="81125"/>
                  </a:cubicBezTo>
                  <a:lnTo>
                    <a:pt x="71268" y="81125"/>
                  </a:lnTo>
                  <a:cubicBezTo>
                    <a:pt x="67213" y="81597"/>
                    <a:pt x="63632" y="82906"/>
                    <a:pt x="60401" y="84799"/>
                  </a:cubicBezTo>
                  <a:cubicBezTo>
                    <a:pt x="60388" y="84807"/>
                    <a:pt x="60376" y="84814"/>
                    <a:pt x="60364" y="84822"/>
                  </a:cubicBezTo>
                  <a:cubicBezTo>
                    <a:pt x="60306" y="84856"/>
                    <a:pt x="60247" y="84889"/>
                    <a:pt x="60190" y="84924"/>
                  </a:cubicBezTo>
                  <a:lnTo>
                    <a:pt x="60170" y="84935"/>
                  </a:lnTo>
                  <a:cubicBezTo>
                    <a:pt x="55713" y="87600"/>
                    <a:pt x="51925" y="91380"/>
                    <a:pt x="48479" y="95608"/>
                  </a:cubicBezTo>
                  <a:cubicBezTo>
                    <a:pt x="47596" y="96693"/>
                    <a:pt x="46844" y="97848"/>
                    <a:pt x="46210" y="99064"/>
                  </a:cubicBezTo>
                  <a:cubicBezTo>
                    <a:pt x="46290" y="94829"/>
                    <a:pt x="46328" y="91371"/>
                    <a:pt x="46313" y="89563"/>
                  </a:cubicBezTo>
                  <a:cubicBezTo>
                    <a:pt x="46282" y="85469"/>
                    <a:pt x="45844" y="81413"/>
                    <a:pt x="45384" y="77698"/>
                  </a:cubicBezTo>
                  <a:lnTo>
                    <a:pt x="45384" y="77698"/>
                  </a:lnTo>
                  <a:cubicBezTo>
                    <a:pt x="47361" y="78501"/>
                    <a:pt x="49693" y="78816"/>
                    <a:pt x="51902" y="78816"/>
                  </a:cubicBezTo>
                  <a:cubicBezTo>
                    <a:pt x="52847" y="78816"/>
                    <a:pt x="53769" y="78759"/>
                    <a:pt x="54631" y="78657"/>
                  </a:cubicBezTo>
                  <a:cubicBezTo>
                    <a:pt x="61036" y="77903"/>
                    <a:pt x="66319" y="77260"/>
                    <a:pt x="70947" y="72241"/>
                  </a:cubicBezTo>
                  <a:cubicBezTo>
                    <a:pt x="73500" y="69470"/>
                    <a:pt x="75207" y="64300"/>
                    <a:pt x="74687" y="59869"/>
                  </a:cubicBezTo>
                  <a:cubicBezTo>
                    <a:pt x="76669" y="57430"/>
                    <a:pt x="78275" y="54570"/>
                    <a:pt x="78563" y="51289"/>
                  </a:cubicBezTo>
                  <a:cubicBezTo>
                    <a:pt x="78826" y="48341"/>
                    <a:pt x="77091" y="45812"/>
                    <a:pt x="75168" y="43996"/>
                  </a:cubicBezTo>
                  <a:cubicBezTo>
                    <a:pt x="73785" y="42690"/>
                    <a:pt x="72101" y="42039"/>
                    <a:pt x="70434" y="42039"/>
                  </a:cubicBezTo>
                  <a:cubicBezTo>
                    <a:pt x="69107" y="42039"/>
                    <a:pt x="67791" y="42452"/>
                    <a:pt x="66647" y="43277"/>
                  </a:cubicBezTo>
                  <a:cubicBezTo>
                    <a:pt x="66070" y="42067"/>
                    <a:pt x="65242" y="40988"/>
                    <a:pt x="64108" y="40111"/>
                  </a:cubicBezTo>
                  <a:cubicBezTo>
                    <a:pt x="64084" y="40093"/>
                    <a:pt x="64063" y="40077"/>
                    <a:pt x="64039" y="40060"/>
                  </a:cubicBezTo>
                  <a:cubicBezTo>
                    <a:pt x="64113" y="38331"/>
                    <a:pt x="63701" y="36358"/>
                    <a:pt x="62684" y="35200"/>
                  </a:cubicBezTo>
                  <a:cubicBezTo>
                    <a:pt x="61443" y="33786"/>
                    <a:pt x="59328" y="32993"/>
                    <a:pt x="57579" y="32993"/>
                  </a:cubicBezTo>
                  <a:cubicBezTo>
                    <a:pt x="57532" y="32993"/>
                    <a:pt x="57485" y="32994"/>
                    <a:pt x="57438" y="32995"/>
                  </a:cubicBezTo>
                  <a:cubicBezTo>
                    <a:pt x="55498" y="33045"/>
                    <a:pt x="53582" y="34472"/>
                    <a:pt x="52126" y="35759"/>
                  </a:cubicBezTo>
                  <a:cubicBezTo>
                    <a:pt x="51660" y="36171"/>
                    <a:pt x="51134" y="36693"/>
                    <a:pt x="50621" y="37286"/>
                  </a:cubicBezTo>
                  <a:cubicBezTo>
                    <a:pt x="50236" y="37145"/>
                    <a:pt x="49810" y="37066"/>
                    <a:pt x="49340" y="37056"/>
                  </a:cubicBezTo>
                  <a:cubicBezTo>
                    <a:pt x="49295" y="37056"/>
                    <a:pt x="49250" y="37055"/>
                    <a:pt x="49206" y="37055"/>
                  </a:cubicBezTo>
                  <a:cubicBezTo>
                    <a:pt x="48378" y="37055"/>
                    <a:pt x="47637" y="37191"/>
                    <a:pt x="46972" y="37436"/>
                  </a:cubicBezTo>
                  <a:cubicBezTo>
                    <a:pt x="47227" y="37029"/>
                    <a:pt x="47330" y="36445"/>
                    <a:pt x="47311" y="35656"/>
                  </a:cubicBezTo>
                  <a:cubicBezTo>
                    <a:pt x="47286" y="34505"/>
                    <a:pt x="46450" y="33874"/>
                    <a:pt x="45931" y="33593"/>
                  </a:cubicBezTo>
                  <a:lnTo>
                    <a:pt x="45931" y="33593"/>
                  </a:lnTo>
                  <a:cubicBezTo>
                    <a:pt x="45937" y="33594"/>
                    <a:pt x="45944" y="33595"/>
                    <a:pt x="45950" y="33595"/>
                  </a:cubicBezTo>
                  <a:cubicBezTo>
                    <a:pt x="46001" y="33595"/>
                    <a:pt x="46052" y="33562"/>
                    <a:pt x="46056" y="33497"/>
                  </a:cubicBezTo>
                  <a:cubicBezTo>
                    <a:pt x="46078" y="33107"/>
                    <a:pt x="46052" y="32715"/>
                    <a:pt x="45984" y="32331"/>
                  </a:cubicBezTo>
                  <a:cubicBezTo>
                    <a:pt x="45985" y="32300"/>
                    <a:pt x="45989" y="32270"/>
                    <a:pt x="45990" y="32239"/>
                  </a:cubicBezTo>
                  <a:cubicBezTo>
                    <a:pt x="46541" y="32817"/>
                    <a:pt x="47329" y="33144"/>
                    <a:pt x="48124" y="33144"/>
                  </a:cubicBezTo>
                  <a:cubicBezTo>
                    <a:pt x="48281" y="33144"/>
                    <a:pt x="48438" y="33132"/>
                    <a:pt x="48593" y="33106"/>
                  </a:cubicBezTo>
                  <a:cubicBezTo>
                    <a:pt x="49533" y="32949"/>
                    <a:pt x="50358" y="32277"/>
                    <a:pt x="50742" y="31411"/>
                  </a:cubicBezTo>
                  <a:cubicBezTo>
                    <a:pt x="50963" y="30910"/>
                    <a:pt x="51010" y="30372"/>
                    <a:pt x="50995" y="29831"/>
                  </a:cubicBezTo>
                  <a:cubicBezTo>
                    <a:pt x="50979" y="29239"/>
                    <a:pt x="50895" y="28637"/>
                    <a:pt x="50983" y="28048"/>
                  </a:cubicBezTo>
                  <a:cubicBezTo>
                    <a:pt x="51027" y="27758"/>
                    <a:pt x="51116" y="27481"/>
                    <a:pt x="51259" y="27224"/>
                  </a:cubicBezTo>
                  <a:cubicBezTo>
                    <a:pt x="51395" y="26982"/>
                    <a:pt x="51570" y="26761"/>
                    <a:pt x="51739" y="26539"/>
                  </a:cubicBezTo>
                  <a:cubicBezTo>
                    <a:pt x="52048" y="26136"/>
                    <a:pt x="52316" y="25723"/>
                    <a:pt x="52428" y="25221"/>
                  </a:cubicBezTo>
                  <a:cubicBezTo>
                    <a:pt x="52469" y="25040"/>
                    <a:pt x="52490" y="24853"/>
                    <a:pt x="52495" y="24667"/>
                  </a:cubicBezTo>
                  <a:cubicBezTo>
                    <a:pt x="52709" y="23644"/>
                    <a:pt x="52323" y="22563"/>
                    <a:pt x="51875" y="21604"/>
                  </a:cubicBezTo>
                  <a:cubicBezTo>
                    <a:pt x="51777" y="21394"/>
                    <a:pt x="51674" y="21184"/>
                    <a:pt x="51574" y="20972"/>
                  </a:cubicBezTo>
                  <a:cubicBezTo>
                    <a:pt x="52033" y="20688"/>
                    <a:pt x="52527" y="20475"/>
                    <a:pt x="52999" y="20211"/>
                  </a:cubicBezTo>
                  <a:cubicBezTo>
                    <a:pt x="53542" y="19909"/>
                    <a:pt x="54093" y="19531"/>
                    <a:pt x="54411" y="18981"/>
                  </a:cubicBezTo>
                  <a:cubicBezTo>
                    <a:pt x="54750" y="18393"/>
                    <a:pt x="54703" y="17731"/>
                    <a:pt x="54461" y="17117"/>
                  </a:cubicBezTo>
                  <a:cubicBezTo>
                    <a:pt x="54201" y="16460"/>
                    <a:pt x="53783" y="15859"/>
                    <a:pt x="53643" y="15158"/>
                  </a:cubicBezTo>
                  <a:cubicBezTo>
                    <a:pt x="53501" y="14442"/>
                    <a:pt x="53675" y="13709"/>
                    <a:pt x="53844" y="13014"/>
                  </a:cubicBezTo>
                  <a:cubicBezTo>
                    <a:pt x="54008" y="12340"/>
                    <a:pt x="54198" y="11644"/>
                    <a:pt x="54143" y="10942"/>
                  </a:cubicBezTo>
                  <a:cubicBezTo>
                    <a:pt x="54090" y="10274"/>
                    <a:pt x="53792" y="9678"/>
                    <a:pt x="53308" y="9218"/>
                  </a:cubicBezTo>
                  <a:cubicBezTo>
                    <a:pt x="52269" y="8230"/>
                    <a:pt x="50810" y="8004"/>
                    <a:pt x="49568" y="7382"/>
                  </a:cubicBezTo>
                  <a:cubicBezTo>
                    <a:pt x="48894" y="7044"/>
                    <a:pt x="48341" y="6579"/>
                    <a:pt x="47962" y="5922"/>
                  </a:cubicBezTo>
                  <a:cubicBezTo>
                    <a:pt x="47589" y="5273"/>
                    <a:pt x="47360" y="4555"/>
                    <a:pt x="46993" y="3903"/>
                  </a:cubicBezTo>
                  <a:cubicBezTo>
                    <a:pt x="46318" y="2711"/>
                    <a:pt x="45313" y="1709"/>
                    <a:pt x="44130" y="1023"/>
                  </a:cubicBezTo>
                  <a:cubicBezTo>
                    <a:pt x="42983" y="357"/>
                    <a:pt x="41676" y="1"/>
                    <a:pt x="40351" y="1"/>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28575">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72"/>
            <p:cNvGrpSpPr/>
            <p:nvPr/>
          </p:nvGrpSpPr>
          <p:grpSpPr>
            <a:xfrm>
              <a:off x="6460125" y="1543138"/>
              <a:ext cx="1970650" cy="3335850"/>
              <a:chOff x="-1061600" y="1543138"/>
              <a:chExt cx="1970650" cy="3335850"/>
            </a:xfrm>
          </p:grpSpPr>
          <p:sp>
            <p:nvSpPr>
              <p:cNvPr id="4896" name="Google Shape;4896;p72"/>
              <p:cNvSpPr/>
              <p:nvPr/>
            </p:nvSpPr>
            <p:spPr>
              <a:xfrm>
                <a:off x="46275" y="3571338"/>
                <a:ext cx="673850" cy="596300"/>
              </a:xfrm>
              <a:custGeom>
                <a:rect b="b" l="l" r="r" t="t"/>
                <a:pathLst>
                  <a:path extrusionOk="0" h="23852" w="26954">
                    <a:moveTo>
                      <a:pt x="26954" y="0"/>
                    </a:moveTo>
                    <a:lnTo>
                      <a:pt x="26954" y="0"/>
                    </a:lnTo>
                    <a:cubicBezTo>
                      <a:pt x="17181" y="1137"/>
                      <a:pt x="10153" y="7134"/>
                      <a:pt x="4165" y="14482"/>
                    </a:cubicBezTo>
                    <a:cubicBezTo>
                      <a:pt x="2586" y="16419"/>
                      <a:pt x="1430" y="18583"/>
                      <a:pt x="610" y="20917"/>
                    </a:cubicBezTo>
                    <a:cubicBezTo>
                      <a:pt x="301" y="21801"/>
                      <a:pt x="0" y="22494"/>
                      <a:pt x="171" y="23437"/>
                    </a:cubicBezTo>
                    <a:lnTo>
                      <a:pt x="3262" y="23852"/>
                    </a:lnTo>
                    <a:cubicBezTo>
                      <a:pt x="5110" y="23225"/>
                      <a:pt x="6928" y="22820"/>
                      <a:pt x="8719" y="21980"/>
                    </a:cubicBezTo>
                    <a:cubicBezTo>
                      <a:pt x="11298" y="20772"/>
                      <a:pt x="13815" y="19184"/>
                      <a:pt x="16078" y="17461"/>
                    </a:cubicBezTo>
                    <a:cubicBezTo>
                      <a:pt x="19075" y="15180"/>
                      <a:pt x="21892" y="12222"/>
                      <a:pt x="23876" y="9004"/>
                    </a:cubicBezTo>
                    <a:cubicBezTo>
                      <a:pt x="25532" y="6319"/>
                      <a:pt x="26882" y="3154"/>
                      <a:pt x="26954"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2"/>
              <p:cNvSpPr/>
              <p:nvPr/>
            </p:nvSpPr>
            <p:spPr>
              <a:xfrm>
                <a:off x="441250" y="3795213"/>
                <a:ext cx="59150" cy="60450"/>
              </a:xfrm>
              <a:custGeom>
                <a:rect b="b" l="l" r="r" t="t"/>
                <a:pathLst>
                  <a:path extrusionOk="0" h="2418" w="2366">
                    <a:moveTo>
                      <a:pt x="2155" y="0"/>
                    </a:moveTo>
                    <a:cubicBezTo>
                      <a:pt x="1454" y="689"/>
                      <a:pt x="746" y="1358"/>
                      <a:pt x="28" y="1998"/>
                    </a:cubicBezTo>
                    <a:cubicBezTo>
                      <a:pt x="15" y="2141"/>
                      <a:pt x="5" y="2280"/>
                      <a:pt x="1" y="2417"/>
                    </a:cubicBezTo>
                    <a:cubicBezTo>
                      <a:pt x="81" y="2392"/>
                      <a:pt x="165" y="2366"/>
                      <a:pt x="252" y="2339"/>
                    </a:cubicBezTo>
                    <a:cubicBezTo>
                      <a:pt x="966" y="1705"/>
                      <a:pt x="1669" y="1040"/>
                      <a:pt x="2366" y="361"/>
                    </a:cubicBezTo>
                    <a:cubicBezTo>
                      <a:pt x="2324" y="361"/>
                      <a:pt x="2282" y="354"/>
                      <a:pt x="2245" y="330"/>
                    </a:cubicBezTo>
                    <a:cubicBezTo>
                      <a:pt x="2207" y="304"/>
                      <a:pt x="2178" y="266"/>
                      <a:pt x="2166" y="222"/>
                    </a:cubicBezTo>
                    <a:cubicBezTo>
                      <a:pt x="2161" y="205"/>
                      <a:pt x="2158" y="189"/>
                      <a:pt x="2157" y="172"/>
                    </a:cubicBezTo>
                    <a:cubicBezTo>
                      <a:pt x="2155" y="116"/>
                      <a:pt x="2155" y="59"/>
                      <a:pt x="2155"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286350" y="3923613"/>
                <a:ext cx="60475" cy="52450"/>
              </a:xfrm>
              <a:custGeom>
                <a:rect b="b" l="l" r="r" t="t"/>
                <a:pathLst>
                  <a:path extrusionOk="0" h="2098" w="2419">
                    <a:moveTo>
                      <a:pt x="2302" y="1"/>
                    </a:moveTo>
                    <a:lnTo>
                      <a:pt x="2302" y="1"/>
                    </a:lnTo>
                    <a:cubicBezTo>
                      <a:pt x="1527" y="589"/>
                      <a:pt x="745" y="1198"/>
                      <a:pt x="15" y="1864"/>
                    </a:cubicBezTo>
                    <a:cubicBezTo>
                      <a:pt x="10" y="1942"/>
                      <a:pt x="3" y="2021"/>
                      <a:pt x="1" y="2098"/>
                    </a:cubicBezTo>
                    <a:cubicBezTo>
                      <a:pt x="150" y="2057"/>
                      <a:pt x="316" y="2018"/>
                      <a:pt x="497" y="1979"/>
                    </a:cubicBezTo>
                    <a:cubicBezTo>
                      <a:pt x="1115" y="1432"/>
                      <a:pt x="1764" y="917"/>
                      <a:pt x="2418" y="420"/>
                    </a:cubicBezTo>
                    <a:cubicBezTo>
                      <a:pt x="2410" y="415"/>
                      <a:pt x="2402" y="414"/>
                      <a:pt x="2393" y="409"/>
                    </a:cubicBezTo>
                    <a:cubicBezTo>
                      <a:pt x="2356" y="384"/>
                      <a:pt x="2327" y="345"/>
                      <a:pt x="2315" y="302"/>
                    </a:cubicBezTo>
                    <a:cubicBezTo>
                      <a:pt x="2309" y="284"/>
                      <a:pt x="2306" y="268"/>
                      <a:pt x="2305" y="252"/>
                    </a:cubicBezTo>
                    <a:cubicBezTo>
                      <a:pt x="2301" y="170"/>
                      <a:pt x="2301" y="85"/>
                      <a:pt x="2302"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2"/>
              <p:cNvSpPr/>
              <p:nvPr/>
            </p:nvSpPr>
            <p:spPr>
              <a:xfrm>
                <a:off x="77625" y="4099338"/>
                <a:ext cx="55475" cy="46800"/>
              </a:xfrm>
              <a:custGeom>
                <a:rect b="b" l="l" r="r" t="t"/>
                <a:pathLst>
                  <a:path extrusionOk="0" h="1872" w="2219">
                    <a:moveTo>
                      <a:pt x="2054" y="0"/>
                    </a:moveTo>
                    <a:cubicBezTo>
                      <a:pt x="1874" y="145"/>
                      <a:pt x="1699" y="293"/>
                      <a:pt x="1526" y="446"/>
                    </a:cubicBezTo>
                    <a:cubicBezTo>
                      <a:pt x="1393" y="565"/>
                      <a:pt x="1248" y="704"/>
                      <a:pt x="1097" y="851"/>
                    </a:cubicBezTo>
                    <a:cubicBezTo>
                      <a:pt x="753" y="1184"/>
                      <a:pt x="372" y="1552"/>
                      <a:pt x="7" y="1771"/>
                    </a:cubicBezTo>
                    <a:cubicBezTo>
                      <a:pt x="6" y="1805"/>
                      <a:pt x="1" y="1840"/>
                      <a:pt x="0" y="1871"/>
                    </a:cubicBezTo>
                    <a:cubicBezTo>
                      <a:pt x="224" y="1810"/>
                      <a:pt x="487" y="1750"/>
                      <a:pt x="782" y="1693"/>
                    </a:cubicBezTo>
                    <a:cubicBezTo>
                      <a:pt x="988" y="1515"/>
                      <a:pt x="1188" y="1323"/>
                      <a:pt x="1377" y="1140"/>
                    </a:cubicBezTo>
                    <a:cubicBezTo>
                      <a:pt x="1526" y="998"/>
                      <a:pt x="1665" y="862"/>
                      <a:pt x="1796" y="747"/>
                    </a:cubicBezTo>
                    <a:cubicBezTo>
                      <a:pt x="1933" y="624"/>
                      <a:pt x="2075" y="504"/>
                      <a:pt x="2219" y="387"/>
                    </a:cubicBezTo>
                    <a:cubicBezTo>
                      <a:pt x="2193" y="381"/>
                      <a:pt x="2166" y="374"/>
                      <a:pt x="2145" y="359"/>
                    </a:cubicBezTo>
                    <a:cubicBezTo>
                      <a:pt x="2106" y="333"/>
                      <a:pt x="2078" y="294"/>
                      <a:pt x="2065" y="251"/>
                    </a:cubicBezTo>
                    <a:cubicBezTo>
                      <a:pt x="2060" y="235"/>
                      <a:pt x="2058" y="218"/>
                      <a:pt x="2057" y="201"/>
                    </a:cubicBezTo>
                    <a:cubicBezTo>
                      <a:pt x="2054" y="136"/>
                      <a:pt x="2054" y="68"/>
                      <a:pt x="2054"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2"/>
              <p:cNvSpPr/>
              <p:nvPr/>
            </p:nvSpPr>
            <p:spPr>
              <a:xfrm>
                <a:off x="209950" y="3979488"/>
                <a:ext cx="72325" cy="68250"/>
              </a:xfrm>
              <a:custGeom>
                <a:rect b="b" l="l" r="r" t="t"/>
                <a:pathLst>
                  <a:path extrusionOk="0" h="2730" w="2893">
                    <a:moveTo>
                      <a:pt x="2654" y="0"/>
                    </a:moveTo>
                    <a:lnTo>
                      <a:pt x="2654" y="0"/>
                    </a:lnTo>
                    <a:cubicBezTo>
                      <a:pt x="2080" y="518"/>
                      <a:pt x="1493" y="1029"/>
                      <a:pt x="920" y="1525"/>
                    </a:cubicBezTo>
                    <a:cubicBezTo>
                      <a:pt x="648" y="1760"/>
                      <a:pt x="375" y="1994"/>
                      <a:pt x="105" y="2230"/>
                    </a:cubicBezTo>
                    <a:cubicBezTo>
                      <a:pt x="81" y="2252"/>
                      <a:pt x="54" y="2273"/>
                      <a:pt x="29" y="2294"/>
                    </a:cubicBezTo>
                    <a:cubicBezTo>
                      <a:pt x="16" y="2442"/>
                      <a:pt x="5" y="2587"/>
                      <a:pt x="1" y="2730"/>
                    </a:cubicBezTo>
                    <a:cubicBezTo>
                      <a:pt x="64" y="2711"/>
                      <a:pt x="131" y="2695"/>
                      <a:pt x="199" y="2679"/>
                    </a:cubicBezTo>
                    <a:cubicBezTo>
                      <a:pt x="256" y="2631"/>
                      <a:pt x="315" y="2583"/>
                      <a:pt x="369" y="2535"/>
                    </a:cubicBezTo>
                    <a:cubicBezTo>
                      <a:pt x="640" y="2299"/>
                      <a:pt x="911" y="2065"/>
                      <a:pt x="1183" y="1829"/>
                    </a:cubicBezTo>
                    <a:cubicBezTo>
                      <a:pt x="1749" y="1341"/>
                      <a:pt x="2324" y="838"/>
                      <a:pt x="2892" y="329"/>
                    </a:cubicBezTo>
                    <a:lnTo>
                      <a:pt x="2892" y="329"/>
                    </a:lnTo>
                    <a:cubicBezTo>
                      <a:pt x="2878" y="332"/>
                      <a:pt x="2863" y="333"/>
                      <a:pt x="2849" y="333"/>
                    </a:cubicBezTo>
                    <a:cubicBezTo>
                      <a:pt x="2812" y="333"/>
                      <a:pt x="2776" y="324"/>
                      <a:pt x="2744" y="302"/>
                    </a:cubicBezTo>
                    <a:cubicBezTo>
                      <a:pt x="2707" y="277"/>
                      <a:pt x="2678" y="238"/>
                      <a:pt x="2665" y="195"/>
                    </a:cubicBezTo>
                    <a:cubicBezTo>
                      <a:pt x="2659" y="178"/>
                      <a:pt x="2657" y="161"/>
                      <a:pt x="2656" y="145"/>
                    </a:cubicBezTo>
                    <a:cubicBezTo>
                      <a:pt x="2653" y="98"/>
                      <a:pt x="2654" y="49"/>
                      <a:pt x="2654"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139075" y="4045713"/>
                <a:ext cx="62025" cy="51625"/>
              </a:xfrm>
              <a:custGeom>
                <a:rect b="b" l="l" r="r" t="t"/>
                <a:pathLst>
                  <a:path extrusionOk="0" h="2065" w="2481">
                    <a:moveTo>
                      <a:pt x="2437" y="1"/>
                    </a:moveTo>
                    <a:lnTo>
                      <a:pt x="2437" y="1"/>
                    </a:lnTo>
                    <a:cubicBezTo>
                      <a:pt x="1988" y="361"/>
                      <a:pt x="1522" y="702"/>
                      <a:pt x="1066" y="1034"/>
                    </a:cubicBezTo>
                    <a:cubicBezTo>
                      <a:pt x="718" y="1287"/>
                      <a:pt x="364" y="1546"/>
                      <a:pt x="15" y="1814"/>
                    </a:cubicBezTo>
                    <a:cubicBezTo>
                      <a:pt x="9" y="1898"/>
                      <a:pt x="2" y="1982"/>
                      <a:pt x="1" y="2064"/>
                    </a:cubicBezTo>
                    <a:cubicBezTo>
                      <a:pt x="154" y="2022"/>
                      <a:pt x="329" y="1980"/>
                      <a:pt x="519" y="1940"/>
                    </a:cubicBezTo>
                    <a:cubicBezTo>
                      <a:pt x="780" y="1743"/>
                      <a:pt x="1045" y="1550"/>
                      <a:pt x="1304" y="1360"/>
                    </a:cubicBezTo>
                    <a:cubicBezTo>
                      <a:pt x="1694" y="1075"/>
                      <a:pt x="2090" y="783"/>
                      <a:pt x="2480" y="479"/>
                    </a:cubicBezTo>
                    <a:cubicBezTo>
                      <a:pt x="2465" y="460"/>
                      <a:pt x="2450" y="436"/>
                      <a:pt x="2444" y="414"/>
                    </a:cubicBezTo>
                    <a:cubicBezTo>
                      <a:pt x="2439" y="397"/>
                      <a:pt x="2437" y="380"/>
                      <a:pt x="2435" y="364"/>
                    </a:cubicBezTo>
                    <a:cubicBezTo>
                      <a:pt x="2430" y="246"/>
                      <a:pt x="2432" y="124"/>
                      <a:pt x="2437"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2"/>
              <p:cNvSpPr/>
              <p:nvPr/>
            </p:nvSpPr>
            <p:spPr>
              <a:xfrm>
                <a:off x="354000" y="3854588"/>
                <a:ext cx="79050" cy="68275"/>
              </a:xfrm>
              <a:custGeom>
                <a:rect b="b" l="l" r="r" t="t"/>
                <a:pathLst>
                  <a:path extrusionOk="0" h="2731" w="3162">
                    <a:moveTo>
                      <a:pt x="3090" y="0"/>
                    </a:moveTo>
                    <a:lnTo>
                      <a:pt x="3090" y="0"/>
                    </a:lnTo>
                    <a:cubicBezTo>
                      <a:pt x="2730" y="315"/>
                      <a:pt x="2367" y="621"/>
                      <a:pt x="2000" y="918"/>
                    </a:cubicBezTo>
                    <a:cubicBezTo>
                      <a:pt x="1405" y="1403"/>
                      <a:pt x="781" y="1870"/>
                      <a:pt x="178" y="2323"/>
                    </a:cubicBezTo>
                    <a:cubicBezTo>
                      <a:pt x="125" y="2363"/>
                      <a:pt x="72" y="2404"/>
                      <a:pt x="18" y="2444"/>
                    </a:cubicBezTo>
                    <a:cubicBezTo>
                      <a:pt x="10" y="2540"/>
                      <a:pt x="4" y="2638"/>
                      <a:pt x="1" y="2731"/>
                    </a:cubicBezTo>
                    <a:cubicBezTo>
                      <a:pt x="138" y="2692"/>
                      <a:pt x="291" y="2655"/>
                      <a:pt x="456" y="2619"/>
                    </a:cubicBezTo>
                    <a:cubicBezTo>
                      <a:pt x="1051" y="2172"/>
                      <a:pt x="1665" y="1711"/>
                      <a:pt x="2255" y="1231"/>
                    </a:cubicBezTo>
                    <a:cubicBezTo>
                      <a:pt x="2558" y="985"/>
                      <a:pt x="2862" y="730"/>
                      <a:pt x="3162" y="472"/>
                    </a:cubicBezTo>
                    <a:cubicBezTo>
                      <a:pt x="3134" y="447"/>
                      <a:pt x="3111" y="416"/>
                      <a:pt x="3099" y="380"/>
                    </a:cubicBezTo>
                    <a:cubicBezTo>
                      <a:pt x="3094" y="364"/>
                      <a:pt x="3092" y="348"/>
                      <a:pt x="3090" y="330"/>
                    </a:cubicBezTo>
                    <a:cubicBezTo>
                      <a:pt x="3085" y="223"/>
                      <a:pt x="3087" y="112"/>
                      <a:pt x="309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2"/>
              <p:cNvSpPr/>
              <p:nvPr/>
            </p:nvSpPr>
            <p:spPr>
              <a:xfrm>
                <a:off x="570750" y="3667638"/>
                <a:ext cx="48875" cy="58625"/>
              </a:xfrm>
              <a:custGeom>
                <a:rect b="b" l="l" r="r" t="t"/>
                <a:pathLst>
                  <a:path extrusionOk="0" h="2345" w="1955">
                    <a:moveTo>
                      <a:pt x="1906" y="1"/>
                    </a:moveTo>
                    <a:cubicBezTo>
                      <a:pt x="1659" y="262"/>
                      <a:pt x="1412" y="522"/>
                      <a:pt x="1167" y="782"/>
                    </a:cubicBezTo>
                    <a:cubicBezTo>
                      <a:pt x="787" y="1183"/>
                      <a:pt x="405" y="1588"/>
                      <a:pt x="21" y="1991"/>
                    </a:cubicBezTo>
                    <a:cubicBezTo>
                      <a:pt x="10" y="2110"/>
                      <a:pt x="3" y="2229"/>
                      <a:pt x="0" y="2345"/>
                    </a:cubicBezTo>
                    <a:cubicBezTo>
                      <a:pt x="113" y="2309"/>
                      <a:pt x="228" y="2275"/>
                      <a:pt x="341" y="2242"/>
                    </a:cubicBezTo>
                    <a:cubicBezTo>
                      <a:pt x="716" y="1848"/>
                      <a:pt x="1089" y="1453"/>
                      <a:pt x="1460" y="1061"/>
                    </a:cubicBezTo>
                    <a:cubicBezTo>
                      <a:pt x="1623" y="886"/>
                      <a:pt x="1789" y="712"/>
                      <a:pt x="1954" y="537"/>
                    </a:cubicBezTo>
                    <a:cubicBezTo>
                      <a:pt x="1936" y="516"/>
                      <a:pt x="1920" y="492"/>
                      <a:pt x="1912" y="466"/>
                    </a:cubicBezTo>
                    <a:cubicBezTo>
                      <a:pt x="1907" y="449"/>
                      <a:pt x="1904" y="433"/>
                      <a:pt x="1903" y="416"/>
                    </a:cubicBezTo>
                    <a:cubicBezTo>
                      <a:pt x="1897" y="281"/>
                      <a:pt x="1900" y="142"/>
                      <a:pt x="190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505175" y="3728538"/>
                <a:ext cx="60175" cy="63750"/>
              </a:xfrm>
              <a:custGeom>
                <a:rect b="b" l="l" r="r" t="t"/>
                <a:pathLst>
                  <a:path extrusionOk="0" h="2550" w="2407">
                    <a:moveTo>
                      <a:pt x="2218" y="0"/>
                    </a:moveTo>
                    <a:cubicBezTo>
                      <a:pt x="1494" y="758"/>
                      <a:pt x="760" y="1513"/>
                      <a:pt x="19" y="2251"/>
                    </a:cubicBezTo>
                    <a:cubicBezTo>
                      <a:pt x="10" y="2353"/>
                      <a:pt x="3" y="2452"/>
                      <a:pt x="0" y="2549"/>
                    </a:cubicBezTo>
                    <a:cubicBezTo>
                      <a:pt x="133" y="2506"/>
                      <a:pt x="276" y="2462"/>
                      <a:pt x="422" y="2418"/>
                    </a:cubicBezTo>
                    <a:cubicBezTo>
                      <a:pt x="1090" y="1750"/>
                      <a:pt x="1752" y="1069"/>
                      <a:pt x="2407" y="385"/>
                    </a:cubicBezTo>
                    <a:cubicBezTo>
                      <a:pt x="2373" y="384"/>
                      <a:pt x="2339" y="374"/>
                      <a:pt x="2310" y="355"/>
                    </a:cubicBezTo>
                    <a:cubicBezTo>
                      <a:pt x="2272" y="329"/>
                      <a:pt x="2243" y="290"/>
                      <a:pt x="2231" y="247"/>
                    </a:cubicBezTo>
                    <a:cubicBezTo>
                      <a:pt x="2226" y="231"/>
                      <a:pt x="2223" y="213"/>
                      <a:pt x="2222" y="197"/>
                    </a:cubicBezTo>
                    <a:cubicBezTo>
                      <a:pt x="2218" y="133"/>
                      <a:pt x="2218" y="67"/>
                      <a:pt x="2218"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2"/>
              <p:cNvSpPr/>
              <p:nvPr/>
            </p:nvSpPr>
            <p:spPr>
              <a:xfrm>
                <a:off x="560600" y="3600488"/>
                <a:ext cx="133575" cy="137750"/>
              </a:xfrm>
              <a:custGeom>
                <a:rect b="b" l="l" r="r" t="t"/>
                <a:pathLst>
                  <a:path extrusionOk="0" h="5510" w="5343">
                    <a:moveTo>
                      <a:pt x="1059" y="0"/>
                    </a:moveTo>
                    <a:cubicBezTo>
                      <a:pt x="906" y="49"/>
                      <a:pt x="755" y="103"/>
                      <a:pt x="603" y="155"/>
                    </a:cubicBezTo>
                    <a:cubicBezTo>
                      <a:pt x="537" y="420"/>
                      <a:pt x="480" y="673"/>
                      <a:pt x="447" y="914"/>
                    </a:cubicBezTo>
                    <a:cubicBezTo>
                      <a:pt x="421" y="1112"/>
                      <a:pt x="393" y="1311"/>
                      <a:pt x="365" y="1507"/>
                    </a:cubicBezTo>
                    <a:cubicBezTo>
                      <a:pt x="265" y="2234"/>
                      <a:pt x="159" y="2984"/>
                      <a:pt x="108" y="3740"/>
                    </a:cubicBezTo>
                    <a:cubicBezTo>
                      <a:pt x="97" y="3905"/>
                      <a:pt x="80" y="4074"/>
                      <a:pt x="62" y="4243"/>
                    </a:cubicBezTo>
                    <a:cubicBezTo>
                      <a:pt x="32" y="4535"/>
                      <a:pt x="4" y="4835"/>
                      <a:pt x="1" y="5122"/>
                    </a:cubicBezTo>
                    <a:cubicBezTo>
                      <a:pt x="1" y="5189"/>
                      <a:pt x="0" y="5254"/>
                      <a:pt x="5" y="5319"/>
                    </a:cubicBezTo>
                    <a:cubicBezTo>
                      <a:pt x="6" y="5336"/>
                      <a:pt x="9" y="5354"/>
                      <a:pt x="14" y="5369"/>
                    </a:cubicBezTo>
                    <a:cubicBezTo>
                      <a:pt x="26" y="5412"/>
                      <a:pt x="55" y="5449"/>
                      <a:pt x="93" y="5477"/>
                    </a:cubicBezTo>
                    <a:cubicBezTo>
                      <a:pt x="122" y="5497"/>
                      <a:pt x="157" y="5505"/>
                      <a:pt x="192" y="5508"/>
                    </a:cubicBezTo>
                    <a:cubicBezTo>
                      <a:pt x="199" y="5509"/>
                      <a:pt x="207" y="5509"/>
                      <a:pt x="214" y="5509"/>
                    </a:cubicBezTo>
                    <a:cubicBezTo>
                      <a:pt x="233" y="5509"/>
                      <a:pt x="253" y="5507"/>
                      <a:pt x="272" y="5500"/>
                    </a:cubicBezTo>
                    <a:cubicBezTo>
                      <a:pt x="1247" y="5165"/>
                      <a:pt x="2283" y="4924"/>
                      <a:pt x="3283" y="4693"/>
                    </a:cubicBezTo>
                    <a:cubicBezTo>
                      <a:pt x="3902" y="4549"/>
                      <a:pt x="4532" y="4399"/>
                      <a:pt x="5158" y="4229"/>
                    </a:cubicBezTo>
                    <a:cubicBezTo>
                      <a:pt x="5223" y="4074"/>
                      <a:pt x="5282" y="3916"/>
                      <a:pt x="5343" y="3760"/>
                    </a:cubicBezTo>
                    <a:lnTo>
                      <a:pt x="5343" y="3760"/>
                    </a:lnTo>
                    <a:cubicBezTo>
                      <a:pt x="4631" y="3963"/>
                      <a:pt x="3903" y="4134"/>
                      <a:pt x="3192" y="4299"/>
                    </a:cubicBezTo>
                    <a:cubicBezTo>
                      <a:pt x="2385" y="4488"/>
                      <a:pt x="1556" y="4684"/>
                      <a:pt x="747" y="4928"/>
                    </a:cubicBezTo>
                    <a:cubicBezTo>
                      <a:pt x="634" y="4962"/>
                      <a:pt x="520" y="4995"/>
                      <a:pt x="407" y="5031"/>
                    </a:cubicBezTo>
                    <a:cubicBezTo>
                      <a:pt x="409" y="4915"/>
                      <a:pt x="418" y="4796"/>
                      <a:pt x="428" y="4677"/>
                    </a:cubicBezTo>
                    <a:cubicBezTo>
                      <a:pt x="438" y="4546"/>
                      <a:pt x="451" y="4414"/>
                      <a:pt x="465" y="4285"/>
                    </a:cubicBezTo>
                    <a:cubicBezTo>
                      <a:pt x="482" y="4111"/>
                      <a:pt x="499" y="3938"/>
                      <a:pt x="512" y="3768"/>
                    </a:cubicBezTo>
                    <a:cubicBezTo>
                      <a:pt x="563" y="3028"/>
                      <a:pt x="666" y="2283"/>
                      <a:pt x="767" y="1564"/>
                    </a:cubicBezTo>
                    <a:cubicBezTo>
                      <a:pt x="795" y="1365"/>
                      <a:pt x="822" y="1166"/>
                      <a:pt x="849" y="968"/>
                    </a:cubicBezTo>
                    <a:cubicBezTo>
                      <a:pt x="889" y="673"/>
                      <a:pt x="972" y="345"/>
                      <a:pt x="1059"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2"/>
              <p:cNvSpPr/>
              <p:nvPr/>
            </p:nvSpPr>
            <p:spPr>
              <a:xfrm>
                <a:off x="495050" y="3623988"/>
                <a:ext cx="175600" cy="180250"/>
              </a:xfrm>
              <a:custGeom>
                <a:rect b="b" l="l" r="r" t="t"/>
                <a:pathLst>
                  <a:path extrusionOk="0" h="7210" w="7024">
                    <a:moveTo>
                      <a:pt x="1212" y="1"/>
                    </a:moveTo>
                    <a:lnTo>
                      <a:pt x="1212" y="1"/>
                    </a:lnTo>
                    <a:cubicBezTo>
                      <a:pt x="1068" y="64"/>
                      <a:pt x="925" y="128"/>
                      <a:pt x="782" y="193"/>
                    </a:cubicBezTo>
                    <a:cubicBezTo>
                      <a:pt x="706" y="828"/>
                      <a:pt x="608" y="1505"/>
                      <a:pt x="534" y="2013"/>
                    </a:cubicBezTo>
                    <a:cubicBezTo>
                      <a:pt x="499" y="2256"/>
                      <a:pt x="469" y="2464"/>
                      <a:pt x="448" y="2616"/>
                    </a:cubicBezTo>
                    <a:cubicBezTo>
                      <a:pt x="422" y="2815"/>
                      <a:pt x="394" y="3012"/>
                      <a:pt x="366" y="3211"/>
                    </a:cubicBezTo>
                    <a:cubicBezTo>
                      <a:pt x="265" y="3937"/>
                      <a:pt x="160" y="4687"/>
                      <a:pt x="109" y="5443"/>
                    </a:cubicBezTo>
                    <a:cubicBezTo>
                      <a:pt x="97" y="5608"/>
                      <a:pt x="80" y="5777"/>
                      <a:pt x="63" y="5946"/>
                    </a:cubicBezTo>
                    <a:cubicBezTo>
                      <a:pt x="32" y="6248"/>
                      <a:pt x="3" y="6555"/>
                      <a:pt x="3" y="6850"/>
                    </a:cubicBezTo>
                    <a:cubicBezTo>
                      <a:pt x="3" y="6909"/>
                      <a:pt x="0" y="6966"/>
                      <a:pt x="5" y="7022"/>
                    </a:cubicBezTo>
                    <a:cubicBezTo>
                      <a:pt x="7" y="7039"/>
                      <a:pt x="9" y="7057"/>
                      <a:pt x="14" y="7073"/>
                    </a:cubicBezTo>
                    <a:cubicBezTo>
                      <a:pt x="27" y="7116"/>
                      <a:pt x="55" y="7152"/>
                      <a:pt x="94" y="7180"/>
                    </a:cubicBezTo>
                    <a:cubicBezTo>
                      <a:pt x="126" y="7201"/>
                      <a:pt x="163" y="7209"/>
                      <a:pt x="200" y="7209"/>
                    </a:cubicBezTo>
                    <a:cubicBezTo>
                      <a:pt x="205" y="7209"/>
                      <a:pt x="209" y="7209"/>
                      <a:pt x="214" y="7209"/>
                    </a:cubicBezTo>
                    <a:cubicBezTo>
                      <a:pt x="217" y="7209"/>
                      <a:pt x="221" y="7209"/>
                      <a:pt x="225" y="7209"/>
                    </a:cubicBezTo>
                    <a:cubicBezTo>
                      <a:pt x="228" y="7209"/>
                      <a:pt x="231" y="7209"/>
                      <a:pt x="233" y="7209"/>
                    </a:cubicBezTo>
                    <a:cubicBezTo>
                      <a:pt x="247" y="7209"/>
                      <a:pt x="260" y="7208"/>
                      <a:pt x="273" y="7203"/>
                    </a:cubicBezTo>
                    <a:cubicBezTo>
                      <a:pt x="1254" y="6866"/>
                      <a:pt x="2774" y="6475"/>
                      <a:pt x="4244" y="6099"/>
                    </a:cubicBezTo>
                    <a:cubicBezTo>
                      <a:pt x="5109" y="5877"/>
                      <a:pt x="5990" y="5651"/>
                      <a:pt x="6767" y="5434"/>
                    </a:cubicBezTo>
                    <a:cubicBezTo>
                      <a:pt x="6854" y="5271"/>
                      <a:pt x="6939" y="5107"/>
                      <a:pt x="7023" y="4942"/>
                    </a:cubicBezTo>
                    <a:lnTo>
                      <a:pt x="7023" y="4942"/>
                    </a:lnTo>
                    <a:cubicBezTo>
                      <a:pt x="6171" y="5188"/>
                      <a:pt x="5146" y="5451"/>
                      <a:pt x="4144" y="5708"/>
                    </a:cubicBezTo>
                    <a:cubicBezTo>
                      <a:pt x="2974" y="6008"/>
                      <a:pt x="1774" y="6316"/>
                      <a:pt x="828" y="6601"/>
                    </a:cubicBezTo>
                    <a:cubicBezTo>
                      <a:pt x="681" y="6645"/>
                      <a:pt x="540" y="6689"/>
                      <a:pt x="407" y="6732"/>
                    </a:cubicBezTo>
                    <a:cubicBezTo>
                      <a:pt x="409" y="6635"/>
                      <a:pt x="417" y="6535"/>
                      <a:pt x="425" y="6434"/>
                    </a:cubicBezTo>
                    <a:cubicBezTo>
                      <a:pt x="437" y="6286"/>
                      <a:pt x="450" y="6136"/>
                      <a:pt x="465" y="5987"/>
                    </a:cubicBezTo>
                    <a:cubicBezTo>
                      <a:pt x="483" y="5813"/>
                      <a:pt x="499" y="5640"/>
                      <a:pt x="511" y="5471"/>
                    </a:cubicBezTo>
                    <a:cubicBezTo>
                      <a:pt x="562" y="4731"/>
                      <a:pt x="665" y="3986"/>
                      <a:pt x="766" y="3267"/>
                    </a:cubicBezTo>
                    <a:cubicBezTo>
                      <a:pt x="794" y="3068"/>
                      <a:pt x="821" y="2870"/>
                      <a:pt x="848" y="2672"/>
                    </a:cubicBezTo>
                    <a:cubicBezTo>
                      <a:pt x="868" y="2520"/>
                      <a:pt x="899" y="2313"/>
                      <a:pt x="934" y="2072"/>
                    </a:cubicBezTo>
                    <a:cubicBezTo>
                      <a:pt x="1022" y="1467"/>
                      <a:pt x="1135" y="694"/>
                      <a:pt x="1212"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431100" y="3654638"/>
                <a:ext cx="207500" cy="213025"/>
              </a:xfrm>
              <a:custGeom>
                <a:rect b="b" l="l" r="r" t="t"/>
                <a:pathLst>
                  <a:path extrusionOk="0" h="8521" w="8300">
                    <a:moveTo>
                      <a:pt x="1296" y="0"/>
                    </a:moveTo>
                    <a:lnTo>
                      <a:pt x="1296" y="0"/>
                    </a:lnTo>
                    <a:cubicBezTo>
                      <a:pt x="1162" y="75"/>
                      <a:pt x="1025" y="149"/>
                      <a:pt x="891" y="226"/>
                    </a:cubicBezTo>
                    <a:cubicBezTo>
                      <a:pt x="870" y="1011"/>
                      <a:pt x="663" y="2424"/>
                      <a:pt x="533" y="3320"/>
                    </a:cubicBezTo>
                    <a:cubicBezTo>
                      <a:pt x="501" y="3563"/>
                      <a:pt x="470" y="3771"/>
                      <a:pt x="450" y="3922"/>
                    </a:cubicBezTo>
                    <a:cubicBezTo>
                      <a:pt x="422" y="4121"/>
                      <a:pt x="396" y="4319"/>
                      <a:pt x="368" y="4516"/>
                    </a:cubicBezTo>
                    <a:cubicBezTo>
                      <a:pt x="266" y="5242"/>
                      <a:pt x="162" y="5994"/>
                      <a:pt x="109" y="6749"/>
                    </a:cubicBezTo>
                    <a:cubicBezTo>
                      <a:pt x="97" y="6914"/>
                      <a:pt x="81" y="7083"/>
                      <a:pt x="63" y="7252"/>
                    </a:cubicBezTo>
                    <a:cubicBezTo>
                      <a:pt x="37" y="7499"/>
                      <a:pt x="12" y="7752"/>
                      <a:pt x="5" y="7998"/>
                    </a:cubicBezTo>
                    <a:cubicBezTo>
                      <a:pt x="1" y="8110"/>
                      <a:pt x="0" y="8221"/>
                      <a:pt x="5" y="8328"/>
                    </a:cubicBezTo>
                    <a:cubicBezTo>
                      <a:pt x="6" y="8347"/>
                      <a:pt x="9" y="8363"/>
                      <a:pt x="14" y="8378"/>
                    </a:cubicBezTo>
                    <a:cubicBezTo>
                      <a:pt x="26" y="8414"/>
                      <a:pt x="49" y="8445"/>
                      <a:pt x="77" y="8470"/>
                    </a:cubicBezTo>
                    <a:cubicBezTo>
                      <a:pt x="83" y="8475"/>
                      <a:pt x="87" y="8481"/>
                      <a:pt x="93" y="8485"/>
                    </a:cubicBezTo>
                    <a:cubicBezTo>
                      <a:pt x="127" y="8508"/>
                      <a:pt x="167" y="8520"/>
                      <a:pt x="207" y="8520"/>
                    </a:cubicBezTo>
                    <a:cubicBezTo>
                      <a:pt x="229" y="8520"/>
                      <a:pt x="251" y="8517"/>
                      <a:pt x="273" y="8509"/>
                    </a:cubicBezTo>
                    <a:cubicBezTo>
                      <a:pt x="1252" y="8172"/>
                      <a:pt x="3139" y="7698"/>
                      <a:pt x="4964" y="7240"/>
                    </a:cubicBezTo>
                    <a:cubicBezTo>
                      <a:pt x="6008" y="6978"/>
                      <a:pt x="7071" y="6711"/>
                      <a:pt x="7967" y="6467"/>
                    </a:cubicBezTo>
                    <a:cubicBezTo>
                      <a:pt x="8080" y="6298"/>
                      <a:pt x="8191" y="6128"/>
                      <a:pt x="8299" y="5958"/>
                    </a:cubicBezTo>
                    <a:lnTo>
                      <a:pt x="8299" y="5958"/>
                    </a:lnTo>
                    <a:cubicBezTo>
                      <a:pt x="7330" y="6230"/>
                      <a:pt x="6083" y="6542"/>
                      <a:pt x="4866" y="6848"/>
                    </a:cubicBezTo>
                    <a:cubicBezTo>
                      <a:pt x="3312" y="7239"/>
                      <a:pt x="1715" y="7640"/>
                      <a:pt x="657" y="7961"/>
                    </a:cubicBezTo>
                    <a:cubicBezTo>
                      <a:pt x="570" y="7988"/>
                      <a:pt x="486" y="8014"/>
                      <a:pt x="406" y="8039"/>
                    </a:cubicBezTo>
                    <a:cubicBezTo>
                      <a:pt x="410" y="7903"/>
                      <a:pt x="420" y="7763"/>
                      <a:pt x="432" y="7620"/>
                    </a:cubicBezTo>
                    <a:cubicBezTo>
                      <a:pt x="443" y="7512"/>
                      <a:pt x="453" y="7401"/>
                      <a:pt x="463" y="7292"/>
                    </a:cubicBezTo>
                    <a:cubicBezTo>
                      <a:pt x="482" y="7118"/>
                      <a:pt x="498" y="6945"/>
                      <a:pt x="509" y="6776"/>
                    </a:cubicBezTo>
                    <a:cubicBezTo>
                      <a:pt x="560" y="6035"/>
                      <a:pt x="665" y="5290"/>
                      <a:pt x="764" y="4572"/>
                    </a:cubicBezTo>
                    <a:cubicBezTo>
                      <a:pt x="793" y="4373"/>
                      <a:pt x="820" y="4176"/>
                      <a:pt x="846" y="3978"/>
                    </a:cubicBezTo>
                    <a:cubicBezTo>
                      <a:pt x="867" y="3827"/>
                      <a:pt x="897" y="3619"/>
                      <a:pt x="932" y="3378"/>
                    </a:cubicBezTo>
                    <a:cubicBezTo>
                      <a:pt x="1087" y="2322"/>
                      <a:pt x="1316" y="756"/>
                      <a:pt x="1296"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2"/>
              <p:cNvSpPr/>
              <p:nvPr/>
            </p:nvSpPr>
            <p:spPr>
              <a:xfrm>
                <a:off x="343900" y="3713938"/>
                <a:ext cx="227925" cy="220725"/>
              </a:xfrm>
              <a:custGeom>
                <a:rect b="b" l="l" r="r" t="t"/>
                <a:pathLst>
                  <a:path extrusionOk="0" h="8829" w="9117">
                    <a:moveTo>
                      <a:pt x="1137" y="0"/>
                    </a:moveTo>
                    <a:cubicBezTo>
                      <a:pt x="1056" y="59"/>
                      <a:pt x="974" y="119"/>
                      <a:pt x="894" y="180"/>
                    </a:cubicBezTo>
                    <a:cubicBezTo>
                      <a:pt x="892" y="191"/>
                      <a:pt x="890" y="200"/>
                      <a:pt x="890" y="210"/>
                    </a:cubicBezTo>
                    <a:cubicBezTo>
                      <a:pt x="939" y="854"/>
                      <a:pt x="685" y="2593"/>
                      <a:pt x="533" y="3632"/>
                    </a:cubicBezTo>
                    <a:cubicBezTo>
                      <a:pt x="497" y="3874"/>
                      <a:pt x="469" y="4081"/>
                      <a:pt x="448" y="4234"/>
                    </a:cubicBezTo>
                    <a:cubicBezTo>
                      <a:pt x="420" y="4433"/>
                      <a:pt x="394" y="4629"/>
                      <a:pt x="366" y="4827"/>
                    </a:cubicBezTo>
                    <a:cubicBezTo>
                      <a:pt x="265" y="5553"/>
                      <a:pt x="159" y="6304"/>
                      <a:pt x="108" y="7061"/>
                    </a:cubicBezTo>
                    <a:cubicBezTo>
                      <a:pt x="97" y="7226"/>
                      <a:pt x="80" y="7395"/>
                      <a:pt x="62" y="7564"/>
                    </a:cubicBezTo>
                    <a:cubicBezTo>
                      <a:pt x="34" y="7836"/>
                      <a:pt x="5" y="8117"/>
                      <a:pt x="1" y="8388"/>
                    </a:cubicBezTo>
                    <a:cubicBezTo>
                      <a:pt x="0" y="8472"/>
                      <a:pt x="0" y="8557"/>
                      <a:pt x="4" y="8639"/>
                    </a:cubicBezTo>
                    <a:cubicBezTo>
                      <a:pt x="5" y="8656"/>
                      <a:pt x="8" y="8673"/>
                      <a:pt x="14" y="8688"/>
                    </a:cubicBezTo>
                    <a:cubicBezTo>
                      <a:pt x="26" y="8732"/>
                      <a:pt x="55" y="8769"/>
                      <a:pt x="92" y="8795"/>
                    </a:cubicBezTo>
                    <a:cubicBezTo>
                      <a:pt x="101" y="8800"/>
                      <a:pt x="110" y="8800"/>
                      <a:pt x="117" y="8805"/>
                    </a:cubicBezTo>
                    <a:cubicBezTo>
                      <a:pt x="148" y="8820"/>
                      <a:pt x="180" y="8828"/>
                      <a:pt x="213" y="8828"/>
                    </a:cubicBezTo>
                    <a:cubicBezTo>
                      <a:pt x="232" y="8828"/>
                      <a:pt x="252" y="8825"/>
                      <a:pt x="272" y="8819"/>
                    </a:cubicBezTo>
                    <a:cubicBezTo>
                      <a:pt x="1229" y="8490"/>
                      <a:pt x="3520" y="8227"/>
                      <a:pt x="5736" y="7973"/>
                    </a:cubicBezTo>
                    <a:cubicBezTo>
                      <a:pt x="6782" y="7852"/>
                      <a:pt x="7802" y="7735"/>
                      <a:pt x="8697" y="7611"/>
                    </a:cubicBezTo>
                    <a:cubicBezTo>
                      <a:pt x="8838" y="7456"/>
                      <a:pt x="8978" y="7299"/>
                      <a:pt x="9116" y="7143"/>
                    </a:cubicBezTo>
                    <a:lnTo>
                      <a:pt x="9116" y="7143"/>
                    </a:lnTo>
                    <a:cubicBezTo>
                      <a:pt x="8102" y="7293"/>
                      <a:pt x="6886" y="7433"/>
                      <a:pt x="5690" y="7571"/>
                    </a:cubicBezTo>
                    <a:cubicBezTo>
                      <a:pt x="3810" y="7788"/>
                      <a:pt x="2013" y="7994"/>
                      <a:pt x="861" y="8245"/>
                    </a:cubicBezTo>
                    <a:cubicBezTo>
                      <a:pt x="696" y="8281"/>
                      <a:pt x="543" y="8318"/>
                      <a:pt x="407" y="8357"/>
                    </a:cubicBezTo>
                    <a:cubicBezTo>
                      <a:pt x="409" y="8264"/>
                      <a:pt x="417" y="8166"/>
                      <a:pt x="423" y="8070"/>
                    </a:cubicBezTo>
                    <a:cubicBezTo>
                      <a:pt x="435" y="7914"/>
                      <a:pt x="449" y="7758"/>
                      <a:pt x="464" y="7604"/>
                    </a:cubicBezTo>
                    <a:cubicBezTo>
                      <a:pt x="482" y="7430"/>
                      <a:pt x="500" y="7256"/>
                      <a:pt x="511" y="7087"/>
                    </a:cubicBezTo>
                    <a:cubicBezTo>
                      <a:pt x="562" y="6345"/>
                      <a:pt x="665" y="5602"/>
                      <a:pt x="766" y="4882"/>
                    </a:cubicBezTo>
                    <a:cubicBezTo>
                      <a:pt x="793" y="4685"/>
                      <a:pt x="820" y="4486"/>
                      <a:pt x="848" y="4288"/>
                    </a:cubicBezTo>
                    <a:cubicBezTo>
                      <a:pt x="868" y="4136"/>
                      <a:pt x="897" y="3930"/>
                      <a:pt x="933" y="3691"/>
                    </a:cubicBezTo>
                    <a:cubicBezTo>
                      <a:pt x="1097" y="2567"/>
                      <a:pt x="1346" y="868"/>
                      <a:pt x="1291" y="177"/>
                    </a:cubicBezTo>
                    <a:cubicBezTo>
                      <a:pt x="1285" y="88"/>
                      <a:pt x="1219" y="21"/>
                      <a:pt x="113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2"/>
              <p:cNvSpPr/>
              <p:nvPr/>
            </p:nvSpPr>
            <p:spPr>
              <a:xfrm>
                <a:off x="276225" y="3773263"/>
                <a:ext cx="247975" cy="214575"/>
              </a:xfrm>
              <a:custGeom>
                <a:rect b="b" l="l" r="r" t="t"/>
                <a:pathLst>
                  <a:path extrusionOk="0" h="8583" w="9919">
                    <a:moveTo>
                      <a:pt x="956" y="0"/>
                    </a:moveTo>
                    <a:lnTo>
                      <a:pt x="956" y="0"/>
                    </a:lnTo>
                    <a:cubicBezTo>
                      <a:pt x="821" y="123"/>
                      <a:pt x="687" y="248"/>
                      <a:pt x="551" y="372"/>
                    </a:cubicBezTo>
                    <a:cubicBezTo>
                      <a:pt x="544" y="1868"/>
                      <a:pt x="505" y="3543"/>
                      <a:pt x="447" y="3987"/>
                    </a:cubicBezTo>
                    <a:cubicBezTo>
                      <a:pt x="421" y="4187"/>
                      <a:pt x="395" y="4384"/>
                      <a:pt x="366" y="4581"/>
                    </a:cubicBezTo>
                    <a:cubicBezTo>
                      <a:pt x="266" y="5308"/>
                      <a:pt x="160" y="6060"/>
                      <a:pt x="108" y="6815"/>
                    </a:cubicBezTo>
                    <a:cubicBezTo>
                      <a:pt x="97" y="6980"/>
                      <a:pt x="79" y="7149"/>
                      <a:pt x="62" y="7318"/>
                    </a:cubicBezTo>
                    <a:cubicBezTo>
                      <a:pt x="30" y="7628"/>
                      <a:pt x="0" y="7946"/>
                      <a:pt x="2" y="8249"/>
                    </a:cubicBezTo>
                    <a:cubicBezTo>
                      <a:pt x="2" y="8298"/>
                      <a:pt x="2" y="8347"/>
                      <a:pt x="4" y="8394"/>
                    </a:cubicBezTo>
                    <a:cubicBezTo>
                      <a:pt x="5" y="8410"/>
                      <a:pt x="7" y="8428"/>
                      <a:pt x="13" y="8444"/>
                    </a:cubicBezTo>
                    <a:cubicBezTo>
                      <a:pt x="26" y="8487"/>
                      <a:pt x="54" y="8525"/>
                      <a:pt x="92" y="8551"/>
                    </a:cubicBezTo>
                    <a:cubicBezTo>
                      <a:pt x="123" y="8573"/>
                      <a:pt x="160" y="8582"/>
                      <a:pt x="197" y="8582"/>
                    </a:cubicBezTo>
                    <a:cubicBezTo>
                      <a:pt x="211" y="8582"/>
                      <a:pt x="226" y="8581"/>
                      <a:pt x="240" y="8578"/>
                    </a:cubicBezTo>
                    <a:cubicBezTo>
                      <a:pt x="250" y="8577"/>
                      <a:pt x="261" y="8578"/>
                      <a:pt x="271" y="8576"/>
                    </a:cubicBezTo>
                    <a:cubicBezTo>
                      <a:pt x="1227" y="8246"/>
                      <a:pt x="3519" y="7984"/>
                      <a:pt x="5733" y="7729"/>
                    </a:cubicBezTo>
                    <a:cubicBezTo>
                      <a:pt x="7064" y="7577"/>
                      <a:pt x="8350" y="7428"/>
                      <a:pt x="9393" y="7266"/>
                    </a:cubicBezTo>
                    <a:cubicBezTo>
                      <a:pt x="9570" y="7102"/>
                      <a:pt x="9745" y="6935"/>
                      <a:pt x="9918" y="6768"/>
                    </a:cubicBezTo>
                    <a:lnTo>
                      <a:pt x="9918" y="6768"/>
                    </a:lnTo>
                    <a:cubicBezTo>
                      <a:pt x="8787" y="6970"/>
                      <a:pt x="7220" y="7150"/>
                      <a:pt x="5687" y="7327"/>
                    </a:cubicBezTo>
                    <a:cubicBezTo>
                      <a:pt x="3828" y="7541"/>
                      <a:pt x="2054" y="7744"/>
                      <a:pt x="901" y="7992"/>
                    </a:cubicBezTo>
                    <a:cubicBezTo>
                      <a:pt x="720" y="8030"/>
                      <a:pt x="551" y="8070"/>
                      <a:pt x="405" y="8111"/>
                    </a:cubicBezTo>
                    <a:cubicBezTo>
                      <a:pt x="407" y="8034"/>
                      <a:pt x="414" y="7954"/>
                      <a:pt x="418" y="7876"/>
                    </a:cubicBezTo>
                    <a:cubicBezTo>
                      <a:pt x="431" y="7705"/>
                      <a:pt x="446" y="7531"/>
                      <a:pt x="463" y="7358"/>
                    </a:cubicBezTo>
                    <a:cubicBezTo>
                      <a:pt x="482" y="7184"/>
                      <a:pt x="498" y="7010"/>
                      <a:pt x="509" y="6841"/>
                    </a:cubicBezTo>
                    <a:cubicBezTo>
                      <a:pt x="561" y="6101"/>
                      <a:pt x="665" y="5356"/>
                      <a:pt x="765" y="4636"/>
                    </a:cubicBezTo>
                    <a:cubicBezTo>
                      <a:pt x="793" y="4439"/>
                      <a:pt x="820" y="4240"/>
                      <a:pt x="847" y="4042"/>
                    </a:cubicBezTo>
                    <a:cubicBezTo>
                      <a:pt x="918" y="3507"/>
                      <a:pt x="955" y="1576"/>
                      <a:pt x="956"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199775" y="3848913"/>
                <a:ext cx="237675" cy="210650"/>
              </a:xfrm>
              <a:custGeom>
                <a:rect b="b" l="l" r="r" t="t"/>
                <a:pathLst>
                  <a:path extrusionOk="0" h="8426" w="9507">
                    <a:moveTo>
                      <a:pt x="962" y="1"/>
                    </a:moveTo>
                    <a:lnTo>
                      <a:pt x="962" y="1"/>
                    </a:lnTo>
                    <a:cubicBezTo>
                      <a:pt x="826" y="146"/>
                      <a:pt x="689" y="295"/>
                      <a:pt x="555" y="442"/>
                    </a:cubicBezTo>
                    <a:cubicBezTo>
                      <a:pt x="545" y="1876"/>
                      <a:pt x="508" y="3408"/>
                      <a:pt x="452" y="3829"/>
                    </a:cubicBezTo>
                    <a:cubicBezTo>
                      <a:pt x="422" y="4027"/>
                      <a:pt x="395" y="4223"/>
                      <a:pt x="369" y="4419"/>
                    </a:cubicBezTo>
                    <a:cubicBezTo>
                      <a:pt x="267" y="5146"/>
                      <a:pt x="163" y="5898"/>
                      <a:pt x="109" y="6656"/>
                    </a:cubicBezTo>
                    <a:cubicBezTo>
                      <a:pt x="98" y="6821"/>
                      <a:pt x="82" y="6990"/>
                      <a:pt x="63" y="7159"/>
                    </a:cubicBezTo>
                    <a:cubicBezTo>
                      <a:pt x="40" y="7394"/>
                      <a:pt x="16" y="7636"/>
                      <a:pt x="7" y="7872"/>
                    </a:cubicBezTo>
                    <a:cubicBezTo>
                      <a:pt x="2" y="7995"/>
                      <a:pt x="1" y="8117"/>
                      <a:pt x="6" y="8235"/>
                    </a:cubicBezTo>
                    <a:cubicBezTo>
                      <a:pt x="7" y="8251"/>
                      <a:pt x="10" y="8269"/>
                      <a:pt x="15" y="8285"/>
                    </a:cubicBezTo>
                    <a:cubicBezTo>
                      <a:pt x="22" y="8308"/>
                      <a:pt x="36" y="8331"/>
                      <a:pt x="51" y="8349"/>
                    </a:cubicBezTo>
                    <a:cubicBezTo>
                      <a:pt x="63" y="8365"/>
                      <a:pt x="77" y="8379"/>
                      <a:pt x="94" y="8390"/>
                    </a:cubicBezTo>
                    <a:cubicBezTo>
                      <a:pt x="128" y="8414"/>
                      <a:pt x="168" y="8426"/>
                      <a:pt x="208" y="8426"/>
                    </a:cubicBezTo>
                    <a:cubicBezTo>
                      <a:pt x="230" y="8426"/>
                      <a:pt x="252" y="8422"/>
                      <a:pt x="273" y="8415"/>
                    </a:cubicBezTo>
                    <a:cubicBezTo>
                      <a:pt x="1230" y="8086"/>
                      <a:pt x="3521" y="7822"/>
                      <a:pt x="5736" y="7569"/>
                    </a:cubicBezTo>
                    <a:cubicBezTo>
                      <a:pt x="6824" y="7442"/>
                      <a:pt x="7880" y="7322"/>
                      <a:pt x="8801" y="7194"/>
                    </a:cubicBezTo>
                    <a:cubicBezTo>
                      <a:pt x="9039" y="7022"/>
                      <a:pt x="9274" y="6851"/>
                      <a:pt x="9506" y="6678"/>
                    </a:cubicBezTo>
                    <a:lnTo>
                      <a:pt x="9506" y="6678"/>
                    </a:lnTo>
                    <a:cubicBezTo>
                      <a:pt x="8423" y="6852"/>
                      <a:pt x="7042" y="7011"/>
                      <a:pt x="5689" y="7168"/>
                    </a:cubicBezTo>
                    <a:cubicBezTo>
                      <a:pt x="3664" y="7400"/>
                      <a:pt x="1734" y="7622"/>
                      <a:pt x="605" y="7900"/>
                    </a:cubicBezTo>
                    <a:cubicBezTo>
                      <a:pt x="536" y="7917"/>
                      <a:pt x="469" y="7934"/>
                      <a:pt x="407" y="7952"/>
                    </a:cubicBezTo>
                    <a:cubicBezTo>
                      <a:pt x="411" y="7809"/>
                      <a:pt x="422" y="7663"/>
                      <a:pt x="435" y="7516"/>
                    </a:cubicBezTo>
                    <a:cubicBezTo>
                      <a:pt x="444" y="7410"/>
                      <a:pt x="454" y="7304"/>
                      <a:pt x="466" y="7200"/>
                    </a:cubicBezTo>
                    <a:cubicBezTo>
                      <a:pt x="483" y="7025"/>
                      <a:pt x="502" y="6852"/>
                      <a:pt x="513" y="6683"/>
                    </a:cubicBezTo>
                    <a:cubicBezTo>
                      <a:pt x="564" y="5941"/>
                      <a:pt x="668" y="5197"/>
                      <a:pt x="769" y="4475"/>
                    </a:cubicBezTo>
                    <a:cubicBezTo>
                      <a:pt x="798" y="4279"/>
                      <a:pt x="825" y="4082"/>
                      <a:pt x="851" y="3884"/>
                    </a:cubicBezTo>
                    <a:cubicBezTo>
                      <a:pt x="920" y="3368"/>
                      <a:pt x="958" y="1545"/>
                      <a:pt x="962"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2"/>
              <p:cNvSpPr/>
              <p:nvPr/>
            </p:nvSpPr>
            <p:spPr>
              <a:xfrm>
                <a:off x="128925" y="3930713"/>
                <a:ext cx="235625" cy="178425"/>
              </a:xfrm>
              <a:custGeom>
                <a:rect b="b" l="l" r="r" t="t"/>
                <a:pathLst>
                  <a:path extrusionOk="0" h="7137" w="9425">
                    <a:moveTo>
                      <a:pt x="949" y="0"/>
                    </a:moveTo>
                    <a:cubicBezTo>
                      <a:pt x="919" y="36"/>
                      <a:pt x="889" y="71"/>
                      <a:pt x="860" y="107"/>
                    </a:cubicBezTo>
                    <a:cubicBezTo>
                      <a:pt x="748" y="245"/>
                      <a:pt x="642" y="387"/>
                      <a:pt x="534" y="527"/>
                    </a:cubicBezTo>
                    <a:cubicBezTo>
                      <a:pt x="515" y="1457"/>
                      <a:pt x="486" y="2254"/>
                      <a:pt x="447" y="2540"/>
                    </a:cubicBezTo>
                    <a:cubicBezTo>
                      <a:pt x="421" y="2739"/>
                      <a:pt x="393" y="2935"/>
                      <a:pt x="367" y="3133"/>
                    </a:cubicBezTo>
                    <a:cubicBezTo>
                      <a:pt x="266" y="3860"/>
                      <a:pt x="161" y="4611"/>
                      <a:pt x="108" y="5367"/>
                    </a:cubicBezTo>
                    <a:cubicBezTo>
                      <a:pt x="97" y="5532"/>
                      <a:pt x="80" y="5700"/>
                      <a:pt x="62" y="5870"/>
                    </a:cubicBezTo>
                    <a:cubicBezTo>
                      <a:pt x="33" y="6161"/>
                      <a:pt x="5" y="6459"/>
                      <a:pt x="2" y="6745"/>
                    </a:cubicBezTo>
                    <a:cubicBezTo>
                      <a:pt x="2" y="6813"/>
                      <a:pt x="1" y="6881"/>
                      <a:pt x="5" y="6946"/>
                    </a:cubicBezTo>
                    <a:cubicBezTo>
                      <a:pt x="6" y="6965"/>
                      <a:pt x="8" y="6981"/>
                      <a:pt x="13" y="6996"/>
                    </a:cubicBezTo>
                    <a:cubicBezTo>
                      <a:pt x="26" y="7039"/>
                      <a:pt x="54" y="7077"/>
                      <a:pt x="93" y="7104"/>
                    </a:cubicBezTo>
                    <a:cubicBezTo>
                      <a:pt x="116" y="7119"/>
                      <a:pt x="141" y="7126"/>
                      <a:pt x="167" y="7132"/>
                    </a:cubicBezTo>
                    <a:cubicBezTo>
                      <a:pt x="182" y="7135"/>
                      <a:pt x="198" y="7137"/>
                      <a:pt x="214" y="7137"/>
                    </a:cubicBezTo>
                    <a:cubicBezTo>
                      <a:pt x="234" y="7137"/>
                      <a:pt x="253" y="7134"/>
                      <a:pt x="272" y="7126"/>
                    </a:cubicBezTo>
                    <a:cubicBezTo>
                      <a:pt x="1229" y="6798"/>
                      <a:pt x="3520" y="6534"/>
                      <a:pt x="5734" y="6280"/>
                    </a:cubicBezTo>
                    <a:cubicBezTo>
                      <a:pt x="6721" y="6167"/>
                      <a:pt x="7682" y="6056"/>
                      <a:pt x="8541" y="5941"/>
                    </a:cubicBezTo>
                    <a:cubicBezTo>
                      <a:pt x="8838" y="5766"/>
                      <a:pt x="9131" y="5587"/>
                      <a:pt x="9424" y="5403"/>
                    </a:cubicBezTo>
                    <a:lnTo>
                      <a:pt x="9424" y="5403"/>
                    </a:lnTo>
                    <a:cubicBezTo>
                      <a:pt x="8353" y="5572"/>
                      <a:pt x="7009" y="5727"/>
                      <a:pt x="5689" y="5880"/>
                    </a:cubicBezTo>
                    <a:cubicBezTo>
                      <a:pt x="3843" y="6092"/>
                      <a:pt x="2080" y="6295"/>
                      <a:pt x="925" y="6539"/>
                    </a:cubicBezTo>
                    <a:cubicBezTo>
                      <a:pt x="735" y="6578"/>
                      <a:pt x="560" y="6621"/>
                      <a:pt x="407" y="6663"/>
                    </a:cubicBezTo>
                    <a:cubicBezTo>
                      <a:pt x="410" y="6582"/>
                      <a:pt x="416" y="6498"/>
                      <a:pt x="421" y="6413"/>
                    </a:cubicBezTo>
                    <a:cubicBezTo>
                      <a:pt x="432" y="6247"/>
                      <a:pt x="447" y="6078"/>
                      <a:pt x="464" y="5910"/>
                    </a:cubicBezTo>
                    <a:cubicBezTo>
                      <a:pt x="482" y="5736"/>
                      <a:pt x="499" y="5563"/>
                      <a:pt x="510" y="5394"/>
                    </a:cubicBezTo>
                    <a:cubicBezTo>
                      <a:pt x="561" y="4652"/>
                      <a:pt x="666" y="3907"/>
                      <a:pt x="766" y="3187"/>
                    </a:cubicBezTo>
                    <a:cubicBezTo>
                      <a:pt x="795" y="2990"/>
                      <a:pt x="821" y="2792"/>
                      <a:pt x="848" y="2595"/>
                    </a:cubicBezTo>
                    <a:cubicBezTo>
                      <a:pt x="898" y="2218"/>
                      <a:pt x="932" y="1150"/>
                      <a:pt x="949"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2"/>
              <p:cNvSpPr/>
              <p:nvPr/>
            </p:nvSpPr>
            <p:spPr>
              <a:xfrm>
                <a:off x="67225" y="4027263"/>
                <a:ext cx="199175" cy="130725"/>
              </a:xfrm>
              <a:custGeom>
                <a:rect b="b" l="l" r="r" t="t"/>
                <a:pathLst>
                  <a:path extrusionOk="0" h="5229" w="7967">
                    <a:moveTo>
                      <a:pt x="911" y="0"/>
                    </a:moveTo>
                    <a:cubicBezTo>
                      <a:pt x="731" y="362"/>
                      <a:pt x="559" y="728"/>
                      <a:pt x="398" y="1097"/>
                    </a:cubicBezTo>
                    <a:cubicBezTo>
                      <a:pt x="391" y="1140"/>
                      <a:pt x="386" y="1182"/>
                      <a:pt x="380" y="1224"/>
                    </a:cubicBezTo>
                    <a:cubicBezTo>
                      <a:pt x="277" y="1948"/>
                      <a:pt x="172" y="2701"/>
                      <a:pt x="120" y="3457"/>
                    </a:cubicBezTo>
                    <a:cubicBezTo>
                      <a:pt x="109" y="3622"/>
                      <a:pt x="93" y="3790"/>
                      <a:pt x="74" y="3960"/>
                    </a:cubicBezTo>
                    <a:cubicBezTo>
                      <a:pt x="39" y="4320"/>
                      <a:pt x="0" y="4692"/>
                      <a:pt x="17" y="5036"/>
                    </a:cubicBezTo>
                    <a:cubicBezTo>
                      <a:pt x="18" y="5052"/>
                      <a:pt x="21" y="5071"/>
                      <a:pt x="26" y="5086"/>
                    </a:cubicBezTo>
                    <a:cubicBezTo>
                      <a:pt x="39" y="5129"/>
                      <a:pt x="67" y="5166"/>
                      <a:pt x="106" y="5194"/>
                    </a:cubicBezTo>
                    <a:cubicBezTo>
                      <a:pt x="140" y="5217"/>
                      <a:pt x="179" y="5229"/>
                      <a:pt x="219" y="5229"/>
                    </a:cubicBezTo>
                    <a:cubicBezTo>
                      <a:pt x="241" y="5229"/>
                      <a:pt x="264" y="5225"/>
                      <a:pt x="285" y="5217"/>
                    </a:cubicBezTo>
                    <a:cubicBezTo>
                      <a:pt x="1241" y="4888"/>
                      <a:pt x="3533" y="4625"/>
                      <a:pt x="5748" y="4371"/>
                    </a:cubicBezTo>
                    <a:cubicBezTo>
                      <a:pt x="6036" y="4338"/>
                      <a:pt x="6323" y="4304"/>
                      <a:pt x="6607" y="4273"/>
                    </a:cubicBezTo>
                    <a:cubicBezTo>
                      <a:pt x="7033" y="4114"/>
                      <a:pt x="7458" y="3942"/>
                      <a:pt x="7880" y="3744"/>
                    </a:cubicBezTo>
                    <a:cubicBezTo>
                      <a:pt x="7909" y="3730"/>
                      <a:pt x="7937" y="3714"/>
                      <a:pt x="7967" y="3702"/>
                    </a:cubicBezTo>
                    <a:lnTo>
                      <a:pt x="7967" y="3702"/>
                    </a:lnTo>
                    <a:cubicBezTo>
                      <a:pt x="7241" y="3794"/>
                      <a:pt x="6467" y="3883"/>
                      <a:pt x="5700" y="3971"/>
                    </a:cubicBezTo>
                    <a:cubicBezTo>
                      <a:pt x="3988" y="4169"/>
                      <a:pt x="2348" y="4358"/>
                      <a:pt x="1199" y="4579"/>
                    </a:cubicBezTo>
                    <a:cubicBezTo>
                      <a:pt x="905" y="4635"/>
                      <a:pt x="640" y="4694"/>
                      <a:pt x="419" y="4756"/>
                    </a:cubicBezTo>
                    <a:cubicBezTo>
                      <a:pt x="420" y="4724"/>
                      <a:pt x="422" y="4690"/>
                      <a:pt x="425" y="4657"/>
                    </a:cubicBezTo>
                    <a:cubicBezTo>
                      <a:pt x="435" y="4443"/>
                      <a:pt x="455" y="4223"/>
                      <a:pt x="477" y="4005"/>
                    </a:cubicBezTo>
                    <a:cubicBezTo>
                      <a:pt x="495" y="3831"/>
                      <a:pt x="512" y="3658"/>
                      <a:pt x="523" y="3489"/>
                    </a:cubicBezTo>
                    <a:cubicBezTo>
                      <a:pt x="574" y="2746"/>
                      <a:pt x="678" y="2002"/>
                      <a:pt x="779" y="1281"/>
                    </a:cubicBezTo>
                    <a:cubicBezTo>
                      <a:pt x="806" y="1084"/>
                      <a:pt x="835" y="886"/>
                      <a:pt x="861" y="690"/>
                    </a:cubicBezTo>
                    <a:cubicBezTo>
                      <a:pt x="881" y="547"/>
                      <a:pt x="897" y="306"/>
                      <a:pt x="911"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601700" y="3631963"/>
                <a:ext cx="684975" cy="621050"/>
              </a:xfrm>
              <a:custGeom>
                <a:rect b="b" l="l" r="r" t="t"/>
                <a:pathLst>
                  <a:path extrusionOk="0" h="24842" w="27399">
                    <a:moveTo>
                      <a:pt x="1" y="0"/>
                    </a:moveTo>
                    <a:cubicBezTo>
                      <a:pt x="73" y="3153"/>
                      <a:pt x="1423" y="6318"/>
                      <a:pt x="3079" y="9004"/>
                    </a:cubicBezTo>
                    <a:cubicBezTo>
                      <a:pt x="5062" y="12221"/>
                      <a:pt x="7879" y="15180"/>
                      <a:pt x="10876" y="17461"/>
                    </a:cubicBezTo>
                    <a:cubicBezTo>
                      <a:pt x="13139" y="19183"/>
                      <a:pt x="15657" y="20771"/>
                      <a:pt x="18236" y="21979"/>
                    </a:cubicBezTo>
                    <a:cubicBezTo>
                      <a:pt x="20027" y="22819"/>
                      <a:pt x="21844" y="23224"/>
                      <a:pt x="23693" y="23851"/>
                    </a:cubicBezTo>
                    <a:lnTo>
                      <a:pt x="27228" y="24842"/>
                    </a:lnTo>
                    <a:cubicBezTo>
                      <a:pt x="27399" y="23899"/>
                      <a:pt x="26654" y="21800"/>
                      <a:pt x="26344" y="20918"/>
                    </a:cubicBezTo>
                    <a:cubicBezTo>
                      <a:pt x="25524" y="18583"/>
                      <a:pt x="24367" y="16420"/>
                      <a:pt x="22788" y="14481"/>
                    </a:cubicBezTo>
                    <a:cubicBezTo>
                      <a:pt x="16800" y="7134"/>
                      <a:pt x="9774" y="1138"/>
                      <a:pt x="1"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2"/>
              <p:cNvSpPr/>
              <p:nvPr/>
            </p:nvSpPr>
            <p:spPr>
              <a:xfrm>
                <a:off x="-381975" y="3855838"/>
                <a:ext cx="59125" cy="60425"/>
              </a:xfrm>
              <a:custGeom>
                <a:rect b="b" l="l" r="r" t="t"/>
                <a:pathLst>
                  <a:path extrusionOk="0" h="2417" w="2365">
                    <a:moveTo>
                      <a:pt x="212" y="0"/>
                    </a:moveTo>
                    <a:cubicBezTo>
                      <a:pt x="212" y="58"/>
                      <a:pt x="212" y="115"/>
                      <a:pt x="209" y="172"/>
                    </a:cubicBezTo>
                    <a:cubicBezTo>
                      <a:pt x="208" y="188"/>
                      <a:pt x="206" y="205"/>
                      <a:pt x="201" y="222"/>
                    </a:cubicBezTo>
                    <a:cubicBezTo>
                      <a:pt x="187" y="265"/>
                      <a:pt x="160" y="304"/>
                      <a:pt x="121" y="329"/>
                    </a:cubicBezTo>
                    <a:cubicBezTo>
                      <a:pt x="86" y="352"/>
                      <a:pt x="48" y="360"/>
                      <a:pt x="9" y="360"/>
                    </a:cubicBezTo>
                    <a:cubicBezTo>
                      <a:pt x="6" y="360"/>
                      <a:pt x="4" y="360"/>
                      <a:pt x="1" y="360"/>
                    </a:cubicBezTo>
                    <a:lnTo>
                      <a:pt x="1" y="360"/>
                    </a:lnTo>
                    <a:cubicBezTo>
                      <a:pt x="698" y="1040"/>
                      <a:pt x="1401" y="1704"/>
                      <a:pt x="2114" y="2339"/>
                    </a:cubicBezTo>
                    <a:cubicBezTo>
                      <a:pt x="2201" y="2365"/>
                      <a:pt x="2286" y="2391"/>
                      <a:pt x="2365" y="2416"/>
                    </a:cubicBezTo>
                    <a:cubicBezTo>
                      <a:pt x="2361" y="2280"/>
                      <a:pt x="2350" y="2140"/>
                      <a:pt x="2338" y="1998"/>
                    </a:cubicBezTo>
                    <a:cubicBezTo>
                      <a:pt x="1621" y="1358"/>
                      <a:pt x="913" y="688"/>
                      <a:pt x="212"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2"/>
              <p:cNvSpPr/>
              <p:nvPr/>
            </p:nvSpPr>
            <p:spPr>
              <a:xfrm>
                <a:off x="-228400" y="3984213"/>
                <a:ext cx="60450" cy="52500"/>
              </a:xfrm>
              <a:custGeom>
                <a:rect b="b" l="l" r="r" t="t"/>
                <a:pathLst>
                  <a:path extrusionOk="0" h="2100" w="2418">
                    <a:moveTo>
                      <a:pt x="115" y="1"/>
                    </a:moveTo>
                    <a:lnTo>
                      <a:pt x="115" y="1"/>
                    </a:lnTo>
                    <a:cubicBezTo>
                      <a:pt x="117" y="86"/>
                      <a:pt x="117" y="170"/>
                      <a:pt x="113" y="252"/>
                    </a:cubicBezTo>
                    <a:cubicBezTo>
                      <a:pt x="112" y="268"/>
                      <a:pt x="109" y="286"/>
                      <a:pt x="104" y="302"/>
                    </a:cubicBezTo>
                    <a:cubicBezTo>
                      <a:pt x="92" y="345"/>
                      <a:pt x="63" y="384"/>
                      <a:pt x="25" y="410"/>
                    </a:cubicBezTo>
                    <a:cubicBezTo>
                      <a:pt x="17" y="415"/>
                      <a:pt x="8" y="416"/>
                      <a:pt x="0" y="420"/>
                    </a:cubicBezTo>
                    <a:cubicBezTo>
                      <a:pt x="653" y="917"/>
                      <a:pt x="1303" y="1433"/>
                      <a:pt x="1922" y="1979"/>
                    </a:cubicBezTo>
                    <a:cubicBezTo>
                      <a:pt x="2102" y="2018"/>
                      <a:pt x="2269" y="2058"/>
                      <a:pt x="2418" y="2099"/>
                    </a:cubicBezTo>
                    <a:cubicBezTo>
                      <a:pt x="2414" y="2022"/>
                      <a:pt x="2408" y="1942"/>
                      <a:pt x="2403" y="1865"/>
                    </a:cubicBezTo>
                    <a:cubicBezTo>
                      <a:pt x="1673" y="1199"/>
                      <a:pt x="892" y="589"/>
                      <a:pt x="115"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14725" y="4159938"/>
                <a:ext cx="55500" cy="46800"/>
              </a:xfrm>
              <a:custGeom>
                <a:rect b="b" l="l" r="r" t="t"/>
                <a:pathLst>
                  <a:path extrusionOk="0" h="1872" w="2220">
                    <a:moveTo>
                      <a:pt x="167" y="1"/>
                    </a:moveTo>
                    <a:cubicBezTo>
                      <a:pt x="167" y="68"/>
                      <a:pt x="167" y="137"/>
                      <a:pt x="164" y="201"/>
                    </a:cubicBezTo>
                    <a:cubicBezTo>
                      <a:pt x="163" y="218"/>
                      <a:pt x="160" y="235"/>
                      <a:pt x="154" y="252"/>
                    </a:cubicBezTo>
                    <a:cubicBezTo>
                      <a:pt x="142" y="295"/>
                      <a:pt x="113" y="334"/>
                      <a:pt x="76" y="359"/>
                    </a:cubicBezTo>
                    <a:cubicBezTo>
                      <a:pt x="54" y="375"/>
                      <a:pt x="26" y="383"/>
                      <a:pt x="1" y="388"/>
                    </a:cubicBezTo>
                    <a:cubicBezTo>
                      <a:pt x="144" y="506"/>
                      <a:pt x="287" y="625"/>
                      <a:pt x="425" y="748"/>
                    </a:cubicBezTo>
                    <a:cubicBezTo>
                      <a:pt x="555" y="862"/>
                      <a:pt x="695" y="999"/>
                      <a:pt x="844" y="1140"/>
                    </a:cubicBezTo>
                    <a:cubicBezTo>
                      <a:pt x="1033" y="1323"/>
                      <a:pt x="1232" y="1516"/>
                      <a:pt x="1438" y="1693"/>
                    </a:cubicBezTo>
                    <a:cubicBezTo>
                      <a:pt x="1732" y="1752"/>
                      <a:pt x="1997" y="1810"/>
                      <a:pt x="2219" y="1871"/>
                    </a:cubicBezTo>
                    <a:cubicBezTo>
                      <a:pt x="2218" y="1840"/>
                      <a:pt x="2214" y="1805"/>
                      <a:pt x="2213" y="1772"/>
                    </a:cubicBezTo>
                    <a:cubicBezTo>
                      <a:pt x="1848" y="1552"/>
                      <a:pt x="1468" y="1184"/>
                      <a:pt x="1123" y="851"/>
                    </a:cubicBezTo>
                    <a:cubicBezTo>
                      <a:pt x="972" y="704"/>
                      <a:pt x="828" y="565"/>
                      <a:pt x="694" y="446"/>
                    </a:cubicBezTo>
                    <a:cubicBezTo>
                      <a:pt x="521" y="294"/>
                      <a:pt x="346" y="145"/>
                      <a:pt x="167"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2"/>
              <p:cNvSpPr/>
              <p:nvPr/>
            </p:nvSpPr>
            <p:spPr>
              <a:xfrm>
                <a:off x="-163825" y="4040138"/>
                <a:ext cx="72275" cy="68225"/>
              </a:xfrm>
              <a:custGeom>
                <a:rect b="b" l="l" r="r" t="t"/>
                <a:pathLst>
                  <a:path extrusionOk="0" h="2729" w="2891">
                    <a:moveTo>
                      <a:pt x="237" y="0"/>
                    </a:moveTo>
                    <a:cubicBezTo>
                      <a:pt x="237" y="49"/>
                      <a:pt x="239" y="98"/>
                      <a:pt x="236" y="145"/>
                    </a:cubicBezTo>
                    <a:cubicBezTo>
                      <a:pt x="235" y="161"/>
                      <a:pt x="232" y="178"/>
                      <a:pt x="227" y="195"/>
                    </a:cubicBezTo>
                    <a:cubicBezTo>
                      <a:pt x="215" y="238"/>
                      <a:pt x="186" y="277"/>
                      <a:pt x="148" y="303"/>
                    </a:cubicBezTo>
                    <a:cubicBezTo>
                      <a:pt x="116" y="324"/>
                      <a:pt x="79" y="333"/>
                      <a:pt x="42" y="333"/>
                    </a:cubicBezTo>
                    <a:cubicBezTo>
                      <a:pt x="28" y="333"/>
                      <a:pt x="14" y="332"/>
                      <a:pt x="1" y="329"/>
                    </a:cubicBezTo>
                    <a:lnTo>
                      <a:pt x="1" y="329"/>
                    </a:lnTo>
                    <a:cubicBezTo>
                      <a:pt x="568" y="838"/>
                      <a:pt x="1144" y="1341"/>
                      <a:pt x="1710" y="1829"/>
                    </a:cubicBezTo>
                    <a:cubicBezTo>
                      <a:pt x="1981" y="2063"/>
                      <a:pt x="2253" y="2298"/>
                      <a:pt x="2522" y="2534"/>
                    </a:cubicBezTo>
                    <a:cubicBezTo>
                      <a:pt x="2577" y="2584"/>
                      <a:pt x="2637" y="2631"/>
                      <a:pt x="2693" y="2678"/>
                    </a:cubicBezTo>
                    <a:cubicBezTo>
                      <a:pt x="2762" y="2695"/>
                      <a:pt x="2828" y="2712"/>
                      <a:pt x="2891" y="2729"/>
                    </a:cubicBezTo>
                    <a:cubicBezTo>
                      <a:pt x="2888" y="2588"/>
                      <a:pt x="2876" y="2441"/>
                      <a:pt x="2863" y="2294"/>
                    </a:cubicBezTo>
                    <a:cubicBezTo>
                      <a:pt x="2839" y="2272"/>
                      <a:pt x="2812" y="2252"/>
                      <a:pt x="2787" y="2230"/>
                    </a:cubicBezTo>
                    <a:cubicBezTo>
                      <a:pt x="2517" y="1994"/>
                      <a:pt x="2244" y="1760"/>
                      <a:pt x="1973" y="1524"/>
                    </a:cubicBezTo>
                    <a:cubicBezTo>
                      <a:pt x="1399" y="1028"/>
                      <a:pt x="813" y="518"/>
                      <a:pt x="237"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2"/>
              <p:cNvSpPr/>
              <p:nvPr/>
            </p:nvSpPr>
            <p:spPr>
              <a:xfrm>
                <a:off x="-82650" y="4106363"/>
                <a:ext cx="62050" cy="51575"/>
              </a:xfrm>
              <a:custGeom>
                <a:rect b="b" l="l" r="r" t="t"/>
                <a:pathLst>
                  <a:path extrusionOk="0" h="2063" w="2482">
                    <a:moveTo>
                      <a:pt x="45" y="0"/>
                    </a:moveTo>
                    <a:cubicBezTo>
                      <a:pt x="51" y="123"/>
                      <a:pt x="52" y="244"/>
                      <a:pt x="47" y="362"/>
                    </a:cubicBezTo>
                    <a:cubicBezTo>
                      <a:pt x="46" y="379"/>
                      <a:pt x="43" y="396"/>
                      <a:pt x="37" y="412"/>
                    </a:cubicBezTo>
                    <a:cubicBezTo>
                      <a:pt x="30" y="436"/>
                      <a:pt x="16" y="458"/>
                      <a:pt x="1" y="478"/>
                    </a:cubicBezTo>
                    <a:cubicBezTo>
                      <a:pt x="390" y="782"/>
                      <a:pt x="786" y="1073"/>
                      <a:pt x="1178" y="1359"/>
                    </a:cubicBezTo>
                    <a:cubicBezTo>
                      <a:pt x="1437" y="1548"/>
                      <a:pt x="1701" y="1742"/>
                      <a:pt x="1963" y="1939"/>
                    </a:cubicBezTo>
                    <a:cubicBezTo>
                      <a:pt x="2152" y="1979"/>
                      <a:pt x="2327" y="2021"/>
                      <a:pt x="2481" y="2063"/>
                    </a:cubicBezTo>
                    <a:cubicBezTo>
                      <a:pt x="2480" y="1981"/>
                      <a:pt x="2474" y="1897"/>
                      <a:pt x="2467" y="1814"/>
                    </a:cubicBezTo>
                    <a:cubicBezTo>
                      <a:pt x="2117" y="1544"/>
                      <a:pt x="1764" y="1286"/>
                      <a:pt x="1415" y="1032"/>
                    </a:cubicBezTo>
                    <a:cubicBezTo>
                      <a:pt x="960" y="700"/>
                      <a:pt x="493" y="360"/>
                      <a:pt x="45"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314625" y="3915188"/>
                <a:ext cx="79050" cy="68275"/>
              </a:xfrm>
              <a:custGeom>
                <a:rect b="b" l="l" r="r" t="t"/>
                <a:pathLst>
                  <a:path extrusionOk="0" h="2731" w="3162">
                    <a:moveTo>
                      <a:pt x="72" y="0"/>
                    </a:moveTo>
                    <a:lnTo>
                      <a:pt x="72" y="0"/>
                    </a:lnTo>
                    <a:cubicBezTo>
                      <a:pt x="75" y="112"/>
                      <a:pt x="76" y="224"/>
                      <a:pt x="72" y="331"/>
                    </a:cubicBezTo>
                    <a:cubicBezTo>
                      <a:pt x="70" y="348"/>
                      <a:pt x="68" y="364"/>
                      <a:pt x="63" y="381"/>
                    </a:cubicBezTo>
                    <a:cubicBezTo>
                      <a:pt x="52" y="416"/>
                      <a:pt x="28" y="447"/>
                      <a:pt x="1" y="472"/>
                    </a:cubicBezTo>
                    <a:cubicBezTo>
                      <a:pt x="300" y="731"/>
                      <a:pt x="602" y="985"/>
                      <a:pt x="907" y="1231"/>
                    </a:cubicBezTo>
                    <a:cubicBezTo>
                      <a:pt x="1498" y="1712"/>
                      <a:pt x="2111" y="2173"/>
                      <a:pt x="2707" y="2619"/>
                    </a:cubicBezTo>
                    <a:cubicBezTo>
                      <a:pt x="2872" y="2655"/>
                      <a:pt x="3024" y="2693"/>
                      <a:pt x="3162" y="2731"/>
                    </a:cubicBezTo>
                    <a:cubicBezTo>
                      <a:pt x="3159" y="2638"/>
                      <a:pt x="3152" y="2540"/>
                      <a:pt x="3144" y="2444"/>
                    </a:cubicBezTo>
                    <a:cubicBezTo>
                      <a:pt x="3091" y="2404"/>
                      <a:pt x="3037" y="2363"/>
                      <a:pt x="2984" y="2324"/>
                    </a:cubicBezTo>
                    <a:cubicBezTo>
                      <a:pt x="2381" y="1870"/>
                      <a:pt x="1758" y="1403"/>
                      <a:pt x="1162" y="918"/>
                    </a:cubicBezTo>
                    <a:cubicBezTo>
                      <a:pt x="796" y="621"/>
                      <a:pt x="433" y="316"/>
                      <a:pt x="72"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2"/>
              <p:cNvSpPr/>
              <p:nvPr/>
            </p:nvSpPr>
            <p:spPr>
              <a:xfrm>
                <a:off x="-501175" y="3728263"/>
                <a:ext cx="48850" cy="58625"/>
              </a:xfrm>
              <a:custGeom>
                <a:rect b="b" l="l" r="r" t="t"/>
                <a:pathLst>
                  <a:path extrusionOk="0" h="2345" w="1954">
                    <a:moveTo>
                      <a:pt x="48" y="1"/>
                    </a:moveTo>
                    <a:lnTo>
                      <a:pt x="48" y="1"/>
                    </a:lnTo>
                    <a:cubicBezTo>
                      <a:pt x="55" y="141"/>
                      <a:pt x="58" y="281"/>
                      <a:pt x="52" y="416"/>
                    </a:cubicBezTo>
                    <a:cubicBezTo>
                      <a:pt x="51" y="432"/>
                      <a:pt x="48" y="449"/>
                      <a:pt x="42" y="465"/>
                    </a:cubicBezTo>
                    <a:cubicBezTo>
                      <a:pt x="34" y="493"/>
                      <a:pt x="19" y="515"/>
                      <a:pt x="0" y="537"/>
                    </a:cubicBezTo>
                    <a:cubicBezTo>
                      <a:pt x="165" y="711"/>
                      <a:pt x="329" y="885"/>
                      <a:pt x="493" y="1061"/>
                    </a:cubicBezTo>
                    <a:cubicBezTo>
                      <a:pt x="865" y="1453"/>
                      <a:pt x="1237" y="1847"/>
                      <a:pt x="1613" y="2242"/>
                    </a:cubicBezTo>
                    <a:cubicBezTo>
                      <a:pt x="1727" y="2275"/>
                      <a:pt x="1841" y="2308"/>
                      <a:pt x="1953" y="2344"/>
                    </a:cubicBezTo>
                    <a:cubicBezTo>
                      <a:pt x="1951" y="2229"/>
                      <a:pt x="1943" y="2109"/>
                      <a:pt x="1933" y="1991"/>
                    </a:cubicBezTo>
                    <a:cubicBezTo>
                      <a:pt x="1549" y="1587"/>
                      <a:pt x="1167" y="1182"/>
                      <a:pt x="787" y="782"/>
                    </a:cubicBezTo>
                    <a:cubicBezTo>
                      <a:pt x="542" y="521"/>
                      <a:pt x="296" y="262"/>
                      <a:pt x="48"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2"/>
              <p:cNvSpPr/>
              <p:nvPr/>
            </p:nvSpPr>
            <p:spPr>
              <a:xfrm>
                <a:off x="-601700" y="3631988"/>
                <a:ext cx="91800" cy="99450"/>
              </a:xfrm>
              <a:custGeom>
                <a:rect b="b" l="l" r="r" t="t"/>
                <a:pathLst>
                  <a:path extrusionOk="0" h="3978" w="3672">
                    <a:moveTo>
                      <a:pt x="1" y="0"/>
                    </a:moveTo>
                    <a:cubicBezTo>
                      <a:pt x="4" y="99"/>
                      <a:pt x="10" y="196"/>
                      <a:pt x="15" y="294"/>
                    </a:cubicBezTo>
                    <a:cubicBezTo>
                      <a:pt x="1215" y="1452"/>
                      <a:pt x="2426" y="2709"/>
                      <a:pt x="3616" y="3961"/>
                    </a:cubicBezTo>
                    <a:cubicBezTo>
                      <a:pt x="3633" y="3968"/>
                      <a:pt x="3653" y="3972"/>
                      <a:pt x="3671" y="3978"/>
                    </a:cubicBezTo>
                    <a:cubicBezTo>
                      <a:pt x="3666" y="3786"/>
                      <a:pt x="3647" y="3586"/>
                      <a:pt x="3628" y="3388"/>
                    </a:cubicBezTo>
                    <a:cubicBezTo>
                      <a:pt x="2540" y="2244"/>
                      <a:pt x="1435" y="1106"/>
                      <a:pt x="338" y="45"/>
                    </a:cubicBezTo>
                    <a:cubicBezTo>
                      <a:pt x="225" y="31"/>
                      <a:pt x="114" y="13"/>
                      <a:pt x="1"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446925" y="3789138"/>
                <a:ext cx="60175" cy="63775"/>
              </a:xfrm>
              <a:custGeom>
                <a:rect b="b" l="l" r="r" t="t"/>
                <a:pathLst>
                  <a:path extrusionOk="0" h="2551" w="2407">
                    <a:moveTo>
                      <a:pt x="188" y="0"/>
                    </a:moveTo>
                    <a:cubicBezTo>
                      <a:pt x="188" y="67"/>
                      <a:pt x="188" y="134"/>
                      <a:pt x="186" y="197"/>
                    </a:cubicBezTo>
                    <a:cubicBezTo>
                      <a:pt x="185" y="214"/>
                      <a:pt x="182" y="231"/>
                      <a:pt x="177" y="247"/>
                    </a:cubicBezTo>
                    <a:cubicBezTo>
                      <a:pt x="165" y="291"/>
                      <a:pt x="136" y="329"/>
                      <a:pt x="98" y="355"/>
                    </a:cubicBezTo>
                    <a:cubicBezTo>
                      <a:pt x="68" y="375"/>
                      <a:pt x="33" y="385"/>
                      <a:pt x="1" y="386"/>
                    </a:cubicBezTo>
                    <a:cubicBezTo>
                      <a:pt x="654" y="1070"/>
                      <a:pt x="1317" y="1751"/>
                      <a:pt x="1985" y="2418"/>
                    </a:cubicBezTo>
                    <a:cubicBezTo>
                      <a:pt x="2131" y="2463"/>
                      <a:pt x="2273" y="2507"/>
                      <a:pt x="2406" y="2551"/>
                    </a:cubicBezTo>
                    <a:cubicBezTo>
                      <a:pt x="2404" y="2453"/>
                      <a:pt x="2396" y="2353"/>
                      <a:pt x="2389" y="2251"/>
                    </a:cubicBezTo>
                    <a:cubicBezTo>
                      <a:pt x="1647" y="1514"/>
                      <a:pt x="913" y="759"/>
                      <a:pt x="188"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2"/>
              <p:cNvSpPr/>
              <p:nvPr/>
            </p:nvSpPr>
            <p:spPr>
              <a:xfrm>
                <a:off x="-590025" y="3646913"/>
                <a:ext cx="90300" cy="96550"/>
              </a:xfrm>
              <a:custGeom>
                <a:rect b="b" l="l" r="r" t="t"/>
                <a:pathLst>
                  <a:path extrusionOk="0" h="3862" w="3612">
                    <a:moveTo>
                      <a:pt x="2856" y="1"/>
                    </a:moveTo>
                    <a:cubicBezTo>
                      <a:pt x="2951" y="694"/>
                      <a:pt x="3050" y="1409"/>
                      <a:pt x="3098" y="2121"/>
                    </a:cubicBezTo>
                    <a:cubicBezTo>
                      <a:pt x="3110" y="2290"/>
                      <a:pt x="3127" y="2463"/>
                      <a:pt x="3145" y="2637"/>
                    </a:cubicBezTo>
                    <a:cubicBezTo>
                      <a:pt x="3151" y="2688"/>
                      <a:pt x="3155" y="2740"/>
                      <a:pt x="3160" y="2792"/>
                    </a:cubicBezTo>
                    <a:cubicBezTo>
                      <a:pt x="3180" y="2990"/>
                      <a:pt x="3199" y="3191"/>
                      <a:pt x="3204" y="3382"/>
                    </a:cubicBezTo>
                    <a:cubicBezTo>
                      <a:pt x="3186" y="3376"/>
                      <a:pt x="3166" y="3372"/>
                      <a:pt x="3149" y="3366"/>
                    </a:cubicBezTo>
                    <a:cubicBezTo>
                      <a:pt x="2251" y="3079"/>
                      <a:pt x="1321" y="2861"/>
                      <a:pt x="418" y="2651"/>
                    </a:cubicBezTo>
                    <a:cubicBezTo>
                      <a:pt x="280" y="2618"/>
                      <a:pt x="140" y="2586"/>
                      <a:pt x="0" y="2552"/>
                    </a:cubicBezTo>
                    <a:lnTo>
                      <a:pt x="0" y="2552"/>
                    </a:lnTo>
                    <a:cubicBezTo>
                      <a:pt x="39" y="2700"/>
                      <a:pt x="79" y="2848"/>
                      <a:pt x="122" y="2996"/>
                    </a:cubicBezTo>
                    <a:cubicBezTo>
                      <a:pt x="190" y="3011"/>
                      <a:pt x="259" y="3027"/>
                      <a:pt x="327" y="3043"/>
                    </a:cubicBezTo>
                    <a:cubicBezTo>
                      <a:pt x="1327" y="3274"/>
                      <a:pt x="2364" y="3515"/>
                      <a:pt x="3338" y="3851"/>
                    </a:cubicBezTo>
                    <a:cubicBezTo>
                      <a:pt x="3359" y="3858"/>
                      <a:pt x="3381" y="3862"/>
                      <a:pt x="3403" y="3862"/>
                    </a:cubicBezTo>
                    <a:cubicBezTo>
                      <a:pt x="3444" y="3862"/>
                      <a:pt x="3484" y="3850"/>
                      <a:pt x="3518" y="3827"/>
                    </a:cubicBezTo>
                    <a:cubicBezTo>
                      <a:pt x="3532" y="3816"/>
                      <a:pt x="3543" y="3804"/>
                      <a:pt x="3554" y="3791"/>
                    </a:cubicBezTo>
                    <a:cubicBezTo>
                      <a:pt x="3573" y="3769"/>
                      <a:pt x="3589" y="3747"/>
                      <a:pt x="3596" y="3719"/>
                    </a:cubicBezTo>
                    <a:cubicBezTo>
                      <a:pt x="3602" y="3704"/>
                      <a:pt x="3605" y="3687"/>
                      <a:pt x="3606" y="3670"/>
                    </a:cubicBezTo>
                    <a:cubicBezTo>
                      <a:pt x="3612" y="3535"/>
                      <a:pt x="3609" y="3395"/>
                      <a:pt x="3602" y="3255"/>
                    </a:cubicBezTo>
                    <a:cubicBezTo>
                      <a:pt x="3591" y="3036"/>
                      <a:pt x="3570" y="2812"/>
                      <a:pt x="3548" y="2594"/>
                    </a:cubicBezTo>
                    <a:cubicBezTo>
                      <a:pt x="3530" y="2425"/>
                      <a:pt x="3513" y="2256"/>
                      <a:pt x="3502" y="2093"/>
                    </a:cubicBezTo>
                    <a:cubicBezTo>
                      <a:pt x="3456" y="1423"/>
                      <a:pt x="3368" y="757"/>
                      <a:pt x="3278" y="107"/>
                    </a:cubicBezTo>
                    <a:cubicBezTo>
                      <a:pt x="3137" y="70"/>
                      <a:pt x="2996" y="36"/>
                      <a:pt x="2856"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2"/>
              <p:cNvSpPr/>
              <p:nvPr/>
            </p:nvSpPr>
            <p:spPr>
              <a:xfrm>
                <a:off x="-575750" y="3661088"/>
                <a:ext cx="133600" cy="137750"/>
              </a:xfrm>
              <a:custGeom>
                <a:rect b="b" l="l" r="r" t="t"/>
                <a:pathLst>
                  <a:path extrusionOk="0" h="5510" w="5344">
                    <a:moveTo>
                      <a:pt x="4285" y="0"/>
                    </a:moveTo>
                    <a:cubicBezTo>
                      <a:pt x="4372" y="346"/>
                      <a:pt x="4455" y="673"/>
                      <a:pt x="4495" y="969"/>
                    </a:cubicBezTo>
                    <a:cubicBezTo>
                      <a:pt x="4521" y="1167"/>
                      <a:pt x="4549" y="1365"/>
                      <a:pt x="4577" y="1564"/>
                    </a:cubicBezTo>
                    <a:cubicBezTo>
                      <a:pt x="4677" y="2284"/>
                      <a:pt x="4781" y="3028"/>
                      <a:pt x="4832" y="3768"/>
                    </a:cubicBezTo>
                    <a:cubicBezTo>
                      <a:pt x="4844" y="3939"/>
                      <a:pt x="4862" y="4111"/>
                      <a:pt x="4879" y="4285"/>
                    </a:cubicBezTo>
                    <a:cubicBezTo>
                      <a:pt x="4892" y="4416"/>
                      <a:pt x="4906" y="4546"/>
                      <a:pt x="4916" y="4678"/>
                    </a:cubicBezTo>
                    <a:cubicBezTo>
                      <a:pt x="4925" y="4796"/>
                      <a:pt x="4934" y="4915"/>
                      <a:pt x="4936" y="5031"/>
                    </a:cubicBezTo>
                    <a:cubicBezTo>
                      <a:pt x="4824" y="4995"/>
                      <a:pt x="4710" y="4964"/>
                      <a:pt x="4596" y="4929"/>
                    </a:cubicBezTo>
                    <a:cubicBezTo>
                      <a:pt x="3788" y="4684"/>
                      <a:pt x="2959" y="4488"/>
                      <a:pt x="2151" y="4300"/>
                    </a:cubicBezTo>
                    <a:cubicBezTo>
                      <a:pt x="1440" y="4135"/>
                      <a:pt x="713" y="3965"/>
                      <a:pt x="1" y="3761"/>
                    </a:cubicBezTo>
                    <a:lnTo>
                      <a:pt x="1" y="3761"/>
                    </a:lnTo>
                    <a:cubicBezTo>
                      <a:pt x="61" y="3916"/>
                      <a:pt x="121" y="4074"/>
                      <a:pt x="185" y="4229"/>
                    </a:cubicBezTo>
                    <a:cubicBezTo>
                      <a:pt x="811" y="4400"/>
                      <a:pt x="1441" y="4550"/>
                      <a:pt x="2060" y="4693"/>
                    </a:cubicBezTo>
                    <a:cubicBezTo>
                      <a:pt x="3060" y="4925"/>
                      <a:pt x="4096" y="5165"/>
                      <a:pt x="5072" y="5501"/>
                    </a:cubicBezTo>
                    <a:cubicBezTo>
                      <a:pt x="5090" y="5507"/>
                      <a:pt x="5109" y="5510"/>
                      <a:pt x="5128" y="5510"/>
                    </a:cubicBezTo>
                    <a:cubicBezTo>
                      <a:pt x="5136" y="5510"/>
                      <a:pt x="5144" y="5509"/>
                      <a:pt x="5152" y="5509"/>
                    </a:cubicBezTo>
                    <a:cubicBezTo>
                      <a:pt x="5186" y="5507"/>
                      <a:pt x="5221" y="5497"/>
                      <a:pt x="5251" y="5477"/>
                    </a:cubicBezTo>
                    <a:cubicBezTo>
                      <a:pt x="5289" y="5450"/>
                      <a:pt x="5318" y="5412"/>
                      <a:pt x="5330" y="5369"/>
                    </a:cubicBezTo>
                    <a:cubicBezTo>
                      <a:pt x="5335" y="5354"/>
                      <a:pt x="5338" y="5337"/>
                      <a:pt x="5339" y="5319"/>
                    </a:cubicBezTo>
                    <a:cubicBezTo>
                      <a:pt x="5343" y="5256"/>
                      <a:pt x="5341" y="5189"/>
                      <a:pt x="5341" y="5122"/>
                    </a:cubicBezTo>
                    <a:cubicBezTo>
                      <a:pt x="5340" y="4835"/>
                      <a:pt x="5310" y="4535"/>
                      <a:pt x="5282" y="4243"/>
                    </a:cubicBezTo>
                    <a:cubicBezTo>
                      <a:pt x="5263" y="4074"/>
                      <a:pt x="5247" y="3905"/>
                      <a:pt x="5236" y="3740"/>
                    </a:cubicBezTo>
                    <a:cubicBezTo>
                      <a:pt x="5184" y="2984"/>
                      <a:pt x="5079" y="2234"/>
                      <a:pt x="4977" y="1507"/>
                    </a:cubicBezTo>
                    <a:cubicBezTo>
                      <a:pt x="4950" y="1311"/>
                      <a:pt x="4923" y="1113"/>
                      <a:pt x="4895" y="914"/>
                    </a:cubicBezTo>
                    <a:cubicBezTo>
                      <a:pt x="4864" y="673"/>
                      <a:pt x="4806" y="420"/>
                      <a:pt x="4741" y="155"/>
                    </a:cubicBezTo>
                    <a:cubicBezTo>
                      <a:pt x="4588" y="103"/>
                      <a:pt x="4437" y="51"/>
                      <a:pt x="4285"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552250" y="3684613"/>
                <a:ext cx="175600" cy="180275"/>
              </a:xfrm>
              <a:custGeom>
                <a:rect b="b" l="l" r="r" t="t"/>
                <a:pathLst>
                  <a:path extrusionOk="0" h="7211" w="7024">
                    <a:moveTo>
                      <a:pt x="5813" y="1"/>
                    </a:moveTo>
                    <a:lnTo>
                      <a:pt x="5813" y="1"/>
                    </a:lnTo>
                    <a:cubicBezTo>
                      <a:pt x="5890" y="694"/>
                      <a:pt x="6003" y="1466"/>
                      <a:pt x="6091" y="2072"/>
                    </a:cubicBezTo>
                    <a:cubicBezTo>
                      <a:pt x="6125" y="2312"/>
                      <a:pt x="6156" y="2519"/>
                      <a:pt x="6177" y="2671"/>
                    </a:cubicBezTo>
                    <a:cubicBezTo>
                      <a:pt x="6203" y="2870"/>
                      <a:pt x="6230" y="3068"/>
                      <a:pt x="6259" y="3266"/>
                    </a:cubicBezTo>
                    <a:cubicBezTo>
                      <a:pt x="6358" y="3987"/>
                      <a:pt x="6463" y="4731"/>
                      <a:pt x="6514" y="5470"/>
                    </a:cubicBezTo>
                    <a:cubicBezTo>
                      <a:pt x="6525" y="5639"/>
                      <a:pt x="6541" y="5812"/>
                      <a:pt x="6560" y="5987"/>
                    </a:cubicBezTo>
                    <a:cubicBezTo>
                      <a:pt x="6573" y="6135"/>
                      <a:pt x="6588" y="6285"/>
                      <a:pt x="6599" y="6433"/>
                    </a:cubicBezTo>
                    <a:cubicBezTo>
                      <a:pt x="6607" y="6534"/>
                      <a:pt x="6614" y="6635"/>
                      <a:pt x="6617" y="6733"/>
                    </a:cubicBezTo>
                    <a:cubicBezTo>
                      <a:pt x="6484" y="6689"/>
                      <a:pt x="6343" y="6646"/>
                      <a:pt x="6196" y="6600"/>
                    </a:cubicBezTo>
                    <a:cubicBezTo>
                      <a:pt x="5250" y="6316"/>
                      <a:pt x="4051" y="6007"/>
                      <a:pt x="2880" y="5708"/>
                    </a:cubicBezTo>
                    <a:cubicBezTo>
                      <a:pt x="1878" y="5450"/>
                      <a:pt x="854" y="5187"/>
                      <a:pt x="0" y="4942"/>
                    </a:cubicBezTo>
                    <a:lnTo>
                      <a:pt x="0" y="4942"/>
                    </a:lnTo>
                    <a:cubicBezTo>
                      <a:pt x="85" y="5107"/>
                      <a:pt x="169" y="5270"/>
                      <a:pt x="257" y="5433"/>
                    </a:cubicBezTo>
                    <a:cubicBezTo>
                      <a:pt x="1034" y="5652"/>
                      <a:pt x="1915" y="5877"/>
                      <a:pt x="2780" y="6098"/>
                    </a:cubicBezTo>
                    <a:cubicBezTo>
                      <a:pt x="4250" y="6474"/>
                      <a:pt x="5771" y="6866"/>
                      <a:pt x="6752" y="7202"/>
                    </a:cubicBezTo>
                    <a:cubicBezTo>
                      <a:pt x="6771" y="7210"/>
                      <a:pt x="6791" y="7207"/>
                      <a:pt x="6811" y="7209"/>
                    </a:cubicBezTo>
                    <a:cubicBezTo>
                      <a:pt x="6814" y="7209"/>
                      <a:pt x="6817" y="7209"/>
                      <a:pt x="6819" y="7209"/>
                    </a:cubicBezTo>
                    <a:cubicBezTo>
                      <a:pt x="6859" y="7209"/>
                      <a:pt x="6897" y="7202"/>
                      <a:pt x="6931" y="7179"/>
                    </a:cubicBezTo>
                    <a:cubicBezTo>
                      <a:pt x="6970" y="7153"/>
                      <a:pt x="6997" y="7115"/>
                      <a:pt x="7011" y="7072"/>
                    </a:cubicBezTo>
                    <a:cubicBezTo>
                      <a:pt x="7016" y="7056"/>
                      <a:pt x="7018" y="7040"/>
                      <a:pt x="7019" y="7022"/>
                    </a:cubicBezTo>
                    <a:cubicBezTo>
                      <a:pt x="7023" y="6965"/>
                      <a:pt x="7022" y="6908"/>
                      <a:pt x="7022" y="6850"/>
                    </a:cubicBezTo>
                    <a:cubicBezTo>
                      <a:pt x="7022" y="6554"/>
                      <a:pt x="6992" y="6247"/>
                      <a:pt x="6962" y="5946"/>
                    </a:cubicBezTo>
                    <a:cubicBezTo>
                      <a:pt x="6944" y="5777"/>
                      <a:pt x="6927" y="5608"/>
                      <a:pt x="6915" y="5443"/>
                    </a:cubicBezTo>
                    <a:cubicBezTo>
                      <a:pt x="6864" y="4686"/>
                      <a:pt x="6760" y="3936"/>
                      <a:pt x="6658" y="3210"/>
                    </a:cubicBezTo>
                    <a:cubicBezTo>
                      <a:pt x="6630" y="3012"/>
                      <a:pt x="6603" y="2814"/>
                      <a:pt x="6576" y="2616"/>
                    </a:cubicBezTo>
                    <a:cubicBezTo>
                      <a:pt x="6556" y="2464"/>
                      <a:pt x="6526" y="2255"/>
                      <a:pt x="6490" y="2012"/>
                    </a:cubicBezTo>
                    <a:cubicBezTo>
                      <a:pt x="6416" y="1504"/>
                      <a:pt x="6317" y="827"/>
                      <a:pt x="6242" y="193"/>
                    </a:cubicBezTo>
                    <a:cubicBezTo>
                      <a:pt x="6100" y="127"/>
                      <a:pt x="5956" y="63"/>
                      <a:pt x="5813"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2"/>
              <p:cNvSpPr/>
              <p:nvPr/>
            </p:nvSpPr>
            <p:spPr>
              <a:xfrm>
                <a:off x="-520150" y="3715263"/>
                <a:ext cx="207500" cy="213025"/>
              </a:xfrm>
              <a:custGeom>
                <a:rect b="b" l="l" r="r" t="t"/>
                <a:pathLst>
                  <a:path extrusionOk="0" h="8521" w="8300">
                    <a:moveTo>
                      <a:pt x="7003" y="0"/>
                    </a:moveTo>
                    <a:lnTo>
                      <a:pt x="7003" y="0"/>
                    </a:lnTo>
                    <a:cubicBezTo>
                      <a:pt x="6984" y="758"/>
                      <a:pt x="7212" y="2322"/>
                      <a:pt x="7367" y="3380"/>
                    </a:cubicBezTo>
                    <a:cubicBezTo>
                      <a:pt x="7403" y="3620"/>
                      <a:pt x="7433" y="3827"/>
                      <a:pt x="7453" y="3979"/>
                    </a:cubicBezTo>
                    <a:cubicBezTo>
                      <a:pt x="7480" y="4177"/>
                      <a:pt x="7506" y="4374"/>
                      <a:pt x="7535" y="4573"/>
                    </a:cubicBezTo>
                    <a:cubicBezTo>
                      <a:pt x="7635" y="5291"/>
                      <a:pt x="7738" y="6035"/>
                      <a:pt x="7789" y="6777"/>
                    </a:cubicBezTo>
                    <a:cubicBezTo>
                      <a:pt x="7802" y="6946"/>
                      <a:pt x="7818" y="7118"/>
                      <a:pt x="7835" y="7294"/>
                    </a:cubicBezTo>
                    <a:cubicBezTo>
                      <a:pt x="7846" y="7402"/>
                      <a:pt x="7856" y="7512"/>
                      <a:pt x="7866" y="7621"/>
                    </a:cubicBezTo>
                    <a:cubicBezTo>
                      <a:pt x="7879" y="7763"/>
                      <a:pt x="7890" y="7904"/>
                      <a:pt x="7894" y="8039"/>
                    </a:cubicBezTo>
                    <a:cubicBezTo>
                      <a:pt x="7814" y="8014"/>
                      <a:pt x="7730" y="7988"/>
                      <a:pt x="7643" y="7962"/>
                    </a:cubicBezTo>
                    <a:cubicBezTo>
                      <a:pt x="6584" y="7640"/>
                      <a:pt x="4987" y="7239"/>
                      <a:pt x="3434" y="6849"/>
                    </a:cubicBezTo>
                    <a:cubicBezTo>
                      <a:pt x="2215" y="6542"/>
                      <a:pt x="969" y="6230"/>
                      <a:pt x="0" y="5958"/>
                    </a:cubicBezTo>
                    <a:lnTo>
                      <a:pt x="0" y="5958"/>
                    </a:lnTo>
                    <a:cubicBezTo>
                      <a:pt x="109" y="6129"/>
                      <a:pt x="219" y="6299"/>
                      <a:pt x="332" y="6469"/>
                    </a:cubicBezTo>
                    <a:cubicBezTo>
                      <a:pt x="1229" y="6712"/>
                      <a:pt x="2291" y="6978"/>
                      <a:pt x="3335" y="7240"/>
                    </a:cubicBezTo>
                    <a:cubicBezTo>
                      <a:pt x="5160" y="7699"/>
                      <a:pt x="7046" y="8173"/>
                      <a:pt x="8027" y="8510"/>
                    </a:cubicBezTo>
                    <a:cubicBezTo>
                      <a:pt x="8048" y="8517"/>
                      <a:pt x="8070" y="8520"/>
                      <a:pt x="8091" y="8520"/>
                    </a:cubicBezTo>
                    <a:cubicBezTo>
                      <a:pt x="8132" y="8520"/>
                      <a:pt x="8172" y="8508"/>
                      <a:pt x="8206" y="8485"/>
                    </a:cubicBezTo>
                    <a:cubicBezTo>
                      <a:pt x="8212" y="8481"/>
                      <a:pt x="8217" y="8475"/>
                      <a:pt x="8223" y="8470"/>
                    </a:cubicBezTo>
                    <a:cubicBezTo>
                      <a:pt x="8250" y="8446"/>
                      <a:pt x="8274" y="8414"/>
                      <a:pt x="8285" y="8379"/>
                    </a:cubicBezTo>
                    <a:cubicBezTo>
                      <a:pt x="8290" y="8364"/>
                      <a:pt x="8293" y="8346"/>
                      <a:pt x="8294" y="8329"/>
                    </a:cubicBezTo>
                    <a:cubicBezTo>
                      <a:pt x="8300" y="8222"/>
                      <a:pt x="8299" y="8110"/>
                      <a:pt x="8294" y="7998"/>
                    </a:cubicBezTo>
                    <a:cubicBezTo>
                      <a:pt x="8286" y="7753"/>
                      <a:pt x="8263" y="7500"/>
                      <a:pt x="8237" y="7254"/>
                    </a:cubicBezTo>
                    <a:cubicBezTo>
                      <a:pt x="8219" y="7084"/>
                      <a:pt x="8202" y="6915"/>
                      <a:pt x="8191" y="6750"/>
                    </a:cubicBezTo>
                    <a:cubicBezTo>
                      <a:pt x="8138" y="5994"/>
                      <a:pt x="8033" y="5242"/>
                      <a:pt x="7932" y="4517"/>
                    </a:cubicBezTo>
                    <a:cubicBezTo>
                      <a:pt x="7904" y="4319"/>
                      <a:pt x="7876" y="4122"/>
                      <a:pt x="7850" y="3924"/>
                    </a:cubicBezTo>
                    <a:cubicBezTo>
                      <a:pt x="7828" y="3770"/>
                      <a:pt x="7798" y="3562"/>
                      <a:pt x="7767" y="3320"/>
                    </a:cubicBezTo>
                    <a:cubicBezTo>
                      <a:pt x="7636" y="2425"/>
                      <a:pt x="7430" y="1013"/>
                      <a:pt x="7408" y="226"/>
                    </a:cubicBezTo>
                    <a:cubicBezTo>
                      <a:pt x="7275" y="149"/>
                      <a:pt x="7138" y="76"/>
                      <a:pt x="7003"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2"/>
              <p:cNvSpPr/>
              <p:nvPr/>
            </p:nvSpPr>
            <p:spPr>
              <a:xfrm>
                <a:off x="-453375" y="3774538"/>
                <a:ext cx="227925" cy="220750"/>
              </a:xfrm>
              <a:custGeom>
                <a:rect b="b" l="l" r="r" t="t"/>
                <a:pathLst>
                  <a:path extrusionOk="0" h="8830" w="9117">
                    <a:moveTo>
                      <a:pt x="7980" y="0"/>
                    </a:moveTo>
                    <a:cubicBezTo>
                      <a:pt x="7898" y="21"/>
                      <a:pt x="7831" y="88"/>
                      <a:pt x="7825" y="179"/>
                    </a:cubicBezTo>
                    <a:cubicBezTo>
                      <a:pt x="7771" y="868"/>
                      <a:pt x="8020" y="2567"/>
                      <a:pt x="8184" y="3691"/>
                    </a:cubicBezTo>
                    <a:cubicBezTo>
                      <a:pt x="8220" y="3931"/>
                      <a:pt x="8248" y="4137"/>
                      <a:pt x="8269" y="4288"/>
                    </a:cubicBezTo>
                    <a:cubicBezTo>
                      <a:pt x="8297" y="4487"/>
                      <a:pt x="8323" y="4685"/>
                      <a:pt x="8351" y="4883"/>
                    </a:cubicBezTo>
                    <a:cubicBezTo>
                      <a:pt x="8451" y="5602"/>
                      <a:pt x="8555" y="6347"/>
                      <a:pt x="8606" y="7088"/>
                    </a:cubicBezTo>
                    <a:cubicBezTo>
                      <a:pt x="8616" y="7257"/>
                      <a:pt x="8635" y="7430"/>
                      <a:pt x="8652" y="7604"/>
                    </a:cubicBezTo>
                    <a:cubicBezTo>
                      <a:pt x="8668" y="7759"/>
                      <a:pt x="8682" y="7915"/>
                      <a:pt x="8693" y="8070"/>
                    </a:cubicBezTo>
                    <a:cubicBezTo>
                      <a:pt x="8699" y="8166"/>
                      <a:pt x="8707" y="8264"/>
                      <a:pt x="8710" y="8357"/>
                    </a:cubicBezTo>
                    <a:cubicBezTo>
                      <a:pt x="8573" y="8318"/>
                      <a:pt x="8421" y="8281"/>
                      <a:pt x="8256" y="8245"/>
                    </a:cubicBezTo>
                    <a:cubicBezTo>
                      <a:pt x="7104" y="7994"/>
                      <a:pt x="5307" y="7788"/>
                      <a:pt x="3427" y="7572"/>
                    </a:cubicBezTo>
                    <a:cubicBezTo>
                      <a:pt x="2231" y="7434"/>
                      <a:pt x="1015" y="7293"/>
                      <a:pt x="0" y="7143"/>
                    </a:cubicBezTo>
                    <a:lnTo>
                      <a:pt x="0" y="7143"/>
                    </a:lnTo>
                    <a:cubicBezTo>
                      <a:pt x="139" y="7301"/>
                      <a:pt x="279" y="7456"/>
                      <a:pt x="419" y="7611"/>
                    </a:cubicBezTo>
                    <a:cubicBezTo>
                      <a:pt x="1315" y="7734"/>
                      <a:pt x="2334" y="7852"/>
                      <a:pt x="3381" y="7973"/>
                    </a:cubicBezTo>
                    <a:cubicBezTo>
                      <a:pt x="5597" y="8228"/>
                      <a:pt x="7888" y="8490"/>
                      <a:pt x="8845" y="8819"/>
                    </a:cubicBezTo>
                    <a:cubicBezTo>
                      <a:pt x="8864" y="8826"/>
                      <a:pt x="8884" y="8829"/>
                      <a:pt x="8903" y="8829"/>
                    </a:cubicBezTo>
                    <a:cubicBezTo>
                      <a:pt x="8936" y="8829"/>
                      <a:pt x="8969" y="8820"/>
                      <a:pt x="8999" y="8805"/>
                    </a:cubicBezTo>
                    <a:cubicBezTo>
                      <a:pt x="9007" y="8802"/>
                      <a:pt x="9016" y="8802"/>
                      <a:pt x="9024" y="8797"/>
                    </a:cubicBezTo>
                    <a:cubicBezTo>
                      <a:pt x="9062" y="8769"/>
                      <a:pt x="9091" y="8732"/>
                      <a:pt x="9103" y="8689"/>
                    </a:cubicBezTo>
                    <a:cubicBezTo>
                      <a:pt x="9108" y="8674"/>
                      <a:pt x="9111" y="8656"/>
                      <a:pt x="9112" y="8639"/>
                    </a:cubicBezTo>
                    <a:cubicBezTo>
                      <a:pt x="9116" y="8557"/>
                      <a:pt x="9116" y="8472"/>
                      <a:pt x="9114" y="8388"/>
                    </a:cubicBezTo>
                    <a:cubicBezTo>
                      <a:pt x="9111" y="8117"/>
                      <a:pt x="9082" y="7837"/>
                      <a:pt x="9055" y="7564"/>
                    </a:cubicBezTo>
                    <a:cubicBezTo>
                      <a:pt x="9036" y="7395"/>
                      <a:pt x="9020" y="7226"/>
                      <a:pt x="9009" y="7061"/>
                    </a:cubicBezTo>
                    <a:cubicBezTo>
                      <a:pt x="8957" y="6306"/>
                      <a:pt x="8852" y="5554"/>
                      <a:pt x="8751" y="4827"/>
                    </a:cubicBezTo>
                    <a:cubicBezTo>
                      <a:pt x="8723" y="4631"/>
                      <a:pt x="8696" y="4433"/>
                      <a:pt x="8669" y="4234"/>
                    </a:cubicBezTo>
                    <a:cubicBezTo>
                      <a:pt x="8648" y="4082"/>
                      <a:pt x="8619" y="3874"/>
                      <a:pt x="8583" y="3633"/>
                    </a:cubicBezTo>
                    <a:cubicBezTo>
                      <a:pt x="8431" y="2594"/>
                      <a:pt x="8177" y="855"/>
                      <a:pt x="8227" y="210"/>
                    </a:cubicBezTo>
                    <a:cubicBezTo>
                      <a:pt x="8227" y="200"/>
                      <a:pt x="8225" y="191"/>
                      <a:pt x="8223" y="181"/>
                    </a:cubicBezTo>
                    <a:cubicBezTo>
                      <a:pt x="8143" y="119"/>
                      <a:pt x="8061" y="61"/>
                      <a:pt x="7980"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405775" y="3833863"/>
                <a:ext cx="247975" cy="214575"/>
              </a:xfrm>
              <a:custGeom>
                <a:rect b="b" l="l" r="r" t="t"/>
                <a:pathLst>
                  <a:path extrusionOk="0" h="8583" w="9919">
                    <a:moveTo>
                      <a:pt x="8961" y="0"/>
                    </a:moveTo>
                    <a:lnTo>
                      <a:pt x="8961" y="0"/>
                    </a:lnTo>
                    <a:cubicBezTo>
                      <a:pt x="8962" y="1577"/>
                      <a:pt x="8999" y="3509"/>
                      <a:pt x="9072" y="4042"/>
                    </a:cubicBezTo>
                    <a:cubicBezTo>
                      <a:pt x="9099" y="4241"/>
                      <a:pt x="9125" y="4439"/>
                      <a:pt x="9153" y="4637"/>
                    </a:cubicBezTo>
                    <a:cubicBezTo>
                      <a:pt x="9253" y="5356"/>
                      <a:pt x="9357" y="6101"/>
                      <a:pt x="9408" y="6842"/>
                    </a:cubicBezTo>
                    <a:cubicBezTo>
                      <a:pt x="9420" y="7011"/>
                      <a:pt x="9437" y="7184"/>
                      <a:pt x="9454" y="7358"/>
                    </a:cubicBezTo>
                    <a:cubicBezTo>
                      <a:pt x="9473" y="7531"/>
                      <a:pt x="9488" y="7705"/>
                      <a:pt x="9499" y="7876"/>
                    </a:cubicBezTo>
                    <a:cubicBezTo>
                      <a:pt x="9504" y="7955"/>
                      <a:pt x="9510" y="8034"/>
                      <a:pt x="9514" y="8111"/>
                    </a:cubicBezTo>
                    <a:cubicBezTo>
                      <a:pt x="9366" y="8070"/>
                      <a:pt x="9198" y="8030"/>
                      <a:pt x="9018" y="7992"/>
                    </a:cubicBezTo>
                    <a:cubicBezTo>
                      <a:pt x="7865" y="7745"/>
                      <a:pt x="6090" y="7541"/>
                      <a:pt x="4232" y="7327"/>
                    </a:cubicBezTo>
                    <a:cubicBezTo>
                      <a:pt x="2699" y="7151"/>
                      <a:pt x="1131" y="6972"/>
                      <a:pt x="0" y="6768"/>
                    </a:cubicBezTo>
                    <a:lnTo>
                      <a:pt x="0" y="6768"/>
                    </a:lnTo>
                    <a:cubicBezTo>
                      <a:pt x="173" y="6937"/>
                      <a:pt x="348" y="7102"/>
                      <a:pt x="525" y="7266"/>
                    </a:cubicBezTo>
                    <a:cubicBezTo>
                      <a:pt x="1569" y="7429"/>
                      <a:pt x="2855" y="7577"/>
                      <a:pt x="4186" y="7730"/>
                    </a:cubicBezTo>
                    <a:cubicBezTo>
                      <a:pt x="6400" y="7983"/>
                      <a:pt x="8691" y="8247"/>
                      <a:pt x="9648" y="8576"/>
                    </a:cubicBezTo>
                    <a:cubicBezTo>
                      <a:pt x="9658" y="8578"/>
                      <a:pt x="9668" y="8577"/>
                      <a:pt x="9679" y="8578"/>
                    </a:cubicBezTo>
                    <a:cubicBezTo>
                      <a:pt x="9693" y="8581"/>
                      <a:pt x="9707" y="8582"/>
                      <a:pt x="9721" y="8582"/>
                    </a:cubicBezTo>
                    <a:cubicBezTo>
                      <a:pt x="9758" y="8582"/>
                      <a:pt x="9794" y="8573"/>
                      <a:pt x="9826" y="8552"/>
                    </a:cubicBezTo>
                    <a:cubicBezTo>
                      <a:pt x="9864" y="8525"/>
                      <a:pt x="9893" y="8488"/>
                      <a:pt x="9905" y="8444"/>
                    </a:cubicBezTo>
                    <a:cubicBezTo>
                      <a:pt x="9910" y="8429"/>
                      <a:pt x="9913" y="8412"/>
                      <a:pt x="9914" y="8394"/>
                    </a:cubicBezTo>
                    <a:cubicBezTo>
                      <a:pt x="9915" y="8347"/>
                      <a:pt x="9915" y="8299"/>
                      <a:pt x="9915" y="8249"/>
                    </a:cubicBezTo>
                    <a:cubicBezTo>
                      <a:pt x="9918" y="7946"/>
                      <a:pt x="9889" y="7629"/>
                      <a:pt x="9857" y="7318"/>
                    </a:cubicBezTo>
                    <a:cubicBezTo>
                      <a:pt x="9838" y="7150"/>
                      <a:pt x="9822" y="6981"/>
                      <a:pt x="9811" y="6815"/>
                    </a:cubicBezTo>
                    <a:cubicBezTo>
                      <a:pt x="9758" y="6060"/>
                      <a:pt x="9653" y="5308"/>
                      <a:pt x="9551" y="4581"/>
                    </a:cubicBezTo>
                    <a:cubicBezTo>
                      <a:pt x="9525" y="4385"/>
                      <a:pt x="9497" y="4187"/>
                      <a:pt x="9472" y="3987"/>
                    </a:cubicBezTo>
                    <a:cubicBezTo>
                      <a:pt x="9412" y="3544"/>
                      <a:pt x="9374" y="1869"/>
                      <a:pt x="9366" y="373"/>
                    </a:cubicBezTo>
                    <a:cubicBezTo>
                      <a:pt x="9232" y="248"/>
                      <a:pt x="9098" y="123"/>
                      <a:pt x="8961"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2"/>
              <p:cNvSpPr/>
              <p:nvPr/>
            </p:nvSpPr>
            <p:spPr>
              <a:xfrm>
                <a:off x="-319050" y="3909513"/>
                <a:ext cx="237700" cy="210675"/>
              </a:xfrm>
              <a:custGeom>
                <a:rect b="b" l="l" r="r" t="t"/>
                <a:pathLst>
                  <a:path extrusionOk="0" h="8427" w="9508">
                    <a:moveTo>
                      <a:pt x="8547" y="1"/>
                    </a:moveTo>
                    <a:lnTo>
                      <a:pt x="8547" y="1"/>
                    </a:lnTo>
                    <a:cubicBezTo>
                      <a:pt x="8551" y="1545"/>
                      <a:pt x="8588" y="3368"/>
                      <a:pt x="8657" y="3884"/>
                    </a:cubicBezTo>
                    <a:cubicBezTo>
                      <a:pt x="8684" y="4083"/>
                      <a:pt x="8711" y="4279"/>
                      <a:pt x="8739" y="4475"/>
                    </a:cubicBezTo>
                    <a:cubicBezTo>
                      <a:pt x="8841" y="5197"/>
                      <a:pt x="8944" y="5943"/>
                      <a:pt x="8995" y="6683"/>
                    </a:cubicBezTo>
                    <a:cubicBezTo>
                      <a:pt x="9006" y="6853"/>
                      <a:pt x="9023" y="7026"/>
                      <a:pt x="9042" y="7200"/>
                    </a:cubicBezTo>
                    <a:cubicBezTo>
                      <a:pt x="9053" y="7305"/>
                      <a:pt x="9063" y="7410"/>
                      <a:pt x="9072" y="7516"/>
                    </a:cubicBezTo>
                    <a:cubicBezTo>
                      <a:pt x="9085" y="7664"/>
                      <a:pt x="9097" y="7810"/>
                      <a:pt x="9100" y="7952"/>
                    </a:cubicBezTo>
                    <a:cubicBezTo>
                      <a:pt x="9037" y="7936"/>
                      <a:pt x="8971" y="7917"/>
                      <a:pt x="8902" y="7901"/>
                    </a:cubicBezTo>
                    <a:cubicBezTo>
                      <a:pt x="7772" y="7623"/>
                      <a:pt x="5844" y="7401"/>
                      <a:pt x="3817" y="7168"/>
                    </a:cubicBezTo>
                    <a:cubicBezTo>
                      <a:pt x="2465" y="7011"/>
                      <a:pt x="1084" y="6853"/>
                      <a:pt x="0" y="6678"/>
                    </a:cubicBezTo>
                    <a:lnTo>
                      <a:pt x="0" y="6678"/>
                    </a:lnTo>
                    <a:cubicBezTo>
                      <a:pt x="234" y="6852"/>
                      <a:pt x="468" y="7024"/>
                      <a:pt x="706" y="7194"/>
                    </a:cubicBezTo>
                    <a:cubicBezTo>
                      <a:pt x="1627" y="7322"/>
                      <a:pt x="2684" y="7444"/>
                      <a:pt x="3771" y="7569"/>
                    </a:cubicBezTo>
                    <a:cubicBezTo>
                      <a:pt x="5985" y="7823"/>
                      <a:pt x="8277" y="8086"/>
                      <a:pt x="9233" y="8415"/>
                    </a:cubicBezTo>
                    <a:cubicBezTo>
                      <a:pt x="9255" y="8422"/>
                      <a:pt x="9277" y="8426"/>
                      <a:pt x="9300" y="8426"/>
                    </a:cubicBezTo>
                    <a:cubicBezTo>
                      <a:pt x="9340" y="8426"/>
                      <a:pt x="9379" y="8414"/>
                      <a:pt x="9412" y="8392"/>
                    </a:cubicBezTo>
                    <a:cubicBezTo>
                      <a:pt x="9431" y="8379"/>
                      <a:pt x="9443" y="8366"/>
                      <a:pt x="9457" y="8351"/>
                    </a:cubicBezTo>
                    <a:cubicBezTo>
                      <a:pt x="9473" y="8331"/>
                      <a:pt x="9486" y="8310"/>
                      <a:pt x="9493" y="8285"/>
                    </a:cubicBezTo>
                    <a:cubicBezTo>
                      <a:pt x="9499" y="8270"/>
                      <a:pt x="9502" y="8253"/>
                      <a:pt x="9503" y="8235"/>
                    </a:cubicBezTo>
                    <a:cubicBezTo>
                      <a:pt x="9508" y="8117"/>
                      <a:pt x="9507" y="7995"/>
                      <a:pt x="9502" y="7872"/>
                    </a:cubicBezTo>
                    <a:cubicBezTo>
                      <a:pt x="9492" y="7636"/>
                      <a:pt x="9469" y="7395"/>
                      <a:pt x="9445" y="7159"/>
                    </a:cubicBezTo>
                    <a:cubicBezTo>
                      <a:pt x="9427" y="6990"/>
                      <a:pt x="9410" y="6821"/>
                      <a:pt x="9399" y="6656"/>
                    </a:cubicBezTo>
                    <a:cubicBezTo>
                      <a:pt x="9346" y="5899"/>
                      <a:pt x="9241" y="5147"/>
                      <a:pt x="9140" y="4419"/>
                    </a:cubicBezTo>
                    <a:cubicBezTo>
                      <a:pt x="9112" y="4223"/>
                      <a:pt x="9085" y="4028"/>
                      <a:pt x="9057" y="3829"/>
                    </a:cubicBezTo>
                    <a:cubicBezTo>
                      <a:pt x="9001" y="3408"/>
                      <a:pt x="8964" y="1876"/>
                      <a:pt x="8953" y="443"/>
                    </a:cubicBezTo>
                    <a:cubicBezTo>
                      <a:pt x="8818" y="295"/>
                      <a:pt x="8683" y="146"/>
                      <a:pt x="8547"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2"/>
              <p:cNvSpPr/>
              <p:nvPr/>
            </p:nvSpPr>
            <p:spPr>
              <a:xfrm>
                <a:off x="-246125" y="3991338"/>
                <a:ext cx="235625" cy="178425"/>
              </a:xfrm>
              <a:custGeom>
                <a:rect b="b" l="l" r="r" t="t"/>
                <a:pathLst>
                  <a:path extrusionOk="0" h="7137" w="9425">
                    <a:moveTo>
                      <a:pt x="8477" y="1"/>
                    </a:moveTo>
                    <a:cubicBezTo>
                      <a:pt x="8493" y="1149"/>
                      <a:pt x="8526" y="2217"/>
                      <a:pt x="8577" y="2594"/>
                    </a:cubicBezTo>
                    <a:cubicBezTo>
                      <a:pt x="8604" y="2793"/>
                      <a:pt x="8631" y="2989"/>
                      <a:pt x="8658" y="3187"/>
                    </a:cubicBezTo>
                    <a:cubicBezTo>
                      <a:pt x="8760" y="3906"/>
                      <a:pt x="8863" y="4652"/>
                      <a:pt x="8915" y="5393"/>
                    </a:cubicBezTo>
                    <a:cubicBezTo>
                      <a:pt x="8927" y="5562"/>
                      <a:pt x="8943" y="5735"/>
                      <a:pt x="8962" y="5910"/>
                    </a:cubicBezTo>
                    <a:cubicBezTo>
                      <a:pt x="8978" y="6078"/>
                      <a:pt x="8993" y="6247"/>
                      <a:pt x="9005" y="6413"/>
                    </a:cubicBezTo>
                    <a:cubicBezTo>
                      <a:pt x="9010" y="6498"/>
                      <a:pt x="9016" y="6582"/>
                      <a:pt x="9019" y="6663"/>
                    </a:cubicBezTo>
                    <a:cubicBezTo>
                      <a:pt x="8865" y="6621"/>
                      <a:pt x="8689" y="6579"/>
                      <a:pt x="8501" y="6539"/>
                    </a:cubicBezTo>
                    <a:cubicBezTo>
                      <a:pt x="7346" y="6294"/>
                      <a:pt x="5583" y="6092"/>
                      <a:pt x="3736" y="5879"/>
                    </a:cubicBezTo>
                    <a:cubicBezTo>
                      <a:pt x="2416" y="5726"/>
                      <a:pt x="1072" y="5572"/>
                      <a:pt x="0" y="5402"/>
                    </a:cubicBezTo>
                    <a:lnTo>
                      <a:pt x="0" y="5402"/>
                    </a:lnTo>
                    <a:cubicBezTo>
                      <a:pt x="295" y="5586"/>
                      <a:pt x="588" y="5765"/>
                      <a:pt x="885" y="5940"/>
                    </a:cubicBezTo>
                    <a:cubicBezTo>
                      <a:pt x="1742" y="6056"/>
                      <a:pt x="2704" y="6167"/>
                      <a:pt x="3691" y="6279"/>
                    </a:cubicBezTo>
                    <a:cubicBezTo>
                      <a:pt x="5905" y="6533"/>
                      <a:pt x="8196" y="6797"/>
                      <a:pt x="9153" y="7127"/>
                    </a:cubicBezTo>
                    <a:cubicBezTo>
                      <a:pt x="9173" y="7134"/>
                      <a:pt x="9192" y="7136"/>
                      <a:pt x="9212" y="7136"/>
                    </a:cubicBezTo>
                    <a:cubicBezTo>
                      <a:pt x="9228" y="7136"/>
                      <a:pt x="9243" y="7135"/>
                      <a:pt x="9259" y="7132"/>
                    </a:cubicBezTo>
                    <a:cubicBezTo>
                      <a:pt x="9284" y="7126"/>
                      <a:pt x="9310" y="7119"/>
                      <a:pt x="9333" y="7103"/>
                    </a:cubicBezTo>
                    <a:cubicBezTo>
                      <a:pt x="9372" y="7077"/>
                      <a:pt x="9399" y="7039"/>
                      <a:pt x="9413" y="6996"/>
                    </a:cubicBezTo>
                    <a:cubicBezTo>
                      <a:pt x="9418" y="6980"/>
                      <a:pt x="9420" y="6964"/>
                      <a:pt x="9421" y="6945"/>
                    </a:cubicBezTo>
                    <a:cubicBezTo>
                      <a:pt x="9425" y="6881"/>
                      <a:pt x="9424" y="6812"/>
                      <a:pt x="9424" y="6745"/>
                    </a:cubicBezTo>
                    <a:cubicBezTo>
                      <a:pt x="9421" y="6459"/>
                      <a:pt x="9393" y="6161"/>
                      <a:pt x="9363" y="5870"/>
                    </a:cubicBezTo>
                    <a:cubicBezTo>
                      <a:pt x="9346" y="5699"/>
                      <a:pt x="9328" y="5531"/>
                      <a:pt x="9317" y="5366"/>
                    </a:cubicBezTo>
                    <a:cubicBezTo>
                      <a:pt x="9265" y="4611"/>
                      <a:pt x="9159" y="3859"/>
                      <a:pt x="9059" y="3132"/>
                    </a:cubicBezTo>
                    <a:cubicBezTo>
                      <a:pt x="9030" y="2934"/>
                      <a:pt x="9004" y="2738"/>
                      <a:pt x="8978" y="2540"/>
                    </a:cubicBezTo>
                    <a:cubicBezTo>
                      <a:pt x="8939" y="2255"/>
                      <a:pt x="8910" y="1457"/>
                      <a:pt x="8892" y="526"/>
                    </a:cubicBezTo>
                    <a:cubicBezTo>
                      <a:pt x="8783" y="386"/>
                      <a:pt x="8678" y="244"/>
                      <a:pt x="8565" y="106"/>
                    </a:cubicBezTo>
                    <a:cubicBezTo>
                      <a:pt x="8536" y="70"/>
                      <a:pt x="8507" y="36"/>
                      <a:pt x="8477" y="1"/>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147975" y="4087913"/>
                <a:ext cx="199200" cy="130725"/>
              </a:xfrm>
              <a:custGeom>
                <a:rect b="b" l="l" r="r" t="t"/>
                <a:pathLst>
                  <a:path extrusionOk="0" h="5229" w="7968">
                    <a:moveTo>
                      <a:pt x="7056" y="0"/>
                    </a:moveTo>
                    <a:lnTo>
                      <a:pt x="7056" y="0"/>
                    </a:lnTo>
                    <a:cubicBezTo>
                      <a:pt x="7071" y="306"/>
                      <a:pt x="7087" y="546"/>
                      <a:pt x="7106" y="689"/>
                    </a:cubicBezTo>
                    <a:cubicBezTo>
                      <a:pt x="7133" y="887"/>
                      <a:pt x="7161" y="1083"/>
                      <a:pt x="7188" y="1281"/>
                    </a:cubicBezTo>
                    <a:cubicBezTo>
                      <a:pt x="7289" y="2001"/>
                      <a:pt x="7393" y="2746"/>
                      <a:pt x="7445" y="3489"/>
                    </a:cubicBezTo>
                    <a:cubicBezTo>
                      <a:pt x="7456" y="3658"/>
                      <a:pt x="7472" y="3830"/>
                      <a:pt x="7491" y="4005"/>
                    </a:cubicBezTo>
                    <a:cubicBezTo>
                      <a:pt x="7513" y="4223"/>
                      <a:pt x="7533" y="4443"/>
                      <a:pt x="7543" y="4657"/>
                    </a:cubicBezTo>
                    <a:cubicBezTo>
                      <a:pt x="7546" y="4690"/>
                      <a:pt x="7548" y="4723"/>
                      <a:pt x="7549" y="4757"/>
                    </a:cubicBezTo>
                    <a:cubicBezTo>
                      <a:pt x="7328" y="4694"/>
                      <a:pt x="7062" y="4635"/>
                      <a:pt x="6768" y="4578"/>
                    </a:cubicBezTo>
                    <a:cubicBezTo>
                      <a:pt x="5619" y="4357"/>
                      <a:pt x="3978" y="4168"/>
                      <a:pt x="2267" y="3972"/>
                    </a:cubicBezTo>
                    <a:cubicBezTo>
                      <a:pt x="1500" y="3884"/>
                      <a:pt x="725" y="3793"/>
                      <a:pt x="1" y="3701"/>
                    </a:cubicBezTo>
                    <a:lnTo>
                      <a:pt x="1" y="3701"/>
                    </a:lnTo>
                    <a:cubicBezTo>
                      <a:pt x="29" y="3714"/>
                      <a:pt x="58" y="3729"/>
                      <a:pt x="88" y="3743"/>
                    </a:cubicBezTo>
                    <a:cubicBezTo>
                      <a:pt x="510" y="3942"/>
                      <a:pt x="934" y="4113"/>
                      <a:pt x="1360" y="4272"/>
                    </a:cubicBezTo>
                    <a:cubicBezTo>
                      <a:pt x="1643" y="4305"/>
                      <a:pt x="1930" y="4338"/>
                      <a:pt x="2220" y="4371"/>
                    </a:cubicBezTo>
                    <a:cubicBezTo>
                      <a:pt x="4434" y="4624"/>
                      <a:pt x="6725" y="4889"/>
                      <a:pt x="7682" y="5218"/>
                    </a:cubicBezTo>
                    <a:cubicBezTo>
                      <a:pt x="7703" y="5225"/>
                      <a:pt x="7725" y="5228"/>
                      <a:pt x="7747" y="5228"/>
                    </a:cubicBezTo>
                    <a:cubicBezTo>
                      <a:pt x="7788" y="5228"/>
                      <a:pt x="7828" y="5216"/>
                      <a:pt x="7862" y="5193"/>
                    </a:cubicBezTo>
                    <a:cubicBezTo>
                      <a:pt x="7900" y="5166"/>
                      <a:pt x="7928" y="5130"/>
                      <a:pt x="7941" y="5085"/>
                    </a:cubicBezTo>
                    <a:cubicBezTo>
                      <a:pt x="7947" y="5070"/>
                      <a:pt x="7949" y="5054"/>
                      <a:pt x="7951" y="5036"/>
                    </a:cubicBezTo>
                    <a:cubicBezTo>
                      <a:pt x="7967" y="4691"/>
                      <a:pt x="7928" y="4320"/>
                      <a:pt x="7892" y="3960"/>
                    </a:cubicBezTo>
                    <a:cubicBezTo>
                      <a:pt x="7875" y="3789"/>
                      <a:pt x="7857" y="3622"/>
                      <a:pt x="7846" y="3456"/>
                    </a:cubicBezTo>
                    <a:cubicBezTo>
                      <a:pt x="7794" y="2700"/>
                      <a:pt x="7689" y="1948"/>
                      <a:pt x="7588" y="1225"/>
                    </a:cubicBezTo>
                    <a:cubicBezTo>
                      <a:pt x="7581" y="1182"/>
                      <a:pt x="7576" y="1140"/>
                      <a:pt x="7570" y="1098"/>
                    </a:cubicBezTo>
                    <a:cubicBezTo>
                      <a:pt x="7409" y="728"/>
                      <a:pt x="7237" y="361"/>
                      <a:pt x="7056" y="0"/>
                    </a:cubicBezTo>
                    <a:close/>
                  </a:path>
                </a:pathLst>
              </a:custGeom>
              <a:solidFill>
                <a:srgbClr val="8ABE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2"/>
              <p:cNvSpPr/>
              <p:nvPr/>
            </p:nvSpPr>
            <p:spPr>
              <a:xfrm>
                <a:off x="-1061600" y="2347513"/>
                <a:ext cx="1607825" cy="834825"/>
              </a:xfrm>
              <a:custGeom>
                <a:rect b="b" l="l" r="r" t="t"/>
                <a:pathLst>
                  <a:path extrusionOk="0" h="33393" w="64313">
                    <a:moveTo>
                      <a:pt x="41536" y="0"/>
                    </a:moveTo>
                    <a:cubicBezTo>
                      <a:pt x="41397" y="0"/>
                      <a:pt x="41255" y="11"/>
                      <a:pt x="41111" y="33"/>
                    </a:cubicBezTo>
                    <a:cubicBezTo>
                      <a:pt x="33033" y="1282"/>
                      <a:pt x="34897" y="6474"/>
                      <a:pt x="34268" y="8175"/>
                    </a:cubicBezTo>
                    <a:cubicBezTo>
                      <a:pt x="33699" y="9716"/>
                      <a:pt x="33306" y="11379"/>
                      <a:pt x="33140" y="13045"/>
                    </a:cubicBezTo>
                    <a:cubicBezTo>
                      <a:pt x="32311" y="12230"/>
                      <a:pt x="31569" y="11185"/>
                      <a:pt x="30836" y="10260"/>
                    </a:cubicBezTo>
                    <a:cubicBezTo>
                      <a:pt x="29567" y="8659"/>
                      <a:pt x="28238" y="7288"/>
                      <a:pt x="26838" y="5822"/>
                    </a:cubicBezTo>
                    <a:cubicBezTo>
                      <a:pt x="25362" y="4277"/>
                      <a:pt x="23624" y="1949"/>
                      <a:pt x="21428" y="1758"/>
                    </a:cubicBezTo>
                    <a:cubicBezTo>
                      <a:pt x="21346" y="1750"/>
                      <a:pt x="21265" y="1747"/>
                      <a:pt x="21184" y="1747"/>
                    </a:cubicBezTo>
                    <a:cubicBezTo>
                      <a:pt x="18392" y="1747"/>
                      <a:pt x="16553" y="5991"/>
                      <a:pt x="16378" y="8607"/>
                    </a:cubicBezTo>
                    <a:cubicBezTo>
                      <a:pt x="16151" y="12031"/>
                      <a:pt x="16404" y="15713"/>
                      <a:pt x="16885" y="19117"/>
                    </a:cubicBezTo>
                    <a:cubicBezTo>
                      <a:pt x="16090" y="18091"/>
                      <a:pt x="14801" y="17436"/>
                      <a:pt x="13786" y="16749"/>
                    </a:cubicBezTo>
                    <a:cubicBezTo>
                      <a:pt x="12598" y="15941"/>
                      <a:pt x="11360" y="15232"/>
                      <a:pt x="10226" y="14325"/>
                    </a:cubicBezTo>
                    <a:cubicBezTo>
                      <a:pt x="9671" y="13882"/>
                      <a:pt x="9218" y="13455"/>
                      <a:pt x="8594" y="13154"/>
                    </a:cubicBezTo>
                    <a:cubicBezTo>
                      <a:pt x="7408" y="12584"/>
                      <a:pt x="5858" y="12019"/>
                      <a:pt x="4403" y="12019"/>
                    </a:cubicBezTo>
                    <a:cubicBezTo>
                      <a:pt x="3472" y="12019"/>
                      <a:pt x="2580" y="12250"/>
                      <a:pt x="1847" y="12861"/>
                    </a:cubicBezTo>
                    <a:cubicBezTo>
                      <a:pt x="0" y="14402"/>
                      <a:pt x="499" y="18276"/>
                      <a:pt x="1440" y="20295"/>
                    </a:cubicBezTo>
                    <a:cubicBezTo>
                      <a:pt x="2533" y="22639"/>
                      <a:pt x="9113" y="32823"/>
                      <a:pt x="11485" y="33392"/>
                    </a:cubicBezTo>
                    <a:lnTo>
                      <a:pt x="45324" y="24355"/>
                    </a:lnTo>
                    <a:cubicBezTo>
                      <a:pt x="47209" y="24205"/>
                      <a:pt x="49033" y="23174"/>
                      <a:pt x="50839" y="22631"/>
                    </a:cubicBezTo>
                    <a:cubicBezTo>
                      <a:pt x="52807" y="22038"/>
                      <a:pt x="55001" y="21591"/>
                      <a:pt x="56772" y="20472"/>
                    </a:cubicBezTo>
                    <a:cubicBezTo>
                      <a:pt x="58975" y="19079"/>
                      <a:pt x="60167" y="16438"/>
                      <a:pt x="61536" y="14151"/>
                    </a:cubicBezTo>
                    <a:cubicBezTo>
                      <a:pt x="62409" y="12691"/>
                      <a:pt x="63382" y="11128"/>
                      <a:pt x="63815" y="9457"/>
                    </a:cubicBezTo>
                    <a:cubicBezTo>
                      <a:pt x="64313" y="7527"/>
                      <a:pt x="64029" y="4558"/>
                      <a:pt x="62680" y="3023"/>
                    </a:cubicBezTo>
                    <a:cubicBezTo>
                      <a:pt x="61442" y="1611"/>
                      <a:pt x="59328" y="816"/>
                      <a:pt x="57581" y="816"/>
                    </a:cubicBezTo>
                    <a:cubicBezTo>
                      <a:pt x="57532" y="816"/>
                      <a:pt x="57483" y="817"/>
                      <a:pt x="57434" y="818"/>
                    </a:cubicBezTo>
                    <a:cubicBezTo>
                      <a:pt x="55496" y="868"/>
                      <a:pt x="53579" y="2296"/>
                      <a:pt x="52122" y="3582"/>
                    </a:cubicBezTo>
                    <a:cubicBezTo>
                      <a:pt x="50450" y="5060"/>
                      <a:pt x="48010" y="7952"/>
                      <a:pt x="48131" y="10495"/>
                    </a:cubicBezTo>
                    <a:cubicBezTo>
                      <a:pt x="47705" y="9966"/>
                      <a:pt x="47859" y="8741"/>
                      <a:pt x="47689" y="7990"/>
                    </a:cubicBezTo>
                    <a:cubicBezTo>
                      <a:pt x="47286" y="6206"/>
                      <a:pt x="46486" y="4435"/>
                      <a:pt x="45507" y="2944"/>
                    </a:cubicBezTo>
                    <a:cubicBezTo>
                      <a:pt x="44572" y="1520"/>
                      <a:pt x="43203" y="0"/>
                      <a:pt x="4153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2"/>
              <p:cNvSpPr/>
              <p:nvPr/>
            </p:nvSpPr>
            <p:spPr>
              <a:xfrm>
                <a:off x="454075" y="2594038"/>
                <a:ext cx="454975" cy="671725"/>
              </a:xfrm>
              <a:custGeom>
                <a:rect b="b" l="l" r="r" t="t"/>
                <a:pathLst>
                  <a:path extrusionOk="0" h="26869" w="18199">
                    <a:moveTo>
                      <a:pt x="9807" y="1"/>
                    </a:moveTo>
                    <a:cubicBezTo>
                      <a:pt x="7677" y="1"/>
                      <a:pt x="5576" y="1065"/>
                      <a:pt x="4167" y="3189"/>
                    </a:cubicBezTo>
                    <a:lnTo>
                      <a:pt x="0" y="17056"/>
                    </a:lnTo>
                    <a:cubicBezTo>
                      <a:pt x="427" y="20361"/>
                      <a:pt x="1023" y="23654"/>
                      <a:pt x="1898" y="26868"/>
                    </a:cubicBezTo>
                    <a:cubicBezTo>
                      <a:pt x="2304" y="26278"/>
                      <a:pt x="2573" y="26525"/>
                      <a:pt x="3264" y="26217"/>
                    </a:cubicBezTo>
                    <a:cubicBezTo>
                      <a:pt x="6080" y="24958"/>
                      <a:pt x="8354" y="23599"/>
                      <a:pt x="10722" y="21370"/>
                    </a:cubicBezTo>
                    <a:cubicBezTo>
                      <a:pt x="13963" y="18320"/>
                      <a:pt x="17495" y="14281"/>
                      <a:pt x="17938" y="9256"/>
                    </a:cubicBezTo>
                    <a:cubicBezTo>
                      <a:pt x="18198" y="6303"/>
                      <a:pt x="16463" y="3774"/>
                      <a:pt x="14540" y="1958"/>
                    </a:cubicBezTo>
                    <a:cubicBezTo>
                      <a:pt x="13157" y="652"/>
                      <a:pt x="11474" y="1"/>
                      <a:pt x="9807"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854125" y="2469513"/>
                <a:ext cx="1538225" cy="932200"/>
              </a:xfrm>
              <a:custGeom>
                <a:rect b="b" l="l" r="r" t="t"/>
                <a:pathLst>
                  <a:path extrusionOk="0" h="37288" w="61529">
                    <a:moveTo>
                      <a:pt x="40903" y="0"/>
                    </a:moveTo>
                    <a:cubicBezTo>
                      <a:pt x="35886" y="0"/>
                      <a:pt x="34087" y="4940"/>
                      <a:pt x="32860" y="9531"/>
                    </a:cubicBezTo>
                    <a:cubicBezTo>
                      <a:pt x="31882" y="6130"/>
                      <a:pt x="29688" y="1907"/>
                      <a:pt x="26158" y="1907"/>
                    </a:cubicBezTo>
                    <a:cubicBezTo>
                      <a:pt x="26111" y="1907"/>
                      <a:pt x="26064" y="1908"/>
                      <a:pt x="26017" y="1909"/>
                    </a:cubicBezTo>
                    <a:cubicBezTo>
                      <a:pt x="19655" y="2110"/>
                      <a:pt x="19401" y="10578"/>
                      <a:pt x="20071" y="15801"/>
                    </a:cubicBezTo>
                    <a:cubicBezTo>
                      <a:pt x="16288" y="13225"/>
                      <a:pt x="12793" y="6731"/>
                      <a:pt x="8343" y="6731"/>
                    </a:cubicBezTo>
                    <a:cubicBezTo>
                      <a:pt x="7027" y="6731"/>
                      <a:pt x="5629" y="7299"/>
                      <a:pt x="4114" y="8703"/>
                    </a:cubicBezTo>
                    <a:cubicBezTo>
                      <a:pt x="0" y="12517"/>
                      <a:pt x="2787" y="19962"/>
                      <a:pt x="4521" y="24465"/>
                    </a:cubicBezTo>
                    <a:cubicBezTo>
                      <a:pt x="7029" y="30984"/>
                      <a:pt x="10806" y="36404"/>
                      <a:pt x="17522" y="36404"/>
                    </a:cubicBezTo>
                    <a:cubicBezTo>
                      <a:pt x="17915" y="36404"/>
                      <a:pt x="18319" y="36386"/>
                      <a:pt x="18733" y="36348"/>
                    </a:cubicBezTo>
                    <a:cubicBezTo>
                      <a:pt x="19235" y="37064"/>
                      <a:pt x="20193" y="37287"/>
                      <a:pt x="21312" y="37287"/>
                    </a:cubicBezTo>
                    <a:cubicBezTo>
                      <a:pt x="22738" y="37287"/>
                      <a:pt x="24426" y="36925"/>
                      <a:pt x="25768" y="36755"/>
                    </a:cubicBezTo>
                    <a:cubicBezTo>
                      <a:pt x="31075" y="36081"/>
                      <a:pt x="36942" y="35108"/>
                      <a:pt x="42055" y="33538"/>
                    </a:cubicBezTo>
                    <a:cubicBezTo>
                      <a:pt x="47587" y="31839"/>
                      <a:pt x="54164" y="28376"/>
                      <a:pt x="56866" y="22565"/>
                    </a:cubicBezTo>
                    <a:cubicBezTo>
                      <a:pt x="59432" y="17049"/>
                      <a:pt x="61528" y="7476"/>
                      <a:pt x="55805" y="3057"/>
                    </a:cubicBezTo>
                    <a:cubicBezTo>
                      <a:pt x="54758" y="2249"/>
                      <a:pt x="53586" y="1884"/>
                      <a:pt x="52416" y="1884"/>
                    </a:cubicBezTo>
                    <a:cubicBezTo>
                      <a:pt x="49518" y="1884"/>
                      <a:pt x="46631" y="4120"/>
                      <a:pt x="45687" y="7397"/>
                    </a:cubicBezTo>
                    <a:cubicBezTo>
                      <a:pt x="45508" y="3784"/>
                      <a:pt x="44399" y="59"/>
                      <a:pt x="41038" y="2"/>
                    </a:cubicBezTo>
                    <a:cubicBezTo>
                      <a:pt x="40993" y="1"/>
                      <a:pt x="40948" y="0"/>
                      <a:pt x="40903"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2"/>
              <p:cNvSpPr/>
              <p:nvPr/>
            </p:nvSpPr>
            <p:spPr>
              <a:xfrm>
                <a:off x="-1028325" y="2876638"/>
                <a:ext cx="504150" cy="655575"/>
              </a:xfrm>
              <a:custGeom>
                <a:rect b="b" l="l" r="r" t="t"/>
                <a:pathLst>
                  <a:path extrusionOk="0" h="26223" w="20166">
                    <a:moveTo>
                      <a:pt x="3810" y="0"/>
                    </a:moveTo>
                    <a:cubicBezTo>
                      <a:pt x="3728" y="0"/>
                      <a:pt x="3644" y="2"/>
                      <a:pt x="3558" y="6"/>
                    </a:cubicBezTo>
                    <a:cubicBezTo>
                      <a:pt x="943" y="122"/>
                      <a:pt x="0" y="1671"/>
                      <a:pt x="71" y="4349"/>
                    </a:cubicBezTo>
                    <a:cubicBezTo>
                      <a:pt x="224" y="10154"/>
                      <a:pt x="3208" y="14451"/>
                      <a:pt x="6747" y="18257"/>
                    </a:cubicBezTo>
                    <a:cubicBezTo>
                      <a:pt x="10880" y="22703"/>
                      <a:pt x="14889" y="24127"/>
                      <a:pt x="20165" y="26222"/>
                    </a:cubicBezTo>
                    <a:lnTo>
                      <a:pt x="19529" y="13832"/>
                    </a:lnTo>
                    <a:cubicBezTo>
                      <a:pt x="18863" y="12310"/>
                      <a:pt x="15879" y="11121"/>
                      <a:pt x="14569" y="10165"/>
                    </a:cubicBezTo>
                    <a:cubicBezTo>
                      <a:pt x="12358" y="8554"/>
                      <a:pt x="10541" y="6751"/>
                      <a:pt x="9067" y="4620"/>
                    </a:cubicBezTo>
                    <a:cubicBezTo>
                      <a:pt x="7386" y="2192"/>
                      <a:pt x="6625" y="0"/>
                      <a:pt x="3810"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2"/>
              <p:cNvSpPr/>
              <p:nvPr/>
            </p:nvSpPr>
            <p:spPr>
              <a:xfrm>
                <a:off x="-286975" y="1755488"/>
                <a:ext cx="412250" cy="461050"/>
              </a:xfrm>
              <a:custGeom>
                <a:rect b="b" l="l" r="r" t="t"/>
                <a:pathLst>
                  <a:path extrusionOk="0" h="18442" w="16490">
                    <a:moveTo>
                      <a:pt x="4575" y="1"/>
                    </a:moveTo>
                    <a:cubicBezTo>
                      <a:pt x="4098" y="1"/>
                      <a:pt x="3575" y="243"/>
                      <a:pt x="3084" y="840"/>
                    </a:cubicBezTo>
                    <a:cubicBezTo>
                      <a:pt x="1731" y="2487"/>
                      <a:pt x="3555" y="4399"/>
                      <a:pt x="3555" y="4399"/>
                    </a:cubicBezTo>
                    <a:lnTo>
                      <a:pt x="1419" y="9273"/>
                    </a:lnTo>
                    <a:lnTo>
                      <a:pt x="23" y="12464"/>
                    </a:lnTo>
                    <a:lnTo>
                      <a:pt x="0" y="12464"/>
                    </a:lnTo>
                    <a:cubicBezTo>
                      <a:pt x="42" y="15402"/>
                      <a:pt x="3779" y="18442"/>
                      <a:pt x="6274" y="18442"/>
                    </a:cubicBezTo>
                    <a:cubicBezTo>
                      <a:pt x="6335" y="18442"/>
                      <a:pt x="6394" y="18440"/>
                      <a:pt x="6453" y="18436"/>
                    </a:cubicBezTo>
                    <a:cubicBezTo>
                      <a:pt x="8975" y="18282"/>
                      <a:pt x="8807" y="14767"/>
                      <a:pt x="8807" y="14767"/>
                    </a:cubicBezTo>
                    <a:cubicBezTo>
                      <a:pt x="8147" y="14349"/>
                      <a:pt x="7707" y="14096"/>
                      <a:pt x="7707" y="14096"/>
                    </a:cubicBezTo>
                    <a:cubicBezTo>
                      <a:pt x="3673" y="13337"/>
                      <a:pt x="3815" y="10405"/>
                      <a:pt x="3815" y="10404"/>
                    </a:cubicBezTo>
                    <a:lnTo>
                      <a:pt x="3815" y="10404"/>
                    </a:lnTo>
                    <a:cubicBezTo>
                      <a:pt x="4476" y="11591"/>
                      <a:pt x="5635" y="12488"/>
                      <a:pt x="6949" y="12833"/>
                    </a:cubicBezTo>
                    <a:cubicBezTo>
                      <a:pt x="7199" y="12898"/>
                      <a:pt x="7452" y="12942"/>
                      <a:pt x="7707" y="12969"/>
                    </a:cubicBezTo>
                    <a:cubicBezTo>
                      <a:pt x="7876" y="12986"/>
                      <a:pt x="8045" y="12994"/>
                      <a:pt x="8214" y="12994"/>
                    </a:cubicBezTo>
                    <a:cubicBezTo>
                      <a:pt x="9145" y="12994"/>
                      <a:pt x="10076" y="12743"/>
                      <a:pt x="10872" y="12257"/>
                    </a:cubicBezTo>
                    <a:cubicBezTo>
                      <a:pt x="11746" y="11721"/>
                      <a:pt x="12441" y="10932"/>
                      <a:pt x="13051" y="10107"/>
                    </a:cubicBezTo>
                    <a:cubicBezTo>
                      <a:pt x="14112" y="8675"/>
                      <a:pt x="14973" y="7092"/>
                      <a:pt x="15597" y="5419"/>
                    </a:cubicBezTo>
                    <a:cubicBezTo>
                      <a:pt x="16132" y="3988"/>
                      <a:pt x="16489" y="2389"/>
                      <a:pt x="16012" y="946"/>
                    </a:cubicBezTo>
                    <a:lnTo>
                      <a:pt x="16012" y="946"/>
                    </a:lnTo>
                    <a:cubicBezTo>
                      <a:pt x="15626" y="1301"/>
                      <a:pt x="14262" y="2413"/>
                      <a:pt x="12398" y="2413"/>
                    </a:cubicBezTo>
                    <a:cubicBezTo>
                      <a:pt x="11870" y="2413"/>
                      <a:pt x="11303" y="2324"/>
                      <a:pt x="10706" y="2104"/>
                    </a:cubicBezTo>
                    <a:cubicBezTo>
                      <a:pt x="9282" y="1578"/>
                      <a:pt x="8223" y="1435"/>
                      <a:pt x="7494" y="1435"/>
                    </a:cubicBezTo>
                    <a:cubicBezTo>
                      <a:pt x="6634" y="1435"/>
                      <a:pt x="6233" y="1634"/>
                      <a:pt x="6233" y="1634"/>
                    </a:cubicBezTo>
                    <a:cubicBezTo>
                      <a:pt x="6111" y="751"/>
                      <a:pt x="5415" y="1"/>
                      <a:pt x="4575"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585625" y="2064313"/>
                <a:ext cx="822225" cy="814950"/>
              </a:xfrm>
              <a:custGeom>
                <a:rect b="b" l="l" r="r" t="t"/>
                <a:pathLst>
                  <a:path extrusionOk="0" h="32598" w="32889">
                    <a:moveTo>
                      <a:pt x="11948" y="0"/>
                    </a:moveTo>
                    <a:cubicBezTo>
                      <a:pt x="11948" y="0"/>
                      <a:pt x="5410" y="1548"/>
                      <a:pt x="2706" y="4028"/>
                    </a:cubicBezTo>
                    <a:cubicBezTo>
                      <a:pt x="0" y="6509"/>
                      <a:pt x="2057" y="16510"/>
                      <a:pt x="1973" y="20652"/>
                    </a:cubicBezTo>
                    <a:cubicBezTo>
                      <a:pt x="1889" y="24793"/>
                      <a:pt x="1438" y="27583"/>
                      <a:pt x="3495" y="27753"/>
                    </a:cubicBezTo>
                    <a:cubicBezTo>
                      <a:pt x="3495" y="27753"/>
                      <a:pt x="3735" y="28671"/>
                      <a:pt x="4657" y="29575"/>
                    </a:cubicBezTo>
                    <a:cubicBezTo>
                      <a:pt x="5485" y="30386"/>
                      <a:pt x="6865" y="31186"/>
                      <a:pt x="9112" y="31301"/>
                    </a:cubicBezTo>
                    <a:cubicBezTo>
                      <a:pt x="9112" y="31301"/>
                      <a:pt x="9768" y="32337"/>
                      <a:pt x="10927" y="32337"/>
                    </a:cubicBezTo>
                    <a:cubicBezTo>
                      <a:pt x="11249" y="32337"/>
                      <a:pt x="11610" y="32257"/>
                      <a:pt x="12006" y="32053"/>
                    </a:cubicBezTo>
                    <a:lnTo>
                      <a:pt x="15273" y="28409"/>
                    </a:lnTo>
                    <a:lnTo>
                      <a:pt x="22007" y="32597"/>
                    </a:lnTo>
                    <a:cubicBezTo>
                      <a:pt x="22421" y="31422"/>
                      <a:pt x="23438" y="31148"/>
                      <a:pt x="24296" y="31148"/>
                    </a:cubicBezTo>
                    <a:cubicBezTo>
                      <a:pt x="25043" y="31148"/>
                      <a:pt x="25670" y="31356"/>
                      <a:pt x="25670" y="31356"/>
                    </a:cubicBezTo>
                    <a:cubicBezTo>
                      <a:pt x="25670" y="31356"/>
                      <a:pt x="28393" y="30815"/>
                      <a:pt x="29229" y="30815"/>
                    </a:cubicBezTo>
                    <a:cubicBezTo>
                      <a:pt x="29359" y="30815"/>
                      <a:pt x="29444" y="30828"/>
                      <a:pt x="29465" y="30858"/>
                    </a:cubicBezTo>
                    <a:cubicBezTo>
                      <a:pt x="29619" y="31085"/>
                      <a:pt x="29323" y="31329"/>
                      <a:pt x="29323" y="31329"/>
                    </a:cubicBezTo>
                    <a:cubicBezTo>
                      <a:pt x="29389" y="31377"/>
                      <a:pt x="29440" y="31447"/>
                      <a:pt x="29476" y="31527"/>
                    </a:cubicBezTo>
                    <a:cubicBezTo>
                      <a:pt x="30038" y="30418"/>
                      <a:pt x="30443" y="29378"/>
                      <a:pt x="30719" y="28408"/>
                    </a:cubicBezTo>
                    <a:lnTo>
                      <a:pt x="30721" y="28408"/>
                    </a:lnTo>
                    <a:cubicBezTo>
                      <a:pt x="32888" y="20795"/>
                      <a:pt x="27208" y="17314"/>
                      <a:pt x="27058" y="17229"/>
                    </a:cubicBezTo>
                    <a:cubicBezTo>
                      <a:pt x="27058" y="17229"/>
                      <a:pt x="26666" y="13513"/>
                      <a:pt x="26814" y="12708"/>
                    </a:cubicBezTo>
                    <a:cubicBezTo>
                      <a:pt x="26995" y="11739"/>
                      <a:pt x="27123" y="8901"/>
                      <a:pt x="26713" y="7662"/>
                    </a:cubicBezTo>
                    <a:cubicBezTo>
                      <a:pt x="26164" y="5992"/>
                      <a:pt x="22599" y="3576"/>
                      <a:pt x="20755" y="2416"/>
                    </a:cubicBezTo>
                    <a:lnTo>
                      <a:pt x="20755" y="2416"/>
                    </a:lnTo>
                    <a:cubicBezTo>
                      <a:pt x="20755" y="2416"/>
                      <a:pt x="20923" y="5933"/>
                      <a:pt x="18400" y="6086"/>
                    </a:cubicBezTo>
                    <a:cubicBezTo>
                      <a:pt x="18342" y="6090"/>
                      <a:pt x="18283" y="6092"/>
                      <a:pt x="18224" y="6092"/>
                    </a:cubicBezTo>
                    <a:cubicBezTo>
                      <a:pt x="15729" y="6092"/>
                      <a:pt x="11989" y="3052"/>
                      <a:pt x="11948" y="114"/>
                    </a:cubicBezTo>
                    <a:lnTo>
                      <a:pt x="119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2"/>
              <p:cNvSpPr/>
              <p:nvPr/>
            </p:nvSpPr>
            <p:spPr>
              <a:xfrm>
                <a:off x="-187775" y="1885338"/>
                <a:ext cx="76425" cy="69625"/>
              </a:xfrm>
              <a:custGeom>
                <a:rect b="b" l="l" r="r" t="t"/>
                <a:pathLst>
                  <a:path extrusionOk="0" h="2785" w="3057">
                    <a:moveTo>
                      <a:pt x="1528" y="1"/>
                    </a:moveTo>
                    <a:cubicBezTo>
                      <a:pt x="1172" y="1"/>
                      <a:pt x="816" y="137"/>
                      <a:pt x="544" y="408"/>
                    </a:cubicBezTo>
                    <a:cubicBezTo>
                      <a:pt x="1" y="952"/>
                      <a:pt x="1" y="1833"/>
                      <a:pt x="544" y="2377"/>
                    </a:cubicBezTo>
                    <a:cubicBezTo>
                      <a:pt x="816" y="2649"/>
                      <a:pt x="1172" y="2785"/>
                      <a:pt x="1528" y="2785"/>
                    </a:cubicBezTo>
                    <a:cubicBezTo>
                      <a:pt x="1885" y="2785"/>
                      <a:pt x="2241" y="2649"/>
                      <a:pt x="2513" y="2377"/>
                    </a:cubicBezTo>
                    <a:cubicBezTo>
                      <a:pt x="3057" y="1833"/>
                      <a:pt x="3057" y="952"/>
                      <a:pt x="2513" y="408"/>
                    </a:cubicBezTo>
                    <a:cubicBezTo>
                      <a:pt x="2241" y="137"/>
                      <a:pt x="1885" y="1"/>
                      <a:pt x="1528"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2"/>
              <p:cNvSpPr/>
              <p:nvPr/>
            </p:nvSpPr>
            <p:spPr>
              <a:xfrm>
                <a:off x="-140650" y="2362238"/>
                <a:ext cx="262625" cy="163325"/>
              </a:xfrm>
              <a:custGeom>
                <a:rect b="b" l="l" r="r" t="t"/>
                <a:pathLst>
                  <a:path extrusionOk="0" h="6533" w="10505">
                    <a:moveTo>
                      <a:pt x="4274" y="1"/>
                    </a:moveTo>
                    <a:cubicBezTo>
                      <a:pt x="3983" y="1"/>
                      <a:pt x="3744" y="25"/>
                      <a:pt x="3587" y="81"/>
                    </a:cubicBezTo>
                    <a:cubicBezTo>
                      <a:pt x="2617" y="435"/>
                      <a:pt x="3503" y="1405"/>
                      <a:pt x="3503" y="1405"/>
                    </a:cubicBezTo>
                    <a:cubicBezTo>
                      <a:pt x="3503" y="1405"/>
                      <a:pt x="1876" y="2399"/>
                      <a:pt x="939" y="2928"/>
                    </a:cubicBezTo>
                    <a:cubicBezTo>
                      <a:pt x="1" y="3454"/>
                      <a:pt x="1118" y="3829"/>
                      <a:pt x="1118" y="3829"/>
                    </a:cubicBezTo>
                    <a:cubicBezTo>
                      <a:pt x="1118" y="3829"/>
                      <a:pt x="480" y="4429"/>
                      <a:pt x="630" y="4693"/>
                    </a:cubicBezTo>
                    <a:cubicBezTo>
                      <a:pt x="779" y="4956"/>
                      <a:pt x="1532" y="4956"/>
                      <a:pt x="1532" y="4956"/>
                    </a:cubicBezTo>
                    <a:cubicBezTo>
                      <a:pt x="1532" y="4956"/>
                      <a:pt x="1080" y="5388"/>
                      <a:pt x="1080" y="5745"/>
                    </a:cubicBezTo>
                    <a:cubicBezTo>
                      <a:pt x="1080" y="5850"/>
                      <a:pt x="1320" y="5886"/>
                      <a:pt x="1660" y="5886"/>
                    </a:cubicBezTo>
                    <a:cubicBezTo>
                      <a:pt x="2485" y="5886"/>
                      <a:pt x="3897" y="5670"/>
                      <a:pt x="3897" y="5670"/>
                    </a:cubicBezTo>
                    <a:lnTo>
                      <a:pt x="3897" y="5670"/>
                    </a:lnTo>
                    <a:cubicBezTo>
                      <a:pt x="3897" y="5670"/>
                      <a:pt x="3389" y="6046"/>
                      <a:pt x="3722" y="6460"/>
                    </a:cubicBezTo>
                    <a:cubicBezTo>
                      <a:pt x="3764" y="6511"/>
                      <a:pt x="3870" y="6533"/>
                      <a:pt x="4025" y="6533"/>
                    </a:cubicBezTo>
                    <a:cubicBezTo>
                      <a:pt x="5126" y="6533"/>
                      <a:pt x="8669" y="5407"/>
                      <a:pt x="8669" y="5407"/>
                    </a:cubicBezTo>
                    <a:cubicBezTo>
                      <a:pt x="8888" y="5392"/>
                      <a:pt x="9085" y="5359"/>
                      <a:pt x="9259" y="5308"/>
                    </a:cubicBezTo>
                    <a:cubicBezTo>
                      <a:pt x="10155" y="5043"/>
                      <a:pt x="10504" y="4288"/>
                      <a:pt x="10471" y="2889"/>
                    </a:cubicBezTo>
                    <a:cubicBezTo>
                      <a:pt x="10434" y="1218"/>
                      <a:pt x="8687" y="645"/>
                      <a:pt x="8687" y="645"/>
                    </a:cubicBezTo>
                    <a:cubicBezTo>
                      <a:pt x="8687" y="645"/>
                      <a:pt x="5785" y="1"/>
                      <a:pt x="4274" y="1"/>
                    </a:cubicBez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285500" y="2774413"/>
                <a:ext cx="454350" cy="185375"/>
              </a:xfrm>
              <a:custGeom>
                <a:rect b="b" l="l" r="r" t="t"/>
                <a:pathLst>
                  <a:path extrusionOk="0" h="7415" w="18174">
                    <a:moveTo>
                      <a:pt x="3268" y="0"/>
                    </a:moveTo>
                    <a:lnTo>
                      <a:pt x="1" y="3646"/>
                    </a:lnTo>
                    <a:lnTo>
                      <a:pt x="8058" y="6839"/>
                    </a:lnTo>
                    <a:cubicBezTo>
                      <a:pt x="8058" y="6839"/>
                      <a:pt x="11427" y="7414"/>
                      <a:pt x="14048" y="7414"/>
                    </a:cubicBezTo>
                    <a:cubicBezTo>
                      <a:pt x="15358" y="7414"/>
                      <a:pt x="16482" y="7270"/>
                      <a:pt x="16905" y="6839"/>
                    </a:cubicBezTo>
                    <a:cubicBezTo>
                      <a:pt x="18173" y="5544"/>
                      <a:pt x="17356" y="4810"/>
                      <a:pt x="17356" y="4810"/>
                    </a:cubicBezTo>
                    <a:cubicBezTo>
                      <a:pt x="17356" y="4810"/>
                      <a:pt x="17712" y="3663"/>
                      <a:pt x="17471" y="3121"/>
                    </a:cubicBezTo>
                    <a:cubicBezTo>
                      <a:pt x="17435" y="3040"/>
                      <a:pt x="17384" y="2972"/>
                      <a:pt x="17318" y="2921"/>
                    </a:cubicBezTo>
                    <a:cubicBezTo>
                      <a:pt x="17318" y="2921"/>
                      <a:pt x="17614" y="2678"/>
                      <a:pt x="17460" y="2450"/>
                    </a:cubicBezTo>
                    <a:cubicBezTo>
                      <a:pt x="17439" y="2420"/>
                      <a:pt x="17355" y="2407"/>
                      <a:pt x="17225" y="2407"/>
                    </a:cubicBezTo>
                    <a:cubicBezTo>
                      <a:pt x="16390" y="2407"/>
                      <a:pt x="13665" y="2949"/>
                      <a:pt x="13665" y="2949"/>
                    </a:cubicBezTo>
                    <a:cubicBezTo>
                      <a:pt x="13665" y="2949"/>
                      <a:pt x="13038" y="2741"/>
                      <a:pt x="12291" y="2741"/>
                    </a:cubicBezTo>
                    <a:cubicBezTo>
                      <a:pt x="11433" y="2741"/>
                      <a:pt x="10416" y="3015"/>
                      <a:pt x="10002" y="4190"/>
                    </a:cubicBezTo>
                    <a:lnTo>
                      <a:pt x="3268" y="0"/>
                    </a:lnTo>
                    <a:close/>
                  </a:path>
                </a:pathLst>
              </a:custGeom>
              <a:solidFill>
                <a:srgbClr val="EFCD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2"/>
              <p:cNvSpPr/>
              <p:nvPr/>
            </p:nvSpPr>
            <p:spPr>
              <a:xfrm>
                <a:off x="-114925" y="1977713"/>
                <a:ext cx="60375" cy="50500"/>
              </a:xfrm>
              <a:custGeom>
                <a:rect b="b" l="l" r="r" t="t"/>
                <a:pathLst>
                  <a:path extrusionOk="0" h="2020" w="2415">
                    <a:moveTo>
                      <a:pt x="903" y="0"/>
                    </a:moveTo>
                    <a:cubicBezTo>
                      <a:pt x="666" y="0"/>
                      <a:pt x="453" y="83"/>
                      <a:pt x="310" y="250"/>
                    </a:cubicBezTo>
                    <a:cubicBezTo>
                      <a:pt x="0" y="618"/>
                      <a:pt x="149" y="1256"/>
                      <a:pt x="643" y="1676"/>
                    </a:cubicBezTo>
                    <a:cubicBezTo>
                      <a:pt x="913" y="1904"/>
                      <a:pt x="1229" y="2020"/>
                      <a:pt x="1512" y="2020"/>
                    </a:cubicBezTo>
                    <a:cubicBezTo>
                      <a:pt x="1749" y="2020"/>
                      <a:pt x="1962" y="1938"/>
                      <a:pt x="2103" y="1771"/>
                    </a:cubicBezTo>
                    <a:cubicBezTo>
                      <a:pt x="2414" y="1403"/>
                      <a:pt x="2265" y="765"/>
                      <a:pt x="1770" y="345"/>
                    </a:cubicBezTo>
                    <a:cubicBezTo>
                      <a:pt x="1502" y="117"/>
                      <a:pt x="1186" y="0"/>
                      <a:pt x="90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2"/>
              <p:cNvSpPr/>
              <p:nvPr/>
            </p:nvSpPr>
            <p:spPr>
              <a:xfrm>
                <a:off x="-116950" y="2551363"/>
                <a:ext cx="220775" cy="252275"/>
              </a:xfrm>
              <a:custGeom>
                <a:rect b="b" l="l" r="r" t="t"/>
                <a:pathLst>
                  <a:path extrusionOk="0" h="10091" w="8831">
                    <a:moveTo>
                      <a:pt x="7527" y="1"/>
                    </a:moveTo>
                    <a:cubicBezTo>
                      <a:pt x="6604" y="1"/>
                      <a:pt x="5241" y="2892"/>
                      <a:pt x="5129" y="3440"/>
                    </a:cubicBezTo>
                    <a:cubicBezTo>
                      <a:pt x="5129" y="3440"/>
                      <a:pt x="3608" y="900"/>
                      <a:pt x="2150" y="900"/>
                    </a:cubicBezTo>
                    <a:cubicBezTo>
                      <a:pt x="1964" y="900"/>
                      <a:pt x="1779" y="942"/>
                      <a:pt x="1598" y="1035"/>
                    </a:cubicBezTo>
                    <a:cubicBezTo>
                      <a:pt x="1" y="1863"/>
                      <a:pt x="2387" y="6633"/>
                      <a:pt x="5129" y="10091"/>
                    </a:cubicBezTo>
                    <a:cubicBezTo>
                      <a:pt x="5129" y="10091"/>
                      <a:pt x="8831" y="4587"/>
                      <a:pt x="8247" y="1186"/>
                    </a:cubicBezTo>
                    <a:cubicBezTo>
                      <a:pt x="8100" y="329"/>
                      <a:pt x="7839" y="1"/>
                      <a:pt x="7527"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334475" y="3107038"/>
                <a:ext cx="266150" cy="172850"/>
              </a:xfrm>
              <a:custGeom>
                <a:rect b="b" l="l" r="r" t="t"/>
                <a:pathLst>
                  <a:path extrusionOk="0" h="6914" w="10646">
                    <a:moveTo>
                      <a:pt x="5760" y="1"/>
                    </a:moveTo>
                    <a:cubicBezTo>
                      <a:pt x="5727" y="1"/>
                      <a:pt x="5694" y="1"/>
                      <a:pt x="5661" y="1"/>
                    </a:cubicBezTo>
                    <a:cubicBezTo>
                      <a:pt x="3158" y="19"/>
                      <a:pt x="474" y="672"/>
                      <a:pt x="474" y="672"/>
                    </a:cubicBezTo>
                    <a:lnTo>
                      <a:pt x="471" y="672"/>
                    </a:lnTo>
                    <a:cubicBezTo>
                      <a:pt x="479" y="905"/>
                      <a:pt x="447" y="1086"/>
                      <a:pt x="447" y="1086"/>
                    </a:cubicBezTo>
                    <a:lnTo>
                      <a:pt x="0" y="5338"/>
                    </a:lnTo>
                    <a:cubicBezTo>
                      <a:pt x="0" y="5338"/>
                      <a:pt x="5345" y="6914"/>
                      <a:pt x="7799" y="6914"/>
                    </a:cubicBezTo>
                    <a:cubicBezTo>
                      <a:pt x="7868" y="6914"/>
                      <a:pt x="7934" y="6913"/>
                      <a:pt x="7998" y="6910"/>
                    </a:cubicBezTo>
                    <a:cubicBezTo>
                      <a:pt x="10346" y="6814"/>
                      <a:pt x="10646" y="4938"/>
                      <a:pt x="9838" y="1762"/>
                    </a:cubicBezTo>
                    <a:cubicBezTo>
                      <a:pt x="9487" y="390"/>
                      <a:pt x="7688" y="1"/>
                      <a:pt x="5760" y="1"/>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2"/>
              <p:cNvSpPr/>
              <p:nvPr/>
            </p:nvSpPr>
            <p:spPr>
              <a:xfrm>
                <a:off x="-226450" y="3231288"/>
                <a:ext cx="297900" cy="137550"/>
              </a:xfrm>
              <a:custGeom>
                <a:rect b="b" l="l" r="r" t="t"/>
                <a:pathLst>
                  <a:path extrusionOk="0" h="5502" w="11916">
                    <a:moveTo>
                      <a:pt x="4263" y="0"/>
                    </a:moveTo>
                    <a:cubicBezTo>
                      <a:pt x="4155" y="33"/>
                      <a:pt x="0" y="1285"/>
                      <a:pt x="2447" y="4381"/>
                    </a:cubicBezTo>
                    <a:cubicBezTo>
                      <a:pt x="3074" y="5174"/>
                      <a:pt x="3889" y="5501"/>
                      <a:pt x="4782" y="5501"/>
                    </a:cubicBezTo>
                    <a:cubicBezTo>
                      <a:pt x="7425" y="5501"/>
                      <a:pt x="10753" y="2632"/>
                      <a:pt x="11916" y="440"/>
                    </a:cubicBezTo>
                    <a:cubicBezTo>
                      <a:pt x="9687" y="383"/>
                      <a:pt x="7024" y="257"/>
                      <a:pt x="4266" y="0"/>
                    </a:cubicBezTo>
                    <a:close/>
                  </a:path>
                </a:pathLst>
              </a:custGeom>
              <a:solidFill>
                <a:srgbClr val="BD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2"/>
              <p:cNvSpPr/>
              <p:nvPr/>
            </p:nvSpPr>
            <p:spPr>
              <a:xfrm>
                <a:off x="-634000" y="2747138"/>
                <a:ext cx="1243550" cy="520875"/>
              </a:xfrm>
              <a:custGeom>
                <a:rect b="b" l="l" r="r" t="t"/>
                <a:pathLst>
                  <a:path extrusionOk="0" h="20835" w="49742">
                    <a:moveTo>
                      <a:pt x="38498" y="0"/>
                    </a:moveTo>
                    <a:cubicBezTo>
                      <a:pt x="35357" y="0"/>
                      <a:pt x="32741" y="1060"/>
                      <a:pt x="32656" y="1096"/>
                    </a:cubicBezTo>
                    <a:lnTo>
                      <a:pt x="32654" y="1096"/>
                    </a:lnTo>
                    <a:cubicBezTo>
                      <a:pt x="32378" y="2066"/>
                      <a:pt x="31973" y="3106"/>
                      <a:pt x="31411" y="4215"/>
                    </a:cubicBezTo>
                    <a:cubicBezTo>
                      <a:pt x="31653" y="4755"/>
                      <a:pt x="31296" y="5903"/>
                      <a:pt x="31296" y="5903"/>
                    </a:cubicBezTo>
                    <a:cubicBezTo>
                      <a:pt x="31296" y="5903"/>
                      <a:pt x="32113" y="6638"/>
                      <a:pt x="30845" y="7932"/>
                    </a:cubicBezTo>
                    <a:cubicBezTo>
                      <a:pt x="30422" y="8363"/>
                      <a:pt x="29298" y="8507"/>
                      <a:pt x="27988" y="8507"/>
                    </a:cubicBezTo>
                    <a:cubicBezTo>
                      <a:pt x="25367" y="8507"/>
                      <a:pt x="21998" y="7932"/>
                      <a:pt x="21998" y="7932"/>
                    </a:cubicBezTo>
                    <a:lnTo>
                      <a:pt x="13941" y="4739"/>
                    </a:lnTo>
                    <a:cubicBezTo>
                      <a:pt x="13545" y="4943"/>
                      <a:pt x="13184" y="5023"/>
                      <a:pt x="12862" y="5023"/>
                    </a:cubicBezTo>
                    <a:cubicBezTo>
                      <a:pt x="11703" y="5023"/>
                      <a:pt x="11047" y="3987"/>
                      <a:pt x="11047" y="3987"/>
                    </a:cubicBezTo>
                    <a:cubicBezTo>
                      <a:pt x="8800" y="3872"/>
                      <a:pt x="7420" y="3072"/>
                      <a:pt x="6592" y="2261"/>
                    </a:cubicBezTo>
                    <a:cubicBezTo>
                      <a:pt x="6592" y="2261"/>
                      <a:pt x="1" y="3989"/>
                      <a:pt x="2480" y="12366"/>
                    </a:cubicBezTo>
                    <a:cubicBezTo>
                      <a:pt x="3793" y="16797"/>
                      <a:pt x="12576" y="18627"/>
                      <a:pt x="20565" y="19368"/>
                    </a:cubicBezTo>
                    <a:lnTo>
                      <a:pt x="20568" y="19368"/>
                    </a:lnTo>
                    <a:cubicBezTo>
                      <a:pt x="23326" y="19626"/>
                      <a:pt x="25990" y="19751"/>
                      <a:pt x="28218" y="19807"/>
                    </a:cubicBezTo>
                    <a:cubicBezTo>
                      <a:pt x="29556" y="19843"/>
                      <a:pt x="30737" y="19854"/>
                      <a:pt x="31687" y="19854"/>
                    </a:cubicBezTo>
                    <a:cubicBezTo>
                      <a:pt x="33236" y="19854"/>
                      <a:pt x="34170" y="19824"/>
                      <a:pt x="34170" y="19824"/>
                    </a:cubicBezTo>
                    <a:cubicBezTo>
                      <a:pt x="34170" y="19824"/>
                      <a:pt x="34931" y="20764"/>
                      <a:pt x="35974" y="20764"/>
                    </a:cubicBezTo>
                    <a:cubicBezTo>
                      <a:pt x="36307" y="20764"/>
                      <a:pt x="36668" y="20668"/>
                      <a:pt x="37042" y="20416"/>
                    </a:cubicBezTo>
                    <a:cubicBezTo>
                      <a:pt x="37042" y="20416"/>
                      <a:pt x="37508" y="20834"/>
                      <a:pt x="37975" y="20834"/>
                    </a:cubicBezTo>
                    <a:cubicBezTo>
                      <a:pt x="38235" y="20834"/>
                      <a:pt x="38495" y="20705"/>
                      <a:pt x="38677" y="20302"/>
                    </a:cubicBezTo>
                    <a:lnTo>
                      <a:pt x="38737" y="19735"/>
                    </a:lnTo>
                    <a:lnTo>
                      <a:pt x="39186" y="15482"/>
                    </a:lnTo>
                    <a:cubicBezTo>
                      <a:pt x="39186" y="15482"/>
                      <a:pt x="39218" y="15300"/>
                      <a:pt x="39210" y="15070"/>
                    </a:cubicBezTo>
                    <a:lnTo>
                      <a:pt x="39213" y="15070"/>
                    </a:lnTo>
                    <a:cubicBezTo>
                      <a:pt x="39213" y="15070"/>
                      <a:pt x="41896" y="14416"/>
                      <a:pt x="44400" y="14399"/>
                    </a:cubicBezTo>
                    <a:cubicBezTo>
                      <a:pt x="45825" y="12259"/>
                      <a:pt x="49741" y="6216"/>
                      <a:pt x="45158" y="2261"/>
                    </a:cubicBezTo>
                    <a:cubicBezTo>
                      <a:pt x="43139" y="517"/>
                      <a:pt x="40691" y="0"/>
                      <a:pt x="3849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195175" y="2015563"/>
                <a:ext cx="100900" cy="92325"/>
              </a:xfrm>
              <a:custGeom>
                <a:rect b="b" l="l" r="r" t="t"/>
                <a:pathLst>
                  <a:path extrusionOk="0" h="3693" w="4036">
                    <a:moveTo>
                      <a:pt x="143" y="0"/>
                    </a:moveTo>
                    <a:cubicBezTo>
                      <a:pt x="143" y="1"/>
                      <a:pt x="1" y="2931"/>
                      <a:pt x="4035" y="3692"/>
                    </a:cubicBezTo>
                    <a:lnTo>
                      <a:pt x="4035" y="2565"/>
                    </a:lnTo>
                    <a:cubicBezTo>
                      <a:pt x="3780" y="2539"/>
                      <a:pt x="3527" y="2494"/>
                      <a:pt x="3277" y="2429"/>
                    </a:cubicBezTo>
                    <a:cubicBezTo>
                      <a:pt x="1963" y="2084"/>
                      <a:pt x="804" y="1187"/>
                      <a:pt x="14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2"/>
              <p:cNvSpPr/>
              <p:nvPr/>
            </p:nvSpPr>
            <p:spPr>
              <a:xfrm>
                <a:off x="-326050" y="1543138"/>
                <a:ext cx="633200" cy="828575"/>
              </a:xfrm>
              <a:custGeom>
                <a:rect b="b" l="l" r="r" t="t"/>
                <a:pathLst>
                  <a:path extrusionOk="0" h="33143" w="25328">
                    <a:moveTo>
                      <a:pt x="9065" y="9929"/>
                    </a:moveTo>
                    <a:cubicBezTo>
                      <a:pt x="9793" y="9929"/>
                      <a:pt x="10848" y="10072"/>
                      <a:pt x="12269" y="10598"/>
                    </a:cubicBezTo>
                    <a:cubicBezTo>
                      <a:pt x="12866" y="10818"/>
                      <a:pt x="13434" y="10907"/>
                      <a:pt x="13961" y="10907"/>
                    </a:cubicBezTo>
                    <a:cubicBezTo>
                      <a:pt x="15136" y="10907"/>
                      <a:pt x="16112" y="10466"/>
                      <a:pt x="16769" y="10050"/>
                    </a:cubicBezTo>
                    <a:lnTo>
                      <a:pt x="16769" y="10050"/>
                    </a:lnTo>
                    <a:cubicBezTo>
                      <a:pt x="16076" y="10587"/>
                      <a:pt x="15255" y="10960"/>
                      <a:pt x="14391" y="11125"/>
                    </a:cubicBezTo>
                    <a:cubicBezTo>
                      <a:pt x="14064" y="11187"/>
                      <a:pt x="13732" y="11219"/>
                      <a:pt x="13399" y="11219"/>
                    </a:cubicBezTo>
                    <a:cubicBezTo>
                      <a:pt x="13059" y="11219"/>
                      <a:pt x="12719" y="11186"/>
                      <a:pt x="12384" y="11121"/>
                    </a:cubicBezTo>
                    <a:cubicBezTo>
                      <a:pt x="11647" y="10976"/>
                      <a:pt x="10946" y="10705"/>
                      <a:pt x="10243" y="10453"/>
                    </a:cubicBezTo>
                    <a:cubicBezTo>
                      <a:pt x="9682" y="10251"/>
                      <a:pt x="9114" y="10064"/>
                      <a:pt x="8528" y="9958"/>
                    </a:cubicBezTo>
                    <a:cubicBezTo>
                      <a:pt x="8682" y="9941"/>
                      <a:pt x="8861" y="9929"/>
                      <a:pt x="9065" y="9929"/>
                    </a:cubicBezTo>
                    <a:close/>
                    <a:moveTo>
                      <a:pt x="2039" y="5920"/>
                    </a:moveTo>
                    <a:lnTo>
                      <a:pt x="2039" y="5920"/>
                    </a:lnTo>
                    <a:cubicBezTo>
                      <a:pt x="1654" y="6285"/>
                      <a:pt x="1385" y="6808"/>
                      <a:pt x="1248" y="7330"/>
                    </a:cubicBezTo>
                    <a:cubicBezTo>
                      <a:pt x="793" y="9045"/>
                      <a:pt x="1335" y="10850"/>
                      <a:pt x="1913" y="12527"/>
                    </a:cubicBezTo>
                    <a:cubicBezTo>
                      <a:pt x="2170" y="13272"/>
                      <a:pt x="2437" y="14034"/>
                      <a:pt x="2631" y="14802"/>
                    </a:cubicBezTo>
                    <a:cubicBezTo>
                      <a:pt x="2466" y="14460"/>
                      <a:pt x="2300" y="14119"/>
                      <a:pt x="2135" y="13778"/>
                    </a:cubicBezTo>
                    <a:cubicBezTo>
                      <a:pt x="1726" y="12934"/>
                      <a:pt x="1304" y="12093"/>
                      <a:pt x="998" y="11206"/>
                    </a:cubicBezTo>
                    <a:cubicBezTo>
                      <a:pt x="440" y="9590"/>
                      <a:pt x="270" y="7538"/>
                      <a:pt x="1616" y="6248"/>
                    </a:cubicBezTo>
                    <a:cubicBezTo>
                      <a:pt x="1746" y="6125"/>
                      <a:pt x="1888" y="6014"/>
                      <a:pt x="2039" y="5920"/>
                    </a:cubicBezTo>
                    <a:close/>
                    <a:moveTo>
                      <a:pt x="22246" y="10105"/>
                    </a:moveTo>
                    <a:lnTo>
                      <a:pt x="22246" y="10105"/>
                    </a:lnTo>
                    <a:cubicBezTo>
                      <a:pt x="22270" y="10128"/>
                      <a:pt x="22297" y="10148"/>
                      <a:pt x="22321" y="10172"/>
                    </a:cubicBezTo>
                    <a:cubicBezTo>
                      <a:pt x="23017" y="10854"/>
                      <a:pt x="23419" y="11807"/>
                      <a:pt x="23451" y="12780"/>
                    </a:cubicBezTo>
                    <a:cubicBezTo>
                      <a:pt x="23467" y="13275"/>
                      <a:pt x="23381" y="13756"/>
                      <a:pt x="23220" y="14223"/>
                    </a:cubicBezTo>
                    <a:cubicBezTo>
                      <a:pt x="23053" y="14705"/>
                      <a:pt x="22827" y="15162"/>
                      <a:pt x="22628" y="15632"/>
                    </a:cubicBezTo>
                    <a:cubicBezTo>
                      <a:pt x="22446" y="16065"/>
                      <a:pt x="22285" y="16513"/>
                      <a:pt x="22227" y="16984"/>
                    </a:cubicBezTo>
                    <a:cubicBezTo>
                      <a:pt x="22157" y="17550"/>
                      <a:pt x="22293" y="18102"/>
                      <a:pt x="22320" y="18666"/>
                    </a:cubicBezTo>
                    <a:cubicBezTo>
                      <a:pt x="22345" y="19203"/>
                      <a:pt x="22213" y="19710"/>
                      <a:pt x="21889" y="20142"/>
                    </a:cubicBezTo>
                    <a:cubicBezTo>
                      <a:pt x="21867" y="20173"/>
                      <a:pt x="21842" y="20202"/>
                      <a:pt x="21818" y="20230"/>
                    </a:cubicBezTo>
                    <a:cubicBezTo>
                      <a:pt x="21567" y="19624"/>
                      <a:pt x="21381" y="19000"/>
                      <a:pt x="21383" y="18348"/>
                    </a:cubicBezTo>
                    <a:cubicBezTo>
                      <a:pt x="21393" y="16532"/>
                      <a:pt x="22858" y="15018"/>
                      <a:pt x="23119" y="13220"/>
                    </a:cubicBezTo>
                    <a:cubicBezTo>
                      <a:pt x="23280" y="12120"/>
                      <a:pt x="22945" y="10965"/>
                      <a:pt x="22246" y="10105"/>
                    </a:cubicBezTo>
                    <a:close/>
                    <a:moveTo>
                      <a:pt x="10922" y="208"/>
                    </a:moveTo>
                    <a:cubicBezTo>
                      <a:pt x="11993" y="208"/>
                      <a:pt x="13059" y="440"/>
                      <a:pt x="14033" y="900"/>
                    </a:cubicBezTo>
                    <a:cubicBezTo>
                      <a:pt x="15251" y="1477"/>
                      <a:pt x="16317" y="2377"/>
                      <a:pt x="17075" y="3492"/>
                    </a:cubicBezTo>
                    <a:cubicBezTo>
                      <a:pt x="17478" y="4087"/>
                      <a:pt x="17750" y="4737"/>
                      <a:pt x="18044" y="5388"/>
                    </a:cubicBezTo>
                    <a:cubicBezTo>
                      <a:pt x="18345" y="6053"/>
                      <a:pt x="18714" y="6658"/>
                      <a:pt x="19302" y="7105"/>
                    </a:cubicBezTo>
                    <a:cubicBezTo>
                      <a:pt x="20421" y="7958"/>
                      <a:pt x="21879" y="8138"/>
                      <a:pt x="23069" y="8859"/>
                    </a:cubicBezTo>
                    <a:cubicBezTo>
                      <a:pt x="23626" y="9196"/>
                      <a:pt x="24139" y="9661"/>
                      <a:pt x="24373" y="10285"/>
                    </a:cubicBezTo>
                    <a:cubicBezTo>
                      <a:pt x="24619" y="10942"/>
                      <a:pt x="24527" y="11651"/>
                      <a:pt x="24379" y="12319"/>
                    </a:cubicBezTo>
                    <a:cubicBezTo>
                      <a:pt x="24230" y="13001"/>
                      <a:pt x="24017" y="13676"/>
                      <a:pt x="23975" y="14377"/>
                    </a:cubicBezTo>
                    <a:cubicBezTo>
                      <a:pt x="23955" y="14714"/>
                      <a:pt x="23979" y="15056"/>
                      <a:pt x="24066" y="15384"/>
                    </a:cubicBezTo>
                    <a:cubicBezTo>
                      <a:pt x="24154" y="15717"/>
                      <a:pt x="24301" y="16033"/>
                      <a:pt x="24452" y="16340"/>
                    </a:cubicBezTo>
                    <a:cubicBezTo>
                      <a:pt x="24745" y="16939"/>
                      <a:pt x="25121" y="17587"/>
                      <a:pt x="25024" y="18282"/>
                    </a:cubicBezTo>
                    <a:cubicBezTo>
                      <a:pt x="24933" y="18914"/>
                      <a:pt x="24466" y="19390"/>
                      <a:pt x="23959" y="19739"/>
                    </a:cubicBezTo>
                    <a:cubicBezTo>
                      <a:pt x="23381" y="20135"/>
                      <a:pt x="22679" y="20409"/>
                      <a:pt x="22063" y="20782"/>
                    </a:cubicBezTo>
                    <a:cubicBezTo>
                      <a:pt x="22008" y="20668"/>
                      <a:pt x="21957" y="20552"/>
                      <a:pt x="21907" y="20437"/>
                    </a:cubicBezTo>
                    <a:cubicBezTo>
                      <a:pt x="22204" y="20111"/>
                      <a:pt x="22416" y="19705"/>
                      <a:pt x="22491" y="19267"/>
                    </a:cubicBezTo>
                    <a:cubicBezTo>
                      <a:pt x="22592" y="18688"/>
                      <a:pt x="22443" y="18115"/>
                      <a:pt x="22413" y="17538"/>
                    </a:cubicBezTo>
                    <a:cubicBezTo>
                      <a:pt x="22385" y="16997"/>
                      <a:pt x="22513" y="16482"/>
                      <a:pt x="22705" y="15981"/>
                    </a:cubicBezTo>
                    <a:cubicBezTo>
                      <a:pt x="23080" y="15005"/>
                      <a:pt x="23622" y="14098"/>
                      <a:pt x="23654" y="13026"/>
                    </a:cubicBezTo>
                    <a:cubicBezTo>
                      <a:pt x="23683" y="12018"/>
                      <a:pt x="23331" y="11006"/>
                      <a:pt x="22667" y="10245"/>
                    </a:cubicBezTo>
                    <a:cubicBezTo>
                      <a:pt x="22262" y="9782"/>
                      <a:pt x="21748" y="9425"/>
                      <a:pt x="21184" y="9188"/>
                    </a:cubicBezTo>
                    <a:cubicBezTo>
                      <a:pt x="19939" y="8395"/>
                      <a:pt x="18374" y="8010"/>
                      <a:pt x="17483" y="6837"/>
                    </a:cubicBezTo>
                    <a:cubicBezTo>
                      <a:pt x="17071" y="6294"/>
                      <a:pt x="16848" y="5634"/>
                      <a:pt x="16543" y="5024"/>
                    </a:cubicBezTo>
                    <a:cubicBezTo>
                      <a:pt x="15671" y="3278"/>
                      <a:pt x="14062" y="1918"/>
                      <a:pt x="12196" y="1345"/>
                    </a:cubicBezTo>
                    <a:cubicBezTo>
                      <a:pt x="11518" y="1137"/>
                      <a:pt x="10810" y="1035"/>
                      <a:pt x="10101" y="1035"/>
                    </a:cubicBezTo>
                    <a:cubicBezTo>
                      <a:pt x="8859" y="1035"/>
                      <a:pt x="7615" y="1349"/>
                      <a:pt x="6532" y="1960"/>
                    </a:cubicBezTo>
                    <a:cubicBezTo>
                      <a:pt x="5858" y="2340"/>
                      <a:pt x="5236" y="2871"/>
                      <a:pt x="4783" y="3501"/>
                    </a:cubicBezTo>
                    <a:cubicBezTo>
                      <a:pt x="5106" y="2945"/>
                      <a:pt x="5533" y="2446"/>
                      <a:pt x="6010" y="2026"/>
                    </a:cubicBezTo>
                    <a:cubicBezTo>
                      <a:pt x="7095" y="1073"/>
                      <a:pt x="8479" y="475"/>
                      <a:pt x="9906" y="278"/>
                    </a:cubicBezTo>
                    <a:cubicBezTo>
                      <a:pt x="10243" y="231"/>
                      <a:pt x="10583" y="208"/>
                      <a:pt x="10922" y="208"/>
                    </a:cubicBezTo>
                    <a:close/>
                    <a:moveTo>
                      <a:pt x="22606" y="25733"/>
                    </a:moveTo>
                    <a:lnTo>
                      <a:pt x="22606" y="25733"/>
                    </a:lnTo>
                    <a:cubicBezTo>
                      <a:pt x="22521" y="25901"/>
                      <a:pt x="22421" y="26062"/>
                      <a:pt x="22306" y="26218"/>
                    </a:cubicBezTo>
                    <a:cubicBezTo>
                      <a:pt x="21999" y="26639"/>
                      <a:pt x="21650" y="27033"/>
                      <a:pt x="21477" y="27534"/>
                    </a:cubicBezTo>
                    <a:cubicBezTo>
                      <a:pt x="21111" y="28598"/>
                      <a:pt x="21535" y="29736"/>
                      <a:pt x="21303" y="30818"/>
                    </a:cubicBezTo>
                    <a:cubicBezTo>
                      <a:pt x="21110" y="31719"/>
                      <a:pt x="20419" y="32498"/>
                      <a:pt x="19547" y="32801"/>
                    </a:cubicBezTo>
                    <a:cubicBezTo>
                      <a:pt x="19274" y="32896"/>
                      <a:pt x="18990" y="32941"/>
                      <a:pt x="18706" y="32941"/>
                    </a:cubicBezTo>
                    <a:cubicBezTo>
                      <a:pt x="18300" y="32941"/>
                      <a:pt x="17895" y="32849"/>
                      <a:pt x="17527" y="32676"/>
                    </a:cubicBezTo>
                    <a:lnTo>
                      <a:pt x="17527" y="32676"/>
                    </a:lnTo>
                    <a:cubicBezTo>
                      <a:pt x="17725" y="32733"/>
                      <a:pt x="17919" y="32758"/>
                      <a:pt x="18108" y="32758"/>
                    </a:cubicBezTo>
                    <a:cubicBezTo>
                      <a:pt x="19266" y="32758"/>
                      <a:pt x="20210" y="31791"/>
                      <a:pt x="20439" y="30932"/>
                    </a:cubicBezTo>
                    <a:cubicBezTo>
                      <a:pt x="20644" y="30151"/>
                      <a:pt x="20459" y="29305"/>
                      <a:pt x="20669" y="28525"/>
                    </a:cubicBezTo>
                    <a:cubicBezTo>
                      <a:pt x="20966" y="27425"/>
                      <a:pt x="21976" y="26675"/>
                      <a:pt x="22606" y="25733"/>
                    </a:cubicBezTo>
                    <a:close/>
                    <a:moveTo>
                      <a:pt x="10928" y="1"/>
                    </a:moveTo>
                    <a:cubicBezTo>
                      <a:pt x="10848" y="1"/>
                      <a:pt x="10767" y="2"/>
                      <a:pt x="10686" y="5"/>
                    </a:cubicBezTo>
                    <a:cubicBezTo>
                      <a:pt x="9229" y="54"/>
                      <a:pt x="7782" y="512"/>
                      <a:pt x="6576" y="1331"/>
                    </a:cubicBezTo>
                    <a:cubicBezTo>
                      <a:pt x="5408" y="2126"/>
                      <a:pt x="4410" y="3297"/>
                      <a:pt x="4070" y="4692"/>
                    </a:cubicBezTo>
                    <a:cubicBezTo>
                      <a:pt x="4013" y="4931"/>
                      <a:pt x="3977" y="5173"/>
                      <a:pt x="3962" y="5418"/>
                    </a:cubicBezTo>
                    <a:cubicBezTo>
                      <a:pt x="3754" y="5362"/>
                      <a:pt x="3540" y="5335"/>
                      <a:pt x="3326" y="5335"/>
                    </a:cubicBezTo>
                    <a:cubicBezTo>
                      <a:pt x="2812" y="5335"/>
                      <a:pt x="2299" y="5491"/>
                      <a:pt x="1868" y="5782"/>
                    </a:cubicBezTo>
                    <a:cubicBezTo>
                      <a:pt x="1190" y="6239"/>
                      <a:pt x="730" y="6969"/>
                      <a:pt x="521" y="7751"/>
                    </a:cubicBezTo>
                    <a:cubicBezTo>
                      <a:pt x="1" y="9695"/>
                      <a:pt x="885" y="11655"/>
                      <a:pt x="1715" y="13375"/>
                    </a:cubicBezTo>
                    <a:cubicBezTo>
                      <a:pt x="2078" y="14124"/>
                      <a:pt x="2440" y="14874"/>
                      <a:pt x="2803" y="15622"/>
                    </a:cubicBezTo>
                    <a:cubicBezTo>
                      <a:pt x="2920" y="16313"/>
                      <a:pt x="2955" y="17008"/>
                      <a:pt x="2846" y="17704"/>
                    </a:cubicBezTo>
                    <a:lnTo>
                      <a:pt x="2984" y="17764"/>
                    </a:lnTo>
                    <a:lnTo>
                      <a:pt x="5119" y="12889"/>
                    </a:lnTo>
                    <a:cubicBezTo>
                      <a:pt x="5119" y="12889"/>
                      <a:pt x="3262" y="10951"/>
                      <a:pt x="4649" y="9331"/>
                    </a:cubicBezTo>
                    <a:cubicBezTo>
                      <a:pt x="5137" y="8761"/>
                      <a:pt x="5588" y="8552"/>
                      <a:pt x="5989" y="8552"/>
                    </a:cubicBezTo>
                    <a:cubicBezTo>
                      <a:pt x="7084" y="8552"/>
                      <a:pt x="7795" y="10111"/>
                      <a:pt x="7797" y="10125"/>
                    </a:cubicBezTo>
                    <a:cubicBezTo>
                      <a:pt x="7797" y="10125"/>
                      <a:pt x="7838" y="10105"/>
                      <a:pt x="7913" y="10081"/>
                    </a:cubicBezTo>
                    <a:cubicBezTo>
                      <a:pt x="9434" y="10183"/>
                      <a:pt x="10789" y="10996"/>
                      <a:pt x="12267" y="11301"/>
                    </a:cubicBezTo>
                    <a:cubicBezTo>
                      <a:pt x="12638" y="11378"/>
                      <a:pt x="13014" y="11415"/>
                      <a:pt x="13389" y="11415"/>
                    </a:cubicBezTo>
                    <a:cubicBezTo>
                      <a:pt x="14368" y="11415"/>
                      <a:pt x="15340" y="11159"/>
                      <a:pt x="16202" y="10674"/>
                    </a:cubicBezTo>
                    <a:cubicBezTo>
                      <a:pt x="16729" y="10377"/>
                      <a:pt x="17205" y="9995"/>
                      <a:pt x="17610" y="9547"/>
                    </a:cubicBezTo>
                    <a:lnTo>
                      <a:pt x="17610" y="9547"/>
                    </a:lnTo>
                    <a:cubicBezTo>
                      <a:pt x="18033" y="10962"/>
                      <a:pt x="17683" y="12517"/>
                      <a:pt x="17162" y="13912"/>
                    </a:cubicBezTo>
                    <a:cubicBezTo>
                      <a:pt x="16539" y="15584"/>
                      <a:pt x="15678" y="17167"/>
                      <a:pt x="14616" y="18600"/>
                    </a:cubicBezTo>
                    <a:cubicBezTo>
                      <a:pt x="14006" y="19425"/>
                      <a:pt x="13312" y="20214"/>
                      <a:pt x="12437" y="20750"/>
                    </a:cubicBezTo>
                    <a:cubicBezTo>
                      <a:pt x="11642" y="21235"/>
                      <a:pt x="10711" y="21487"/>
                      <a:pt x="9779" y="21487"/>
                    </a:cubicBezTo>
                    <a:cubicBezTo>
                      <a:pt x="9610" y="21487"/>
                      <a:pt x="9441" y="21479"/>
                      <a:pt x="9272" y="21462"/>
                    </a:cubicBezTo>
                    <a:lnTo>
                      <a:pt x="9272" y="22589"/>
                    </a:lnTo>
                    <a:cubicBezTo>
                      <a:pt x="9272" y="22589"/>
                      <a:pt x="9712" y="22842"/>
                      <a:pt x="10373" y="23260"/>
                    </a:cubicBezTo>
                    <a:cubicBezTo>
                      <a:pt x="12217" y="24419"/>
                      <a:pt x="15782" y="26836"/>
                      <a:pt x="16331" y="28506"/>
                    </a:cubicBezTo>
                    <a:cubicBezTo>
                      <a:pt x="16741" y="29744"/>
                      <a:pt x="16634" y="31094"/>
                      <a:pt x="16455" y="32064"/>
                    </a:cubicBezTo>
                    <a:cubicBezTo>
                      <a:pt x="16459" y="32068"/>
                      <a:pt x="16464" y="32070"/>
                      <a:pt x="16468" y="32074"/>
                    </a:cubicBezTo>
                    <a:cubicBezTo>
                      <a:pt x="16464" y="32101"/>
                      <a:pt x="16470" y="32129"/>
                      <a:pt x="16494" y="32154"/>
                    </a:cubicBezTo>
                    <a:cubicBezTo>
                      <a:pt x="17047" y="32785"/>
                      <a:pt x="17874" y="33143"/>
                      <a:pt x="18707" y="33143"/>
                    </a:cubicBezTo>
                    <a:cubicBezTo>
                      <a:pt x="18863" y="33143"/>
                      <a:pt x="19019" y="33130"/>
                      <a:pt x="19174" y="33105"/>
                    </a:cubicBezTo>
                    <a:cubicBezTo>
                      <a:pt x="20113" y="32949"/>
                      <a:pt x="20940" y="32277"/>
                      <a:pt x="21322" y="31411"/>
                    </a:cubicBezTo>
                    <a:cubicBezTo>
                      <a:pt x="21544" y="30910"/>
                      <a:pt x="21591" y="30372"/>
                      <a:pt x="21576" y="29830"/>
                    </a:cubicBezTo>
                    <a:cubicBezTo>
                      <a:pt x="21560" y="29239"/>
                      <a:pt x="21475" y="28636"/>
                      <a:pt x="21565" y="28047"/>
                    </a:cubicBezTo>
                    <a:cubicBezTo>
                      <a:pt x="21608" y="27758"/>
                      <a:pt x="21696" y="27480"/>
                      <a:pt x="21839" y="27223"/>
                    </a:cubicBezTo>
                    <a:cubicBezTo>
                      <a:pt x="21976" y="26981"/>
                      <a:pt x="22151" y="26760"/>
                      <a:pt x="22320" y="26539"/>
                    </a:cubicBezTo>
                    <a:cubicBezTo>
                      <a:pt x="22628" y="26135"/>
                      <a:pt x="22898" y="25722"/>
                      <a:pt x="23009" y="25220"/>
                    </a:cubicBezTo>
                    <a:cubicBezTo>
                      <a:pt x="23050" y="25039"/>
                      <a:pt x="23071" y="24853"/>
                      <a:pt x="23076" y="24666"/>
                    </a:cubicBezTo>
                    <a:cubicBezTo>
                      <a:pt x="23289" y="23644"/>
                      <a:pt x="22904" y="22563"/>
                      <a:pt x="22456" y="21603"/>
                    </a:cubicBezTo>
                    <a:cubicBezTo>
                      <a:pt x="22357" y="21393"/>
                      <a:pt x="22254" y="21183"/>
                      <a:pt x="22155" y="20971"/>
                    </a:cubicBezTo>
                    <a:cubicBezTo>
                      <a:pt x="22613" y="20688"/>
                      <a:pt x="23108" y="20474"/>
                      <a:pt x="23580" y="20210"/>
                    </a:cubicBezTo>
                    <a:cubicBezTo>
                      <a:pt x="24123" y="19908"/>
                      <a:pt x="24674" y="19531"/>
                      <a:pt x="24992" y="18980"/>
                    </a:cubicBezTo>
                    <a:cubicBezTo>
                      <a:pt x="25328" y="18394"/>
                      <a:pt x="25281" y="17730"/>
                      <a:pt x="25038" y="17118"/>
                    </a:cubicBezTo>
                    <a:cubicBezTo>
                      <a:pt x="24778" y="16460"/>
                      <a:pt x="24360" y="15859"/>
                      <a:pt x="24220" y="15158"/>
                    </a:cubicBezTo>
                    <a:cubicBezTo>
                      <a:pt x="24078" y="14443"/>
                      <a:pt x="24252" y="13709"/>
                      <a:pt x="24421" y="13015"/>
                    </a:cubicBezTo>
                    <a:cubicBezTo>
                      <a:pt x="24585" y="12340"/>
                      <a:pt x="24775" y="11644"/>
                      <a:pt x="24720" y="10942"/>
                    </a:cubicBezTo>
                    <a:cubicBezTo>
                      <a:pt x="24667" y="10275"/>
                      <a:pt x="24369" y="9679"/>
                      <a:pt x="23885" y="9219"/>
                    </a:cubicBezTo>
                    <a:cubicBezTo>
                      <a:pt x="22846" y="8231"/>
                      <a:pt x="21387" y="8005"/>
                      <a:pt x="20145" y="7382"/>
                    </a:cubicBezTo>
                    <a:cubicBezTo>
                      <a:pt x="19471" y="7044"/>
                      <a:pt x="18918" y="6581"/>
                      <a:pt x="18539" y="5922"/>
                    </a:cubicBezTo>
                    <a:cubicBezTo>
                      <a:pt x="18166" y="5274"/>
                      <a:pt x="17937" y="4556"/>
                      <a:pt x="17570" y="3903"/>
                    </a:cubicBezTo>
                    <a:cubicBezTo>
                      <a:pt x="16895" y="2711"/>
                      <a:pt x="15890" y="1710"/>
                      <a:pt x="14707" y="1023"/>
                    </a:cubicBezTo>
                    <a:cubicBezTo>
                      <a:pt x="13560" y="357"/>
                      <a:pt x="12253" y="1"/>
                      <a:pt x="1092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2"/>
              <p:cNvSpPr/>
              <p:nvPr/>
            </p:nvSpPr>
            <p:spPr>
              <a:xfrm>
                <a:off x="-239200" y="1567363"/>
                <a:ext cx="49675" cy="104700"/>
              </a:xfrm>
              <a:custGeom>
                <a:rect b="b" l="l" r="r" t="t"/>
                <a:pathLst>
                  <a:path extrusionOk="0" h="4188" w="1987">
                    <a:moveTo>
                      <a:pt x="1846" y="1"/>
                    </a:moveTo>
                    <a:cubicBezTo>
                      <a:pt x="1823" y="1"/>
                      <a:pt x="1799" y="10"/>
                      <a:pt x="1779" y="34"/>
                    </a:cubicBezTo>
                    <a:cubicBezTo>
                      <a:pt x="787" y="1169"/>
                      <a:pt x="166" y="2593"/>
                      <a:pt x="7" y="4091"/>
                    </a:cubicBezTo>
                    <a:cubicBezTo>
                      <a:pt x="0" y="4155"/>
                      <a:pt x="47" y="4187"/>
                      <a:pt x="98" y="4187"/>
                    </a:cubicBezTo>
                    <a:cubicBezTo>
                      <a:pt x="149" y="4187"/>
                      <a:pt x="203" y="4155"/>
                      <a:pt x="209" y="4091"/>
                    </a:cubicBezTo>
                    <a:cubicBezTo>
                      <a:pt x="362" y="2649"/>
                      <a:pt x="967" y="1268"/>
                      <a:pt x="1920" y="176"/>
                    </a:cubicBezTo>
                    <a:cubicBezTo>
                      <a:pt x="1987" y="102"/>
                      <a:pt x="1920" y="1"/>
                      <a:pt x="184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247725" y="1617413"/>
                <a:ext cx="12750" cy="49200"/>
              </a:xfrm>
              <a:custGeom>
                <a:rect b="b" l="l" r="r" t="t"/>
                <a:pathLst>
                  <a:path extrusionOk="0" h="1968" w="510">
                    <a:moveTo>
                      <a:pt x="386" y="0"/>
                    </a:moveTo>
                    <a:cubicBezTo>
                      <a:pt x="346" y="0"/>
                      <a:pt x="304" y="21"/>
                      <a:pt x="288" y="70"/>
                    </a:cubicBezTo>
                    <a:cubicBezTo>
                      <a:pt x="83" y="645"/>
                      <a:pt x="1" y="1260"/>
                      <a:pt x="48" y="1870"/>
                    </a:cubicBezTo>
                    <a:cubicBezTo>
                      <a:pt x="53" y="1935"/>
                      <a:pt x="107" y="1968"/>
                      <a:pt x="157" y="1968"/>
                    </a:cubicBezTo>
                    <a:cubicBezTo>
                      <a:pt x="208" y="1968"/>
                      <a:pt x="256" y="1935"/>
                      <a:pt x="251" y="1870"/>
                    </a:cubicBezTo>
                    <a:cubicBezTo>
                      <a:pt x="206" y="1276"/>
                      <a:pt x="284" y="684"/>
                      <a:pt x="484" y="123"/>
                    </a:cubicBezTo>
                    <a:cubicBezTo>
                      <a:pt x="509" y="49"/>
                      <a:pt x="448" y="0"/>
                      <a:pt x="386"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2"/>
              <p:cNvSpPr/>
              <p:nvPr/>
            </p:nvSpPr>
            <p:spPr>
              <a:xfrm>
                <a:off x="235100" y="2074963"/>
                <a:ext cx="34500" cy="61500"/>
              </a:xfrm>
              <a:custGeom>
                <a:rect b="b" l="l" r="r" t="t"/>
                <a:pathLst>
                  <a:path extrusionOk="0" h="2460" w="1380">
                    <a:moveTo>
                      <a:pt x="143" y="0"/>
                    </a:moveTo>
                    <a:cubicBezTo>
                      <a:pt x="69" y="0"/>
                      <a:pt x="0" y="102"/>
                      <a:pt x="65" y="177"/>
                    </a:cubicBezTo>
                    <a:cubicBezTo>
                      <a:pt x="617" y="806"/>
                      <a:pt x="995" y="1569"/>
                      <a:pt x="1167" y="2387"/>
                    </a:cubicBezTo>
                    <a:cubicBezTo>
                      <a:pt x="1178" y="2438"/>
                      <a:pt x="1216" y="2460"/>
                      <a:pt x="1256" y="2460"/>
                    </a:cubicBezTo>
                    <a:cubicBezTo>
                      <a:pt x="1315" y="2460"/>
                      <a:pt x="1380" y="2410"/>
                      <a:pt x="1363" y="2332"/>
                    </a:cubicBezTo>
                    <a:cubicBezTo>
                      <a:pt x="1183" y="1481"/>
                      <a:pt x="784" y="688"/>
                      <a:pt x="210" y="33"/>
                    </a:cubicBezTo>
                    <a:cubicBezTo>
                      <a:pt x="189" y="10"/>
                      <a:pt x="166" y="0"/>
                      <a:pt x="143"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2"/>
              <p:cNvSpPr/>
              <p:nvPr/>
            </p:nvSpPr>
            <p:spPr>
              <a:xfrm>
                <a:off x="244125" y="2071638"/>
                <a:ext cx="28575" cy="36575"/>
              </a:xfrm>
              <a:custGeom>
                <a:rect b="b" l="l" r="r" t="t"/>
                <a:pathLst>
                  <a:path extrusionOk="0" h="1463" w="1143">
                    <a:moveTo>
                      <a:pt x="140" y="0"/>
                    </a:moveTo>
                    <a:cubicBezTo>
                      <a:pt x="57" y="0"/>
                      <a:pt x="1" y="132"/>
                      <a:pt x="91" y="194"/>
                    </a:cubicBezTo>
                    <a:cubicBezTo>
                      <a:pt x="506" y="474"/>
                      <a:pt x="804" y="907"/>
                      <a:pt x="927" y="1391"/>
                    </a:cubicBezTo>
                    <a:cubicBezTo>
                      <a:pt x="939" y="1441"/>
                      <a:pt x="978" y="1463"/>
                      <a:pt x="1019" y="1463"/>
                    </a:cubicBezTo>
                    <a:cubicBezTo>
                      <a:pt x="1079" y="1463"/>
                      <a:pt x="1142" y="1414"/>
                      <a:pt x="1122" y="1337"/>
                    </a:cubicBezTo>
                    <a:cubicBezTo>
                      <a:pt x="985" y="800"/>
                      <a:pt x="651" y="329"/>
                      <a:pt x="193" y="18"/>
                    </a:cubicBezTo>
                    <a:cubicBezTo>
                      <a:pt x="175" y="6"/>
                      <a:pt x="157" y="0"/>
                      <a:pt x="1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290225" y="1701938"/>
                <a:ext cx="34550" cy="83700"/>
              </a:xfrm>
              <a:custGeom>
                <a:rect b="b" l="l" r="r" t="t"/>
                <a:pathLst>
                  <a:path extrusionOk="0" h="3348" w="1382">
                    <a:moveTo>
                      <a:pt x="1235" y="1"/>
                    </a:moveTo>
                    <a:cubicBezTo>
                      <a:pt x="1213" y="1"/>
                      <a:pt x="1189" y="10"/>
                      <a:pt x="1168" y="31"/>
                    </a:cubicBezTo>
                    <a:cubicBezTo>
                      <a:pt x="347" y="879"/>
                      <a:pt x="0" y="2124"/>
                      <a:pt x="261" y="3276"/>
                    </a:cubicBezTo>
                    <a:cubicBezTo>
                      <a:pt x="273" y="3326"/>
                      <a:pt x="311" y="3348"/>
                      <a:pt x="351" y="3348"/>
                    </a:cubicBezTo>
                    <a:cubicBezTo>
                      <a:pt x="411" y="3348"/>
                      <a:pt x="474" y="3298"/>
                      <a:pt x="457" y="3221"/>
                    </a:cubicBezTo>
                    <a:cubicBezTo>
                      <a:pt x="213" y="2142"/>
                      <a:pt x="542" y="970"/>
                      <a:pt x="1312" y="174"/>
                    </a:cubicBezTo>
                    <a:cubicBezTo>
                      <a:pt x="1382" y="102"/>
                      <a:pt x="1313" y="1"/>
                      <a:pt x="1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2"/>
              <p:cNvSpPr/>
              <p:nvPr/>
            </p:nvSpPr>
            <p:spPr>
              <a:xfrm>
                <a:off x="-280425" y="1802613"/>
                <a:ext cx="15775" cy="31150"/>
              </a:xfrm>
              <a:custGeom>
                <a:rect b="b" l="l" r="r" t="t"/>
                <a:pathLst>
                  <a:path extrusionOk="0" h="1246" w="631">
                    <a:moveTo>
                      <a:pt x="117" y="0"/>
                    </a:moveTo>
                    <a:cubicBezTo>
                      <a:pt x="109" y="0"/>
                      <a:pt x="100" y="1"/>
                      <a:pt x="91" y="4"/>
                    </a:cubicBezTo>
                    <a:cubicBezTo>
                      <a:pt x="43" y="18"/>
                      <a:pt x="1" y="77"/>
                      <a:pt x="21" y="128"/>
                    </a:cubicBezTo>
                    <a:cubicBezTo>
                      <a:pt x="152" y="475"/>
                      <a:pt x="284" y="823"/>
                      <a:pt x="417" y="1171"/>
                    </a:cubicBezTo>
                    <a:cubicBezTo>
                      <a:pt x="433" y="1214"/>
                      <a:pt x="469" y="1245"/>
                      <a:pt x="514" y="1245"/>
                    </a:cubicBezTo>
                    <a:cubicBezTo>
                      <a:pt x="522" y="1245"/>
                      <a:pt x="531" y="1244"/>
                      <a:pt x="540" y="1242"/>
                    </a:cubicBezTo>
                    <a:cubicBezTo>
                      <a:pt x="590" y="1228"/>
                      <a:pt x="631" y="1168"/>
                      <a:pt x="611" y="1117"/>
                    </a:cubicBezTo>
                    <a:cubicBezTo>
                      <a:pt x="479" y="770"/>
                      <a:pt x="347" y="423"/>
                      <a:pt x="216" y="75"/>
                    </a:cubicBezTo>
                    <a:cubicBezTo>
                      <a:pt x="199" y="32"/>
                      <a:pt x="162"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2"/>
              <p:cNvSpPr/>
              <p:nvPr/>
            </p:nvSpPr>
            <p:spPr>
              <a:xfrm>
                <a:off x="-268575" y="1777963"/>
                <a:ext cx="9475" cy="26925"/>
              </a:xfrm>
              <a:custGeom>
                <a:rect b="b" l="l" r="r" t="t"/>
                <a:pathLst>
                  <a:path extrusionOk="0" h="1077" w="379">
                    <a:moveTo>
                      <a:pt x="107" y="1"/>
                    </a:moveTo>
                    <a:cubicBezTo>
                      <a:pt x="99" y="1"/>
                      <a:pt x="90" y="2"/>
                      <a:pt x="82" y="4"/>
                    </a:cubicBezTo>
                    <a:cubicBezTo>
                      <a:pt x="25" y="19"/>
                      <a:pt x="1" y="74"/>
                      <a:pt x="11" y="128"/>
                    </a:cubicBezTo>
                    <a:cubicBezTo>
                      <a:pt x="65" y="420"/>
                      <a:pt x="119" y="710"/>
                      <a:pt x="174" y="1003"/>
                    </a:cubicBezTo>
                    <a:cubicBezTo>
                      <a:pt x="183" y="1048"/>
                      <a:pt x="230" y="1076"/>
                      <a:pt x="273" y="1076"/>
                    </a:cubicBezTo>
                    <a:cubicBezTo>
                      <a:pt x="282" y="1076"/>
                      <a:pt x="290" y="1075"/>
                      <a:pt x="298" y="1073"/>
                    </a:cubicBezTo>
                    <a:cubicBezTo>
                      <a:pt x="354" y="1058"/>
                      <a:pt x="379" y="1003"/>
                      <a:pt x="369" y="949"/>
                    </a:cubicBezTo>
                    <a:cubicBezTo>
                      <a:pt x="315" y="657"/>
                      <a:pt x="261" y="366"/>
                      <a:pt x="206" y="74"/>
                    </a:cubicBezTo>
                    <a:cubicBezTo>
                      <a:pt x="197" y="29"/>
                      <a:pt x="151" y="1"/>
                      <a:pt x="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199725" y="1830288"/>
                <a:ext cx="35150" cy="103300"/>
              </a:xfrm>
              <a:custGeom>
                <a:rect b="b" l="l" r="r" t="t"/>
                <a:pathLst>
                  <a:path extrusionOk="0" h="4132" w="1406">
                    <a:moveTo>
                      <a:pt x="1014" y="0"/>
                    </a:moveTo>
                    <a:cubicBezTo>
                      <a:pt x="955" y="0"/>
                      <a:pt x="891" y="50"/>
                      <a:pt x="908" y="126"/>
                    </a:cubicBezTo>
                    <a:cubicBezTo>
                      <a:pt x="1199" y="1464"/>
                      <a:pt x="878" y="2894"/>
                      <a:pt x="55" y="3986"/>
                    </a:cubicBezTo>
                    <a:cubicBezTo>
                      <a:pt x="0" y="4060"/>
                      <a:pt x="71" y="4131"/>
                      <a:pt x="145" y="4131"/>
                    </a:cubicBezTo>
                    <a:cubicBezTo>
                      <a:pt x="176" y="4131"/>
                      <a:pt x="208" y="4119"/>
                      <a:pt x="231" y="4089"/>
                    </a:cubicBezTo>
                    <a:cubicBezTo>
                      <a:pt x="1087" y="2953"/>
                      <a:pt x="1406" y="1459"/>
                      <a:pt x="1103" y="73"/>
                    </a:cubicBezTo>
                    <a:cubicBezTo>
                      <a:pt x="1092" y="22"/>
                      <a:pt x="1054" y="0"/>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2"/>
              <p:cNvSpPr/>
              <p:nvPr/>
            </p:nvSpPr>
            <p:spPr>
              <a:xfrm>
                <a:off x="186825" y="1900538"/>
                <a:ext cx="15400" cy="27600"/>
              </a:xfrm>
              <a:custGeom>
                <a:rect b="b" l="l" r="r" t="t"/>
                <a:pathLst>
                  <a:path extrusionOk="0" h="1104" w="616">
                    <a:moveTo>
                      <a:pt x="504" y="1"/>
                    </a:moveTo>
                    <a:cubicBezTo>
                      <a:pt x="468" y="1"/>
                      <a:pt x="432" y="17"/>
                      <a:pt x="417" y="50"/>
                    </a:cubicBezTo>
                    <a:lnTo>
                      <a:pt x="22" y="952"/>
                    </a:lnTo>
                    <a:cubicBezTo>
                      <a:pt x="0" y="1001"/>
                      <a:pt x="8" y="1060"/>
                      <a:pt x="58" y="1090"/>
                    </a:cubicBezTo>
                    <a:cubicBezTo>
                      <a:pt x="72" y="1099"/>
                      <a:pt x="91" y="1103"/>
                      <a:pt x="109" y="1103"/>
                    </a:cubicBezTo>
                    <a:cubicBezTo>
                      <a:pt x="145" y="1103"/>
                      <a:pt x="182" y="1087"/>
                      <a:pt x="196" y="1054"/>
                    </a:cubicBezTo>
                    <a:lnTo>
                      <a:pt x="592" y="153"/>
                    </a:lnTo>
                    <a:cubicBezTo>
                      <a:pt x="615" y="102"/>
                      <a:pt x="607" y="43"/>
                      <a:pt x="556" y="14"/>
                    </a:cubicBezTo>
                    <a:cubicBezTo>
                      <a:pt x="541" y="5"/>
                      <a:pt x="522" y="1"/>
                      <a:pt x="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2"/>
              <p:cNvSpPr/>
              <p:nvPr/>
            </p:nvSpPr>
            <p:spPr>
              <a:xfrm>
                <a:off x="-119275" y="1962288"/>
                <a:ext cx="66325" cy="65300"/>
              </a:xfrm>
              <a:custGeom>
                <a:rect b="b" l="l" r="r" t="t"/>
                <a:pathLst>
                  <a:path extrusionOk="0" h="2612" w="2653">
                    <a:moveTo>
                      <a:pt x="138" y="0"/>
                    </a:moveTo>
                    <a:cubicBezTo>
                      <a:pt x="71" y="0"/>
                      <a:pt x="1" y="74"/>
                      <a:pt x="38" y="155"/>
                    </a:cubicBezTo>
                    <a:cubicBezTo>
                      <a:pt x="540" y="1210"/>
                      <a:pt x="1400" y="2083"/>
                      <a:pt x="2449" y="2600"/>
                    </a:cubicBezTo>
                    <a:cubicBezTo>
                      <a:pt x="2466" y="2608"/>
                      <a:pt x="2482" y="2611"/>
                      <a:pt x="2497" y="2611"/>
                    </a:cubicBezTo>
                    <a:cubicBezTo>
                      <a:pt x="2591" y="2611"/>
                      <a:pt x="2653" y="2476"/>
                      <a:pt x="2552" y="2426"/>
                    </a:cubicBezTo>
                    <a:cubicBezTo>
                      <a:pt x="1531" y="1921"/>
                      <a:pt x="703" y="1081"/>
                      <a:pt x="214" y="52"/>
                    </a:cubicBezTo>
                    <a:cubicBezTo>
                      <a:pt x="197" y="16"/>
                      <a:pt x="168" y="0"/>
                      <a:pt x="138"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203650" y="1768713"/>
                <a:ext cx="46075" cy="78775"/>
              </a:xfrm>
              <a:custGeom>
                <a:rect b="b" l="l" r="r" t="t"/>
                <a:pathLst>
                  <a:path extrusionOk="0" h="3151" w="1843">
                    <a:moveTo>
                      <a:pt x="1069" y="1"/>
                    </a:moveTo>
                    <a:cubicBezTo>
                      <a:pt x="913" y="1"/>
                      <a:pt x="755" y="52"/>
                      <a:pt x="628" y="139"/>
                    </a:cubicBezTo>
                    <a:cubicBezTo>
                      <a:pt x="367" y="316"/>
                      <a:pt x="234" y="618"/>
                      <a:pt x="158" y="914"/>
                    </a:cubicBezTo>
                    <a:cubicBezTo>
                      <a:pt x="139" y="991"/>
                      <a:pt x="202" y="1040"/>
                      <a:pt x="262" y="1040"/>
                    </a:cubicBezTo>
                    <a:cubicBezTo>
                      <a:pt x="302" y="1040"/>
                      <a:pt x="341" y="1019"/>
                      <a:pt x="354" y="968"/>
                    </a:cubicBezTo>
                    <a:cubicBezTo>
                      <a:pt x="442" y="626"/>
                      <a:pt x="653" y="201"/>
                      <a:pt x="1059" y="201"/>
                    </a:cubicBezTo>
                    <a:cubicBezTo>
                      <a:pt x="1072" y="201"/>
                      <a:pt x="1086" y="201"/>
                      <a:pt x="1100" y="202"/>
                    </a:cubicBezTo>
                    <a:cubicBezTo>
                      <a:pt x="1496" y="229"/>
                      <a:pt x="1556" y="698"/>
                      <a:pt x="1545" y="1011"/>
                    </a:cubicBezTo>
                    <a:cubicBezTo>
                      <a:pt x="1531" y="1421"/>
                      <a:pt x="1425" y="1831"/>
                      <a:pt x="1241" y="2200"/>
                    </a:cubicBezTo>
                    <a:cubicBezTo>
                      <a:pt x="1151" y="2382"/>
                      <a:pt x="1041" y="2560"/>
                      <a:pt x="910" y="2716"/>
                    </a:cubicBezTo>
                    <a:cubicBezTo>
                      <a:pt x="818" y="2823"/>
                      <a:pt x="667" y="2953"/>
                      <a:pt x="519" y="2953"/>
                    </a:cubicBezTo>
                    <a:cubicBezTo>
                      <a:pt x="465" y="2953"/>
                      <a:pt x="412" y="2936"/>
                      <a:pt x="362" y="2895"/>
                    </a:cubicBezTo>
                    <a:cubicBezTo>
                      <a:pt x="175" y="2741"/>
                      <a:pt x="241" y="2444"/>
                      <a:pt x="298" y="2245"/>
                    </a:cubicBezTo>
                    <a:cubicBezTo>
                      <a:pt x="328" y="2143"/>
                      <a:pt x="369" y="2035"/>
                      <a:pt x="460" y="1974"/>
                    </a:cubicBezTo>
                    <a:cubicBezTo>
                      <a:pt x="492" y="1953"/>
                      <a:pt x="534" y="1941"/>
                      <a:pt x="575" y="1941"/>
                    </a:cubicBezTo>
                    <a:cubicBezTo>
                      <a:pt x="653" y="1941"/>
                      <a:pt x="723" y="1985"/>
                      <a:pt x="685" y="2085"/>
                    </a:cubicBezTo>
                    <a:cubicBezTo>
                      <a:pt x="656" y="2159"/>
                      <a:pt x="716" y="2207"/>
                      <a:pt x="779" y="2207"/>
                    </a:cubicBezTo>
                    <a:cubicBezTo>
                      <a:pt x="820" y="2207"/>
                      <a:pt x="862" y="2186"/>
                      <a:pt x="880" y="2139"/>
                    </a:cubicBezTo>
                    <a:cubicBezTo>
                      <a:pt x="962" y="1929"/>
                      <a:pt x="778" y="1731"/>
                      <a:pt x="571" y="1731"/>
                    </a:cubicBezTo>
                    <a:cubicBezTo>
                      <a:pt x="557" y="1731"/>
                      <a:pt x="543" y="1732"/>
                      <a:pt x="529" y="1734"/>
                    </a:cubicBezTo>
                    <a:cubicBezTo>
                      <a:pt x="261" y="1769"/>
                      <a:pt x="140" y="2035"/>
                      <a:pt x="83" y="2270"/>
                    </a:cubicBezTo>
                    <a:cubicBezTo>
                      <a:pt x="24" y="2523"/>
                      <a:pt x="0" y="2822"/>
                      <a:pt x="201" y="3024"/>
                    </a:cubicBezTo>
                    <a:cubicBezTo>
                      <a:pt x="291" y="3112"/>
                      <a:pt x="402" y="3150"/>
                      <a:pt x="516" y="3150"/>
                    </a:cubicBezTo>
                    <a:cubicBezTo>
                      <a:pt x="649" y="3150"/>
                      <a:pt x="785" y="3099"/>
                      <a:pt x="893" y="3017"/>
                    </a:cubicBezTo>
                    <a:cubicBezTo>
                      <a:pt x="1117" y="2846"/>
                      <a:pt x="1281" y="2571"/>
                      <a:pt x="1408" y="2323"/>
                    </a:cubicBezTo>
                    <a:cubicBezTo>
                      <a:pt x="1542" y="2061"/>
                      <a:pt x="1641" y="1777"/>
                      <a:pt x="1696" y="1488"/>
                    </a:cubicBezTo>
                    <a:cubicBezTo>
                      <a:pt x="1777" y="1047"/>
                      <a:pt x="1843" y="362"/>
                      <a:pt x="1392" y="87"/>
                    </a:cubicBezTo>
                    <a:cubicBezTo>
                      <a:pt x="1293" y="28"/>
                      <a:pt x="1182" y="1"/>
                      <a:pt x="106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2"/>
              <p:cNvSpPr/>
              <p:nvPr/>
            </p:nvSpPr>
            <p:spPr>
              <a:xfrm>
                <a:off x="-47800" y="1889188"/>
                <a:ext cx="69850" cy="88350"/>
              </a:xfrm>
              <a:custGeom>
                <a:rect b="b" l="l" r="r" t="t"/>
                <a:pathLst>
                  <a:path extrusionOk="0" h="3534" w="2794">
                    <a:moveTo>
                      <a:pt x="2670" y="0"/>
                    </a:moveTo>
                    <a:cubicBezTo>
                      <a:pt x="2630" y="0"/>
                      <a:pt x="2590" y="22"/>
                      <a:pt x="2576" y="71"/>
                    </a:cubicBezTo>
                    <a:cubicBezTo>
                      <a:pt x="2245" y="1156"/>
                      <a:pt x="1915" y="2239"/>
                      <a:pt x="1584" y="3324"/>
                    </a:cubicBezTo>
                    <a:cubicBezTo>
                      <a:pt x="1102" y="3293"/>
                      <a:pt x="634" y="3169"/>
                      <a:pt x="204" y="2950"/>
                    </a:cubicBezTo>
                    <a:cubicBezTo>
                      <a:pt x="188" y="2942"/>
                      <a:pt x="172" y="2938"/>
                      <a:pt x="156" y="2938"/>
                    </a:cubicBezTo>
                    <a:cubicBezTo>
                      <a:pt x="63" y="2938"/>
                      <a:pt x="1" y="3075"/>
                      <a:pt x="101" y="3125"/>
                    </a:cubicBezTo>
                    <a:cubicBezTo>
                      <a:pt x="586" y="3371"/>
                      <a:pt x="1113" y="3511"/>
                      <a:pt x="1657" y="3534"/>
                    </a:cubicBezTo>
                    <a:cubicBezTo>
                      <a:pt x="1658" y="3534"/>
                      <a:pt x="1659" y="3534"/>
                      <a:pt x="1660" y="3534"/>
                    </a:cubicBezTo>
                    <a:cubicBezTo>
                      <a:pt x="1704" y="3534"/>
                      <a:pt x="1742" y="3499"/>
                      <a:pt x="1754" y="3459"/>
                    </a:cubicBezTo>
                    <a:cubicBezTo>
                      <a:pt x="2094" y="2347"/>
                      <a:pt x="2432" y="1238"/>
                      <a:pt x="2772" y="126"/>
                    </a:cubicBezTo>
                    <a:cubicBezTo>
                      <a:pt x="2794" y="50"/>
                      <a:pt x="2731" y="0"/>
                      <a:pt x="267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2"/>
              <p:cNvSpPr/>
              <p:nvPr/>
            </p:nvSpPr>
            <p:spPr>
              <a:xfrm>
                <a:off x="-80550" y="1861388"/>
                <a:ext cx="46950" cy="38325"/>
              </a:xfrm>
              <a:custGeom>
                <a:rect b="b" l="l" r="r" t="t"/>
                <a:pathLst>
                  <a:path extrusionOk="0" h="1533" w="1878">
                    <a:moveTo>
                      <a:pt x="125" y="1"/>
                    </a:moveTo>
                    <a:cubicBezTo>
                      <a:pt x="64" y="1"/>
                      <a:pt x="1" y="50"/>
                      <a:pt x="21" y="126"/>
                    </a:cubicBezTo>
                    <a:cubicBezTo>
                      <a:pt x="239" y="912"/>
                      <a:pt x="933" y="1475"/>
                      <a:pt x="1746" y="1532"/>
                    </a:cubicBezTo>
                    <a:cubicBezTo>
                      <a:pt x="1749" y="1532"/>
                      <a:pt x="1752" y="1532"/>
                      <a:pt x="1755" y="1532"/>
                    </a:cubicBezTo>
                    <a:cubicBezTo>
                      <a:pt x="1877" y="1532"/>
                      <a:pt x="1873" y="1339"/>
                      <a:pt x="1746" y="1330"/>
                    </a:cubicBezTo>
                    <a:cubicBezTo>
                      <a:pt x="1024" y="1279"/>
                      <a:pt x="409" y="769"/>
                      <a:pt x="218" y="72"/>
                    </a:cubicBezTo>
                    <a:cubicBezTo>
                      <a:pt x="204" y="22"/>
                      <a:pt x="165" y="1"/>
                      <a:pt x="125"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20375" y="1919138"/>
                <a:ext cx="45675" cy="19900"/>
              </a:xfrm>
              <a:custGeom>
                <a:rect b="b" l="l" r="r" t="t"/>
                <a:pathLst>
                  <a:path extrusionOk="0" h="796" w="1827">
                    <a:moveTo>
                      <a:pt x="145" y="0"/>
                    </a:moveTo>
                    <a:cubicBezTo>
                      <a:pt x="69" y="0"/>
                      <a:pt x="1" y="102"/>
                      <a:pt x="69" y="175"/>
                    </a:cubicBezTo>
                    <a:cubicBezTo>
                      <a:pt x="435" y="567"/>
                      <a:pt x="963" y="795"/>
                      <a:pt x="1498" y="795"/>
                    </a:cubicBezTo>
                    <a:cubicBezTo>
                      <a:pt x="1564" y="795"/>
                      <a:pt x="1630" y="792"/>
                      <a:pt x="1696" y="785"/>
                    </a:cubicBezTo>
                    <a:cubicBezTo>
                      <a:pt x="1820" y="772"/>
                      <a:pt x="1826" y="581"/>
                      <a:pt x="1709" y="581"/>
                    </a:cubicBezTo>
                    <a:cubicBezTo>
                      <a:pt x="1705" y="581"/>
                      <a:pt x="1701" y="581"/>
                      <a:pt x="1696" y="582"/>
                    </a:cubicBezTo>
                    <a:cubicBezTo>
                      <a:pt x="1634" y="588"/>
                      <a:pt x="1571" y="592"/>
                      <a:pt x="1509" y="592"/>
                    </a:cubicBezTo>
                    <a:cubicBezTo>
                      <a:pt x="1022" y="592"/>
                      <a:pt x="549" y="392"/>
                      <a:pt x="213" y="32"/>
                    </a:cubicBezTo>
                    <a:cubicBezTo>
                      <a:pt x="192" y="9"/>
                      <a:pt x="168" y="0"/>
                      <a:pt x="14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2"/>
              <p:cNvSpPr/>
              <p:nvPr/>
            </p:nvSpPr>
            <p:spPr>
              <a:xfrm>
                <a:off x="-323775" y="2077438"/>
                <a:ext cx="287700" cy="189950"/>
              </a:xfrm>
              <a:custGeom>
                <a:rect b="b" l="l" r="r" t="t"/>
                <a:pathLst>
                  <a:path extrusionOk="0" h="7598" w="11508">
                    <a:moveTo>
                      <a:pt x="124" y="0"/>
                    </a:moveTo>
                    <a:cubicBezTo>
                      <a:pt x="64" y="0"/>
                      <a:pt x="1" y="49"/>
                      <a:pt x="20" y="126"/>
                    </a:cubicBezTo>
                    <a:cubicBezTo>
                      <a:pt x="655" y="2482"/>
                      <a:pt x="1638" y="4877"/>
                      <a:pt x="3642" y="6393"/>
                    </a:cubicBezTo>
                    <a:cubicBezTo>
                      <a:pt x="4529" y="7063"/>
                      <a:pt x="5589" y="7519"/>
                      <a:pt x="6706" y="7588"/>
                    </a:cubicBezTo>
                    <a:cubicBezTo>
                      <a:pt x="6809" y="7595"/>
                      <a:pt x="6913" y="7598"/>
                      <a:pt x="7017" y="7598"/>
                    </a:cubicBezTo>
                    <a:cubicBezTo>
                      <a:pt x="7974" y="7598"/>
                      <a:pt x="8946" y="7324"/>
                      <a:pt x="9722" y="6760"/>
                    </a:cubicBezTo>
                    <a:cubicBezTo>
                      <a:pt x="10807" y="5973"/>
                      <a:pt x="11332" y="4702"/>
                      <a:pt x="11499" y="3407"/>
                    </a:cubicBezTo>
                    <a:cubicBezTo>
                      <a:pt x="11507" y="3342"/>
                      <a:pt x="11461" y="3310"/>
                      <a:pt x="11410" y="3310"/>
                    </a:cubicBezTo>
                    <a:cubicBezTo>
                      <a:pt x="11359" y="3310"/>
                      <a:pt x="11304" y="3342"/>
                      <a:pt x="11296" y="3407"/>
                    </a:cubicBezTo>
                    <a:cubicBezTo>
                      <a:pt x="11153" y="4535"/>
                      <a:pt x="10717" y="5666"/>
                      <a:pt x="9832" y="6418"/>
                    </a:cubicBezTo>
                    <a:cubicBezTo>
                      <a:pt x="9054" y="7081"/>
                      <a:pt x="8016" y="7396"/>
                      <a:pt x="7004" y="7396"/>
                    </a:cubicBezTo>
                    <a:cubicBezTo>
                      <a:pt x="6993" y="7396"/>
                      <a:pt x="6982" y="7396"/>
                      <a:pt x="6970" y="7395"/>
                    </a:cubicBezTo>
                    <a:cubicBezTo>
                      <a:pt x="4722" y="7376"/>
                      <a:pt x="2844" y="5774"/>
                      <a:pt x="1742" y="3928"/>
                    </a:cubicBezTo>
                    <a:cubicBezTo>
                      <a:pt x="1030" y="2735"/>
                      <a:pt x="577" y="1409"/>
                      <a:pt x="216" y="72"/>
                    </a:cubicBezTo>
                    <a:cubicBezTo>
                      <a:pt x="203" y="22"/>
                      <a:pt x="164" y="0"/>
                      <a:pt x="124"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2"/>
              <p:cNvSpPr/>
              <p:nvPr/>
            </p:nvSpPr>
            <p:spPr>
              <a:xfrm>
                <a:off x="-322450" y="2318988"/>
                <a:ext cx="121775" cy="451375"/>
              </a:xfrm>
              <a:custGeom>
                <a:rect b="b" l="l" r="r" t="t"/>
                <a:pathLst>
                  <a:path extrusionOk="0" h="18055" w="4871">
                    <a:moveTo>
                      <a:pt x="769" y="0"/>
                    </a:moveTo>
                    <a:cubicBezTo>
                      <a:pt x="718" y="0"/>
                      <a:pt x="666" y="33"/>
                      <a:pt x="662" y="97"/>
                    </a:cubicBezTo>
                    <a:cubicBezTo>
                      <a:pt x="491" y="3047"/>
                      <a:pt x="320" y="5998"/>
                      <a:pt x="150" y="8948"/>
                    </a:cubicBezTo>
                    <a:cubicBezTo>
                      <a:pt x="101" y="9780"/>
                      <a:pt x="53" y="10611"/>
                      <a:pt x="4" y="11444"/>
                    </a:cubicBezTo>
                    <a:cubicBezTo>
                      <a:pt x="1" y="11507"/>
                      <a:pt x="55" y="11543"/>
                      <a:pt x="108" y="11543"/>
                    </a:cubicBezTo>
                    <a:cubicBezTo>
                      <a:pt x="150" y="11543"/>
                      <a:pt x="192" y="11520"/>
                      <a:pt x="203" y="11470"/>
                    </a:cubicBezTo>
                    <a:cubicBezTo>
                      <a:pt x="239" y="11316"/>
                      <a:pt x="376" y="11219"/>
                      <a:pt x="531" y="11205"/>
                    </a:cubicBezTo>
                    <a:cubicBezTo>
                      <a:pt x="542" y="11204"/>
                      <a:pt x="553" y="11203"/>
                      <a:pt x="564" y="11203"/>
                    </a:cubicBezTo>
                    <a:cubicBezTo>
                      <a:pt x="718" y="11203"/>
                      <a:pt x="848" y="11301"/>
                      <a:pt x="924" y="11432"/>
                    </a:cubicBezTo>
                    <a:cubicBezTo>
                      <a:pt x="1131" y="11787"/>
                      <a:pt x="919" y="12182"/>
                      <a:pt x="658" y="12439"/>
                    </a:cubicBezTo>
                    <a:cubicBezTo>
                      <a:pt x="599" y="12497"/>
                      <a:pt x="644" y="12615"/>
                      <a:pt x="722" y="12615"/>
                    </a:cubicBezTo>
                    <a:cubicBezTo>
                      <a:pt x="733" y="12615"/>
                      <a:pt x="744" y="12613"/>
                      <a:pt x="756" y="12608"/>
                    </a:cubicBezTo>
                    <a:cubicBezTo>
                      <a:pt x="839" y="12574"/>
                      <a:pt x="927" y="12557"/>
                      <a:pt x="1015" y="12557"/>
                    </a:cubicBezTo>
                    <a:cubicBezTo>
                      <a:pt x="1283" y="12557"/>
                      <a:pt x="1551" y="12707"/>
                      <a:pt x="1656" y="12966"/>
                    </a:cubicBezTo>
                    <a:cubicBezTo>
                      <a:pt x="1797" y="13320"/>
                      <a:pt x="1565" y="13748"/>
                      <a:pt x="1207" y="13853"/>
                    </a:cubicBezTo>
                    <a:cubicBezTo>
                      <a:pt x="1094" y="13886"/>
                      <a:pt x="1121" y="14045"/>
                      <a:pt x="1234" y="14051"/>
                    </a:cubicBezTo>
                    <a:cubicBezTo>
                      <a:pt x="2744" y="14145"/>
                      <a:pt x="4043" y="15227"/>
                      <a:pt x="4404" y="16696"/>
                    </a:cubicBezTo>
                    <a:cubicBezTo>
                      <a:pt x="4505" y="17109"/>
                      <a:pt x="4530" y="17535"/>
                      <a:pt x="4480" y="17957"/>
                    </a:cubicBezTo>
                    <a:cubicBezTo>
                      <a:pt x="4472" y="18022"/>
                      <a:pt x="4518" y="18054"/>
                      <a:pt x="4569" y="18054"/>
                    </a:cubicBezTo>
                    <a:cubicBezTo>
                      <a:pt x="4619" y="18054"/>
                      <a:pt x="4674" y="18021"/>
                      <a:pt x="4682" y="17957"/>
                    </a:cubicBezTo>
                    <a:cubicBezTo>
                      <a:pt x="4870" y="16357"/>
                      <a:pt x="3966" y="14785"/>
                      <a:pt x="2487" y="14148"/>
                    </a:cubicBezTo>
                    <a:cubicBezTo>
                      <a:pt x="2190" y="14020"/>
                      <a:pt x="1881" y="13933"/>
                      <a:pt x="1564" y="13883"/>
                    </a:cubicBezTo>
                    <a:cubicBezTo>
                      <a:pt x="1838" y="13654"/>
                      <a:pt x="1981" y="13262"/>
                      <a:pt x="1852" y="12914"/>
                    </a:cubicBezTo>
                    <a:cubicBezTo>
                      <a:pt x="1724" y="12573"/>
                      <a:pt x="1370" y="12355"/>
                      <a:pt x="1014" y="12355"/>
                    </a:cubicBezTo>
                    <a:cubicBezTo>
                      <a:pt x="1006" y="12355"/>
                      <a:pt x="998" y="12355"/>
                      <a:pt x="990" y="12356"/>
                    </a:cubicBezTo>
                    <a:cubicBezTo>
                      <a:pt x="1224" y="12013"/>
                      <a:pt x="1316" y="11572"/>
                      <a:pt x="1023" y="11221"/>
                    </a:cubicBezTo>
                    <a:cubicBezTo>
                      <a:pt x="904" y="11080"/>
                      <a:pt x="726" y="11009"/>
                      <a:pt x="551" y="11009"/>
                    </a:cubicBezTo>
                    <a:cubicBezTo>
                      <a:pt x="436" y="11009"/>
                      <a:pt x="321" y="11040"/>
                      <a:pt x="227" y="11102"/>
                    </a:cubicBezTo>
                    <a:cubicBezTo>
                      <a:pt x="391" y="8266"/>
                      <a:pt x="554" y="5429"/>
                      <a:pt x="719" y="2593"/>
                    </a:cubicBezTo>
                    <a:cubicBezTo>
                      <a:pt x="768" y="1761"/>
                      <a:pt x="816" y="930"/>
                      <a:pt x="864" y="97"/>
                    </a:cubicBezTo>
                    <a:cubicBezTo>
                      <a:pt x="868" y="32"/>
                      <a:pt x="819" y="0"/>
                      <a:pt x="76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319000" y="2738063"/>
                <a:ext cx="90575" cy="122850"/>
              </a:xfrm>
              <a:custGeom>
                <a:rect b="b" l="l" r="r" t="t"/>
                <a:pathLst>
                  <a:path extrusionOk="0" h="4914" w="3623">
                    <a:moveTo>
                      <a:pt x="3479" y="0"/>
                    </a:moveTo>
                    <a:cubicBezTo>
                      <a:pt x="3448" y="0"/>
                      <a:pt x="3417" y="13"/>
                      <a:pt x="3394" y="45"/>
                    </a:cubicBezTo>
                    <a:cubicBezTo>
                      <a:pt x="2281" y="1618"/>
                      <a:pt x="1166" y="3192"/>
                      <a:pt x="54" y="4767"/>
                    </a:cubicBezTo>
                    <a:cubicBezTo>
                      <a:pt x="0" y="4841"/>
                      <a:pt x="71" y="4913"/>
                      <a:pt x="144" y="4913"/>
                    </a:cubicBezTo>
                    <a:cubicBezTo>
                      <a:pt x="175" y="4913"/>
                      <a:pt x="206" y="4901"/>
                      <a:pt x="229" y="4869"/>
                    </a:cubicBezTo>
                    <a:cubicBezTo>
                      <a:pt x="1342" y="3295"/>
                      <a:pt x="2456" y="1721"/>
                      <a:pt x="3569" y="147"/>
                    </a:cubicBezTo>
                    <a:cubicBezTo>
                      <a:pt x="3622" y="72"/>
                      <a:pt x="3552" y="0"/>
                      <a:pt x="347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2"/>
              <p:cNvSpPr/>
              <p:nvPr/>
            </p:nvSpPr>
            <p:spPr>
              <a:xfrm>
                <a:off x="-300450" y="2842113"/>
                <a:ext cx="16550" cy="20625"/>
              </a:xfrm>
              <a:custGeom>
                <a:rect b="b" l="l" r="r" t="t"/>
                <a:pathLst>
                  <a:path extrusionOk="0" h="825" w="662">
                    <a:moveTo>
                      <a:pt x="117" y="1"/>
                    </a:moveTo>
                    <a:cubicBezTo>
                      <a:pt x="100" y="1"/>
                      <a:pt x="84" y="5"/>
                      <a:pt x="69" y="16"/>
                    </a:cubicBezTo>
                    <a:cubicBezTo>
                      <a:pt x="25" y="44"/>
                      <a:pt x="0" y="108"/>
                      <a:pt x="33" y="154"/>
                    </a:cubicBezTo>
                    <a:lnTo>
                      <a:pt x="455" y="774"/>
                    </a:lnTo>
                    <a:cubicBezTo>
                      <a:pt x="476" y="804"/>
                      <a:pt x="511" y="824"/>
                      <a:pt x="546" y="824"/>
                    </a:cubicBezTo>
                    <a:cubicBezTo>
                      <a:pt x="562" y="824"/>
                      <a:pt x="579" y="820"/>
                      <a:pt x="594" y="810"/>
                    </a:cubicBezTo>
                    <a:cubicBezTo>
                      <a:pt x="638" y="781"/>
                      <a:pt x="661" y="719"/>
                      <a:pt x="629" y="672"/>
                    </a:cubicBezTo>
                    <a:cubicBezTo>
                      <a:pt x="489" y="465"/>
                      <a:pt x="348" y="258"/>
                      <a:pt x="207" y="52"/>
                    </a:cubicBezTo>
                    <a:cubicBezTo>
                      <a:pt x="187" y="22"/>
                      <a:pt x="152" y="1"/>
                      <a:pt x="117"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288925" y="2833438"/>
                <a:ext cx="21500" cy="10075"/>
              </a:xfrm>
              <a:custGeom>
                <a:rect b="b" l="l" r="r" t="t"/>
                <a:pathLst>
                  <a:path extrusionOk="0" h="403" w="860">
                    <a:moveTo>
                      <a:pt x="111" y="0"/>
                    </a:moveTo>
                    <a:cubicBezTo>
                      <a:pt x="67" y="0"/>
                      <a:pt x="23" y="31"/>
                      <a:pt x="14" y="74"/>
                    </a:cubicBezTo>
                    <a:cubicBezTo>
                      <a:pt x="0" y="129"/>
                      <a:pt x="30" y="182"/>
                      <a:pt x="84" y="199"/>
                    </a:cubicBezTo>
                    <a:cubicBezTo>
                      <a:pt x="296" y="266"/>
                      <a:pt x="510" y="332"/>
                      <a:pt x="723" y="399"/>
                    </a:cubicBezTo>
                    <a:cubicBezTo>
                      <a:pt x="731" y="401"/>
                      <a:pt x="740" y="402"/>
                      <a:pt x="748" y="402"/>
                    </a:cubicBezTo>
                    <a:cubicBezTo>
                      <a:pt x="793" y="402"/>
                      <a:pt x="837" y="371"/>
                      <a:pt x="848" y="328"/>
                    </a:cubicBezTo>
                    <a:cubicBezTo>
                      <a:pt x="860" y="274"/>
                      <a:pt x="830" y="221"/>
                      <a:pt x="777" y="204"/>
                    </a:cubicBezTo>
                    <a:cubicBezTo>
                      <a:pt x="564" y="137"/>
                      <a:pt x="352" y="71"/>
                      <a:pt x="138" y="4"/>
                    </a:cubicBezTo>
                    <a:cubicBezTo>
                      <a:pt x="129" y="1"/>
                      <a:pt x="120" y="0"/>
                      <a:pt x="11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2"/>
              <p:cNvSpPr/>
              <p:nvPr/>
            </p:nvSpPr>
            <p:spPr>
              <a:xfrm>
                <a:off x="-276300" y="2809513"/>
                <a:ext cx="20450" cy="15875"/>
              </a:xfrm>
              <a:custGeom>
                <a:rect b="b" l="l" r="r" t="t"/>
                <a:pathLst>
                  <a:path extrusionOk="0" h="635" w="818">
                    <a:moveTo>
                      <a:pt x="119" y="1"/>
                    </a:moveTo>
                    <a:cubicBezTo>
                      <a:pt x="83" y="1"/>
                      <a:pt x="44" y="21"/>
                      <a:pt x="28" y="51"/>
                    </a:cubicBezTo>
                    <a:cubicBezTo>
                      <a:pt x="0" y="104"/>
                      <a:pt x="20" y="156"/>
                      <a:pt x="64" y="190"/>
                    </a:cubicBezTo>
                    <a:cubicBezTo>
                      <a:pt x="261" y="333"/>
                      <a:pt x="455" y="477"/>
                      <a:pt x="651" y="620"/>
                    </a:cubicBezTo>
                    <a:cubicBezTo>
                      <a:pt x="665" y="630"/>
                      <a:pt x="681" y="635"/>
                      <a:pt x="699" y="635"/>
                    </a:cubicBezTo>
                    <a:cubicBezTo>
                      <a:pt x="735" y="635"/>
                      <a:pt x="773" y="615"/>
                      <a:pt x="789" y="584"/>
                    </a:cubicBezTo>
                    <a:cubicBezTo>
                      <a:pt x="817" y="532"/>
                      <a:pt x="800" y="480"/>
                      <a:pt x="754" y="446"/>
                    </a:cubicBezTo>
                    <a:cubicBezTo>
                      <a:pt x="558" y="302"/>
                      <a:pt x="363" y="159"/>
                      <a:pt x="166" y="16"/>
                    </a:cubicBezTo>
                    <a:cubicBezTo>
                      <a:pt x="153" y="5"/>
                      <a:pt x="136" y="1"/>
                      <a:pt x="119"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2"/>
              <p:cNvSpPr/>
              <p:nvPr/>
            </p:nvSpPr>
            <p:spPr>
              <a:xfrm>
                <a:off x="-260750" y="2791388"/>
                <a:ext cx="16775" cy="17050"/>
              </a:xfrm>
              <a:custGeom>
                <a:rect b="b" l="l" r="r" t="t"/>
                <a:pathLst>
                  <a:path extrusionOk="0" h="682" w="671">
                    <a:moveTo>
                      <a:pt x="111" y="1"/>
                    </a:moveTo>
                    <a:cubicBezTo>
                      <a:pt x="84" y="1"/>
                      <a:pt x="57" y="10"/>
                      <a:pt x="39" y="29"/>
                    </a:cubicBezTo>
                    <a:cubicBezTo>
                      <a:pt x="0" y="70"/>
                      <a:pt x="0" y="132"/>
                      <a:pt x="39" y="173"/>
                    </a:cubicBezTo>
                    <a:cubicBezTo>
                      <a:pt x="189" y="334"/>
                      <a:pt x="339" y="494"/>
                      <a:pt x="489" y="652"/>
                    </a:cubicBezTo>
                    <a:cubicBezTo>
                      <a:pt x="507" y="672"/>
                      <a:pt x="535" y="682"/>
                      <a:pt x="562" y="682"/>
                    </a:cubicBezTo>
                    <a:cubicBezTo>
                      <a:pt x="588" y="682"/>
                      <a:pt x="615" y="672"/>
                      <a:pt x="633" y="652"/>
                    </a:cubicBezTo>
                    <a:cubicBezTo>
                      <a:pt x="671" y="611"/>
                      <a:pt x="671" y="551"/>
                      <a:pt x="633" y="509"/>
                    </a:cubicBezTo>
                    <a:cubicBezTo>
                      <a:pt x="482" y="349"/>
                      <a:pt x="332" y="188"/>
                      <a:pt x="183" y="29"/>
                    </a:cubicBezTo>
                    <a:cubicBezTo>
                      <a:pt x="165" y="10"/>
                      <a:pt x="138" y="1"/>
                      <a:pt x="111"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248900" y="2775363"/>
                <a:ext cx="21175" cy="13300"/>
              </a:xfrm>
              <a:custGeom>
                <a:rect b="b" l="l" r="r" t="t"/>
                <a:pathLst>
                  <a:path extrusionOk="0" h="532" w="847">
                    <a:moveTo>
                      <a:pt x="111" y="0"/>
                    </a:moveTo>
                    <a:cubicBezTo>
                      <a:pt x="76" y="0"/>
                      <a:pt x="41" y="16"/>
                      <a:pt x="24" y="49"/>
                    </a:cubicBezTo>
                    <a:cubicBezTo>
                      <a:pt x="1" y="96"/>
                      <a:pt x="11" y="159"/>
                      <a:pt x="60" y="187"/>
                    </a:cubicBezTo>
                    <a:cubicBezTo>
                      <a:pt x="268" y="297"/>
                      <a:pt x="475" y="408"/>
                      <a:pt x="683" y="520"/>
                    </a:cubicBezTo>
                    <a:cubicBezTo>
                      <a:pt x="699" y="528"/>
                      <a:pt x="716" y="532"/>
                      <a:pt x="734" y="532"/>
                    </a:cubicBezTo>
                    <a:cubicBezTo>
                      <a:pt x="769" y="532"/>
                      <a:pt x="804" y="516"/>
                      <a:pt x="822" y="484"/>
                    </a:cubicBezTo>
                    <a:cubicBezTo>
                      <a:pt x="846" y="437"/>
                      <a:pt x="836" y="371"/>
                      <a:pt x="786" y="346"/>
                    </a:cubicBezTo>
                    <a:cubicBezTo>
                      <a:pt x="579" y="234"/>
                      <a:pt x="371" y="124"/>
                      <a:pt x="163" y="13"/>
                    </a:cubicBezTo>
                    <a:cubicBezTo>
                      <a:pt x="147" y="4"/>
                      <a:pt x="129" y="0"/>
                      <a:pt x="111"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2"/>
              <p:cNvSpPr/>
              <p:nvPr/>
            </p:nvSpPr>
            <p:spPr>
              <a:xfrm>
                <a:off x="-234150" y="2753463"/>
                <a:ext cx="19600" cy="20625"/>
              </a:xfrm>
              <a:custGeom>
                <a:rect b="b" l="l" r="r" t="t"/>
                <a:pathLst>
                  <a:path extrusionOk="0" h="825" w="784">
                    <a:moveTo>
                      <a:pt x="113" y="1"/>
                    </a:moveTo>
                    <a:cubicBezTo>
                      <a:pt x="85" y="1"/>
                      <a:pt x="58" y="11"/>
                      <a:pt x="40" y="30"/>
                    </a:cubicBezTo>
                    <a:cubicBezTo>
                      <a:pt x="1" y="72"/>
                      <a:pt x="1" y="131"/>
                      <a:pt x="40" y="173"/>
                    </a:cubicBezTo>
                    <a:cubicBezTo>
                      <a:pt x="226" y="381"/>
                      <a:pt x="415" y="587"/>
                      <a:pt x="601" y="795"/>
                    </a:cubicBezTo>
                    <a:cubicBezTo>
                      <a:pt x="619" y="815"/>
                      <a:pt x="646" y="824"/>
                      <a:pt x="673" y="824"/>
                    </a:cubicBezTo>
                    <a:cubicBezTo>
                      <a:pt x="700" y="824"/>
                      <a:pt x="727" y="814"/>
                      <a:pt x="745" y="795"/>
                    </a:cubicBezTo>
                    <a:cubicBezTo>
                      <a:pt x="784" y="752"/>
                      <a:pt x="783" y="694"/>
                      <a:pt x="745" y="651"/>
                    </a:cubicBezTo>
                    <a:lnTo>
                      <a:pt x="183" y="30"/>
                    </a:lnTo>
                    <a:cubicBezTo>
                      <a:pt x="166" y="10"/>
                      <a:pt x="139" y="1"/>
                      <a:pt x="11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2"/>
              <p:cNvSpPr/>
              <p:nvPr/>
            </p:nvSpPr>
            <p:spPr>
              <a:xfrm>
                <a:off x="-306975" y="2449063"/>
                <a:ext cx="163400" cy="42400"/>
              </a:xfrm>
              <a:custGeom>
                <a:rect b="b" l="l" r="r" t="t"/>
                <a:pathLst>
                  <a:path extrusionOk="0" h="1696" w="6536">
                    <a:moveTo>
                      <a:pt x="143" y="1"/>
                    </a:moveTo>
                    <a:cubicBezTo>
                      <a:pt x="57" y="1"/>
                      <a:pt x="0" y="133"/>
                      <a:pt x="92" y="192"/>
                    </a:cubicBezTo>
                    <a:cubicBezTo>
                      <a:pt x="1537" y="1112"/>
                      <a:pt x="3225" y="1629"/>
                      <a:pt x="4936" y="1689"/>
                    </a:cubicBezTo>
                    <a:cubicBezTo>
                      <a:pt x="5046" y="1694"/>
                      <a:pt x="5156" y="1696"/>
                      <a:pt x="5266" y="1696"/>
                    </a:cubicBezTo>
                    <a:cubicBezTo>
                      <a:pt x="5647" y="1696"/>
                      <a:pt x="6028" y="1671"/>
                      <a:pt x="6407" y="1626"/>
                    </a:cubicBezTo>
                    <a:cubicBezTo>
                      <a:pt x="6530" y="1611"/>
                      <a:pt x="6536" y="1423"/>
                      <a:pt x="6421" y="1423"/>
                    </a:cubicBezTo>
                    <a:cubicBezTo>
                      <a:pt x="6416" y="1423"/>
                      <a:pt x="6412" y="1424"/>
                      <a:pt x="6407" y="1424"/>
                    </a:cubicBezTo>
                    <a:cubicBezTo>
                      <a:pt x="6031" y="1470"/>
                      <a:pt x="5653" y="1492"/>
                      <a:pt x="5274" y="1492"/>
                    </a:cubicBezTo>
                    <a:cubicBezTo>
                      <a:pt x="3964" y="1492"/>
                      <a:pt x="2656" y="1221"/>
                      <a:pt x="1455" y="692"/>
                    </a:cubicBezTo>
                    <a:cubicBezTo>
                      <a:pt x="1018" y="500"/>
                      <a:pt x="597" y="273"/>
                      <a:pt x="195" y="17"/>
                    </a:cubicBezTo>
                    <a:cubicBezTo>
                      <a:pt x="177" y="6"/>
                      <a:pt x="159" y="1"/>
                      <a:pt x="14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280750" y="2492613"/>
                <a:ext cx="83425" cy="34750"/>
              </a:xfrm>
              <a:custGeom>
                <a:rect b="b" l="l" r="r" t="t"/>
                <a:pathLst>
                  <a:path extrusionOk="0" h="1390" w="3337">
                    <a:moveTo>
                      <a:pt x="3185" y="0"/>
                    </a:moveTo>
                    <a:cubicBezTo>
                      <a:pt x="3177" y="0"/>
                      <a:pt x="3170" y="1"/>
                      <a:pt x="3162" y="3"/>
                    </a:cubicBezTo>
                    <a:cubicBezTo>
                      <a:pt x="2080" y="222"/>
                      <a:pt x="1040" y="628"/>
                      <a:pt x="93" y="1200"/>
                    </a:cubicBezTo>
                    <a:cubicBezTo>
                      <a:pt x="0" y="1257"/>
                      <a:pt x="57" y="1390"/>
                      <a:pt x="144" y="1390"/>
                    </a:cubicBezTo>
                    <a:cubicBezTo>
                      <a:pt x="161" y="1390"/>
                      <a:pt x="178" y="1385"/>
                      <a:pt x="196" y="1375"/>
                    </a:cubicBezTo>
                    <a:cubicBezTo>
                      <a:pt x="1128" y="812"/>
                      <a:pt x="2150" y="416"/>
                      <a:pt x="3216" y="199"/>
                    </a:cubicBezTo>
                    <a:cubicBezTo>
                      <a:pt x="3337" y="174"/>
                      <a:pt x="3295" y="0"/>
                      <a:pt x="3185"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2"/>
              <p:cNvSpPr/>
              <p:nvPr/>
            </p:nvSpPr>
            <p:spPr>
              <a:xfrm>
                <a:off x="158175" y="2693588"/>
                <a:ext cx="15825" cy="82450"/>
              </a:xfrm>
              <a:custGeom>
                <a:rect b="b" l="l" r="r" t="t"/>
                <a:pathLst>
                  <a:path extrusionOk="0" h="3298" w="633">
                    <a:moveTo>
                      <a:pt x="520" y="1"/>
                    </a:moveTo>
                    <a:cubicBezTo>
                      <a:pt x="469" y="1"/>
                      <a:pt x="419" y="33"/>
                      <a:pt x="420" y="98"/>
                    </a:cubicBezTo>
                    <a:cubicBezTo>
                      <a:pt x="430" y="1137"/>
                      <a:pt x="296" y="2169"/>
                      <a:pt x="21" y="3172"/>
                    </a:cubicBezTo>
                    <a:cubicBezTo>
                      <a:pt x="1" y="3248"/>
                      <a:pt x="64" y="3297"/>
                      <a:pt x="125" y="3297"/>
                    </a:cubicBezTo>
                    <a:cubicBezTo>
                      <a:pt x="165" y="3297"/>
                      <a:pt x="204" y="3276"/>
                      <a:pt x="218" y="3226"/>
                    </a:cubicBezTo>
                    <a:cubicBezTo>
                      <a:pt x="497" y="2208"/>
                      <a:pt x="632" y="1153"/>
                      <a:pt x="623" y="98"/>
                    </a:cubicBezTo>
                    <a:cubicBezTo>
                      <a:pt x="622" y="33"/>
                      <a:pt x="571" y="1"/>
                      <a:pt x="52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2"/>
              <p:cNvSpPr/>
              <p:nvPr/>
            </p:nvSpPr>
            <p:spPr>
              <a:xfrm>
                <a:off x="139100" y="2756938"/>
                <a:ext cx="12175" cy="31075"/>
              </a:xfrm>
              <a:custGeom>
                <a:rect b="b" l="l" r="r" t="t"/>
                <a:pathLst>
                  <a:path extrusionOk="0" h="1243" w="487">
                    <a:moveTo>
                      <a:pt x="363" y="1"/>
                    </a:moveTo>
                    <a:cubicBezTo>
                      <a:pt x="323" y="1"/>
                      <a:pt x="284" y="23"/>
                      <a:pt x="272" y="73"/>
                    </a:cubicBezTo>
                    <a:cubicBezTo>
                      <a:pt x="188" y="421"/>
                      <a:pt x="103" y="768"/>
                      <a:pt x="19" y="1115"/>
                    </a:cubicBezTo>
                    <a:cubicBezTo>
                      <a:pt x="0" y="1192"/>
                      <a:pt x="64" y="1242"/>
                      <a:pt x="124" y="1242"/>
                    </a:cubicBezTo>
                    <a:cubicBezTo>
                      <a:pt x="164" y="1242"/>
                      <a:pt x="202" y="1220"/>
                      <a:pt x="215" y="1170"/>
                    </a:cubicBezTo>
                    <a:cubicBezTo>
                      <a:pt x="300" y="822"/>
                      <a:pt x="384" y="474"/>
                      <a:pt x="469" y="127"/>
                    </a:cubicBezTo>
                    <a:cubicBezTo>
                      <a:pt x="487" y="50"/>
                      <a:pt x="423" y="1"/>
                      <a:pt x="363"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177200" y="3265913"/>
                <a:ext cx="88550" cy="97200"/>
              </a:xfrm>
              <a:custGeom>
                <a:rect b="b" l="l" r="r" t="t"/>
                <a:pathLst>
                  <a:path extrusionOk="0" h="3888" w="3542">
                    <a:moveTo>
                      <a:pt x="142" y="1"/>
                    </a:moveTo>
                    <a:cubicBezTo>
                      <a:pt x="68" y="1"/>
                      <a:pt x="0" y="102"/>
                      <a:pt x="65" y="177"/>
                    </a:cubicBezTo>
                    <a:cubicBezTo>
                      <a:pt x="1154" y="1402"/>
                      <a:pt x="2245" y="2630"/>
                      <a:pt x="3333" y="3855"/>
                    </a:cubicBezTo>
                    <a:cubicBezTo>
                      <a:pt x="3353" y="3878"/>
                      <a:pt x="3376" y="3888"/>
                      <a:pt x="3399" y="3888"/>
                    </a:cubicBezTo>
                    <a:cubicBezTo>
                      <a:pt x="3474" y="3888"/>
                      <a:pt x="3542" y="3786"/>
                      <a:pt x="3476" y="3712"/>
                    </a:cubicBezTo>
                    <a:cubicBezTo>
                      <a:pt x="2388" y="2486"/>
                      <a:pt x="1298" y="1259"/>
                      <a:pt x="209" y="33"/>
                    </a:cubicBezTo>
                    <a:cubicBezTo>
                      <a:pt x="188" y="11"/>
                      <a:pt x="165" y="1"/>
                      <a:pt x="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2"/>
              <p:cNvSpPr/>
              <p:nvPr/>
            </p:nvSpPr>
            <p:spPr>
              <a:xfrm>
                <a:off x="-136575" y="3240188"/>
                <a:ext cx="103800" cy="110375"/>
              </a:xfrm>
              <a:custGeom>
                <a:rect b="b" l="l" r="r" t="t"/>
                <a:pathLst>
                  <a:path extrusionOk="0" h="4415" w="4152">
                    <a:moveTo>
                      <a:pt x="145" y="1"/>
                    </a:moveTo>
                    <a:cubicBezTo>
                      <a:pt x="69" y="1"/>
                      <a:pt x="1" y="102"/>
                      <a:pt x="68" y="176"/>
                    </a:cubicBezTo>
                    <a:cubicBezTo>
                      <a:pt x="1359" y="1579"/>
                      <a:pt x="2649" y="2979"/>
                      <a:pt x="3940" y="4382"/>
                    </a:cubicBezTo>
                    <a:cubicBezTo>
                      <a:pt x="3961" y="4405"/>
                      <a:pt x="3984" y="4414"/>
                      <a:pt x="4007" y="4414"/>
                    </a:cubicBezTo>
                    <a:cubicBezTo>
                      <a:pt x="4083" y="4414"/>
                      <a:pt x="4151" y="4313"/>
                      <a:pt x="4084" y="4239"/>
                    </a:cubicBezTo>
                    <a:cubicBezTo>
                      <a:pt x="2793" y="2836"/>
                      <a:pt x="1503" y="1435"/>
                      <a:pt x="212" y="33"/>
                    </a:cubicBezTo>
                    <a:cubicBezTo>
                      <a:pt x="191" y="10"/>
                      <a:pt x="168"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2"/>
              <p:cNvSpPr/>
              <p:nvPr/>
            </p:nvSpPr>
            <p:spPr>
              <a:xfrm>
                <a:off x="-77175" y="3235288"/>
                <a:ext cx="80950" cy="83375"/>
              </a:xfrm>
              <a:custGeom>
                <a:rect b="b" l="l" r="r" t="t"/>
                <a:pathLst>
                  <a:path extrusionOk="0" h="3335" w="3238">
                    <a:moveTo>
                      <a:pt x="145" y="1"/>
                    </a:moveTo>
                    <a:cubicBezTo>
                      <a:pt x="69" y="1"/>
                      <a:pt x="0" y="102"/>
                      <a:pt x="69" y="175"/>
                    </a:cubicBezTo>
                    <a:cubicBezTo>
                      <a:pt x="1054" y="1217"/>
                      <a:pt x="2041" y="2262"/>
                      <a:pt x="3025" y="3304"/>
                    </a:cubicBezTo>
                    <a:cubicBezTo>
                      <a:pt x="3047" y="3326"/>
                      <a:pt x="3070" y="3335"/>
                      <a:pt x="3093" y="3335"/>
                    </a:cubicBezTo>
                    <a:cubicBezTo>
                      <a:pt x="3170" y="3335"/>
                      <a:pt x="3237" y="3233"/>
                      <a:pt x="3169" y="3160"/>
                    </a:cubicBezTo>
                    <a:cubicBezTo>
                      <a:pt x="2184" y="2117"/>
                      <a:pt x="1198" y="1074"/>
                      <a:pt x="213" y="32"/>
                    </a:cubicBezTo>
                    <a:cubicBezTo>
                      <a:pt x="192" y="10"/>
                      <a:pt x="168"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2"/>
              <p:cNvSpPr/>
              <p:nvPr/>
            </p:nvSpPr>
            <p:spPr>
              <a:xfrm>
                <a:off x="-13150" y="3243488"/>
                <a:ext cx="44300" cy="41325"/>
              </a:xfrm>
              <a:custGeom>
                <a:rect b="b" l="l" r="r" t="t"/>
                <a:pathLst>
                  <a:path extrusionOk="0" h="1653" w="1772">
                    <a:moveTo>
                      <a:pt x="150" y="1"/>
                    </a:moveTo>
                    <a:cubicBezTo>
                      <a:pt x="71" y="1"/>
                      <a:pt x="1" y="103"/>
                      <a:pt x="74" y="173"/>
                    </a:cubicBezTo>
                    <a:cubicBezTo>
                      <a:pt x="568" y="657"/>
                      <a:pt x="1061" y="1139"/>
                      <a:pt x="1556" y="1623"/>
                    </a:cubicBezTo>
                    <a:cubicBezTo>
                      <a:pt x="1577" y="1644"/>
                      <a:pt x="1600" y="1652"/>
                      <a:pt x="1623" y="1652"/>
                    </a:cubicBezTo>
                    <a:cubicBezTo>
                      <a:pt x="1702" y="1652"/>
                      <a:pt x="1771" y="1551"/>
                      <a:pt x="1699" y="1480"/>
                    </a:cubicBezTo>
                    <a:cubicBezTo>
                      <a:pt x="1205" y="997"/>
                      <a:pt x="711" y="514"/>
                      <a:pt x="217" y="30"/>
                    </a:cubicBezTo>
                    <a:cubicBezTo>
                      <a:pt x="197" y="9"/>
                      <a:pt x="173"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359400" y="3118563"/>
                <a:ext cx="9000" cy="127950"/>
              </a:xfrm>
              <a:custGeom>
                <a:rect b="b" l="l" r="r" t="t"/>
                <a:pathLst>
                  <a:path extrusionOk="0" h="5118" w="360">
                    <a:moveTo>
                      <a:pt x="260" y="1"/>
                    </a:moveTo>
                    <a:cubicBezTo>
                      <a:pt x="209" y="1"/>
                      <a:pt x="157" y="33"/>
                      <a:pt x="156" y="98"/>
                    </a:cubicBezTo>
                    <a:cubicBezTo>
                      <a:pt x="105" y="1740"/>
                      <a:pt x="53" y="3380"/>
                      <a:pt x="2" y="5020"/>
                    </a:cubicBezTo>
                    <a:cubicBezTo>
                      <a:pt x="0" y="5085"/>
                      <a:pt x="50" y="5117"/>
                      <a:pt x="100" y="5117"/>
                    </a:cubicBezTo>
                    <a:cubicBezTo>
                      <a:pt x="151" y="5117"/>
                      <a:pt x="202" y="5085"/>
                      <a:pt x="204" y="5020"/>
                    </a:cubicBezTo>
                    <a:cubicBezTo>
                      <a:pt x="255" y="3379"/>
                      <a:pt x="307" y="1738"/>
                      <a:pt x="358" y="98"/>
                    </a:cubicBezTo>
                    <a:cubicBezTo>
                      <a:pt x="360" y="33"/>
                      <a:pt x="310"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410700" y="3113013"/>
                <a:ext cx="16150" cy="148575"/>
              </a:xfrm>
              <a:custGeom>
                <a:rect b="b" l="l" r="r" t="t"/>
                <a:pathLst>
                  <a:path extrusionOk="0" h="5943" w="646">
                    <a:moveTo>
                      <a:pt x="548" y="1"/>
                    </a:moveTo>
                    <a:cubicBezTo>
                      <a:pt x="497" y="1"/>
                      <a:pt x="443" y="33"/>
                      <a:pt x="438" y="98"/>
                    </a:cubicBezTo>
                    <a:cubicBezTo>
                      <a:pt x="293" y="2014"/>
                      <a:pt x="150" y="3929"/>
                      <a:pt x="6" y="5845"/>
                    </a:cubicBezTo>
                    <a:cubicBezTo>
                      <a:pt x="0" y="5910"/>
                      <a:pt x="49" y="5942"/>
                      <a:pt x="99" y="5942"/>
                    </a:cubicBezTo>
                    <a:cubicBezTo>
                      <a:pt x="150" y="5942"/>
                      <a:pt x="203" y="5910"/>
                      <a:pt x="207" y="5845"/>
                    </a:cubicBezTo>
                    <a:cubicBezTo>
                      <a:pt x="352" y="3929"/>
                      <a:pt x="495" y="2014"/>
                      <a:pt x="641" y="98"/>
                    </a:cubicBezTo>
                    <a:cubicBezTo>
                      <a:pt x="646" y="33"/>
                      <a:pt x="598" y="1"/>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456425" y="3112088"/>
                <a:ext cx="19225" cy="155100"/>
              </a:xfrm>
              <a:custGeom>
                <a:rect b="b" l="l" r="r" t="t"/>
                <a:pathLst>
                  <a:path extrusionOk="0" h="6204" w="769">
                    <a:moveTo>
                      <a:pt x="670" y="0"/>
                    </a:moveTo>
                    <a:cubicBezTo>
                      <a:pt x="619" y="0"/>
                      <a:pt x="565" y="33"/>
                      <a:pt x="560" y="98"/>
                    </a:cubicBezTo>
                    <a:cubicBezTo>
                      <a:pt x="375" y="2101"/>
                      <a:pt x="191" y="4102"/>
                      <a:pt x="7" y="6105"/>
                    </a:cubicBezTo>
                    <a:cubicBezTo>
                      <a:pt x="1" y="6171"/>
                      <a:pt x="49" y="6203"/>
                      <a:pt x="99" y="6203"/>
                    </a:cubicBezTo>
                    <a:cubicBezTo>
                      <a:pt x="149" y="6203"/>
                      <a:pt x="203" y="6171"/>
                      <a:pt x="208" y="6105"/>
                    </a:cubicBezTo>
                    <a:cubicBezTo>
                      <a:pt x="393" y="4102"/>
                      <a:pt x="577" y="2101"/>
                      <a:pt x="763" y="98"/>
                    </a:cubicBezTo>
                    <a:cubicBezTo>
                      <a:pt x="768" y="33"/>
                      <a:pt x="721" y="0"/>
                      <a:pt x="6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509575" y="3115763"/>
                <a:ext cx="16200" cy="159900"/>
              </a:xfrm>
              <a:custGeom>
                <a:rect b="b" l="l" r="r" t="t"/>
                <a:pathLst>
                  <a:path extrusionOk="0" h="6396" w="648">
                    <a:moveTo>
                      <a:pt x="549" y="1"/>
                    </a:moveTo>
                    <a:cubicBezTo>
                      <a:pt x="498" y="1"/>
                      <a:pt x="446" y="33"/>
                      <a:pt x="441" y="98"/>
                    </a:cubicBezTo>
                    <a:cubicBezTo>
                      <a:pt x="297" y="2165"/>
                      <a:pt x="150" y="4231"/>
                      <a:pt x="6" y="6299"/>
                    </a:cubicBezTo>
                    <a:cubicBezTo>
                      <a:pt x="1" y="6364"/>
                      <a:pt x="49" y="6396"/>
                      <a:pt x="100" y="6396"/>
                    </a:cubicBezTo>
                    <a:cubicBezTo>
                      <a:pt x="150" y="6396"/>
                      <a:pt x="203" y="6363"/>
                      <a:pt x="207" y="6299"/>
                    </a:cubicBezTo>
                    <a:cubicBezTo>
                      <a:pt x="352" y="4231"/>
                      <a:pt x="498" y="2165"/>
                      <a:pt x="643" y="98"/>
                    </a:cubicBezTo>
                    <a:cubicBezTo>
                      <a:pt x="647" y="33"/>
                      <a:pt x="599" y="1"/>
                      <a:pt x="5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554025" y="3136488"/>
                <a:ext cx="14700" cy="139200"/>
              </a:xfrm>
              <a:custGeom>
                <a:rect b="b" l="l" r="r" t="t"/>
                <a:pathLst>
                  <a:path extrusionOk="0" h="5568" w="588">
                    <a:moveTo>
                      <a:pt x="489" y="1"/>
                    </a:moveTo>
                    <a:cubicBezTo>
                      <a:pt x="439" y="1"/>
                      <a:pt x="385" y="33"/>
                      <a:pt x="380" y="98"/>
                    </a:cubicBezTo>
                    <a:cubicBezTo>
                      <a:pt x="255" y="1888"/>
                      <a:pt x="130" y="3679"/>
                      <a:pt x="5" y="5471"/>
                    </a:cubicBezTo>
                    <a:cubicBezTo>
                      <a:pt x="1" y="5536"/>
                      <a:pt x="49" y="5568"/>
                      <a:pt x="99" y="5568"/>
                    </a:cubicBezTo>
                    <a:cubicBezTo>
                      <a:pt x="150" y="5568"/>
                      <a:pt x="203" y="5535"/>
                      <a:pt x="207" y="5471"/>
                    </a:cubicBezTo>
                    <a:cubicBezTo>
                      <a:pt x="333" y="3680"/>
                      <a:pt x="457" y="1890"/>
                      <a:pt x="582" y="98"/>
                    </a:cubicBezTo>
                    <a:cubicBezTo>
                      <a:pt x="588" y="33"/>
                      <a:pt x="540"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295325" y="2893288"/>
                <a:ext cx="646425" cy="225450"/>
              </a:xfrm>
              <a:custGeom>
                <a:rect b="b" l="l" r="r" t="t"/>
                <a:pathLst>
                  <a:path extrusionOk="0" h="9018" w="25857">
                    <a:moveTo>
                      <a:pt x="23048" y="1"/>
                    </a:moveTo>
                    <a:cubicBezTo>
                      <a:pt x="23025" y="1"/>
                      <a:pt x="23001" y="9"/>
                      <a:pt x="22980" y="29"/>
                    </a:cubicBezTo>
                    <a:cubicBezTo>
                      <a:pt x="21478" y="1450"/>
                      <a:pt x="19976" y="2874"/>
                      <a:pt x="18474" y="4296"/>
                    </a:cubicBezTo>
                    <a:cubicBezTo>
                      <a:pt x="18053" y="4695"/>
                      <a:pt x="17632" y="5095"/>
                      <a:pt x="17208" y="5493"/>
                    </a:cubicBezTo>
                    <a:cubicBezTo>
                      <a:pt x="16619" y="5230"/>
                      <a:pt x="16032" y="4967"/>
                      <a:pt x="15439" y="4713"/>
                    </a:cubicBezTo>
                    <a:cubicBezTo>
                      <a:pt x="13803" y="4014"/>
                      <a:pt x="12149" y="3363"/>
                      <a:pt x="10475" y="2762"/>
                    </a:cubicBezTo>
                    <a:cubicBezTo>
                      <a:pt x="8794" y="2160"/>
                      <a:pt x="7098" y="1604"/>
                      <a:pt x="5383" y="1104"/>
                    </a:cubicBezTo>
                    <a:cubicBezTo>
                      <a:pt x="4359" y="804"/>
                      <a:pt x="3255" y="515"/>
                      <a:pt x="2166" y="515"/>
                    </a:cubicBezTo>
                    <a:cubicBezTo>
                      <a:pt x="1649" y="515"/>
                      <a:pt x="1135" y="580"/>
                      <a:pt x="634" y="741"/>
                    </a:cubicBezTo>
                    <a:cubicBezTo>
                      <a:pt x="453" y="800"/>
                      <a:pt x="276" y="872"/>
                      <a:pt x="103" y="954"/>
                    </a:cubicBezTo>
                    <a:cubicBezTo>
                      <a:pt x="0" y="1002"/>
                      <a:pt x="64" y="1140"/>
                      <a:pt x="160" y="1140"/>
                    </a:cubicBezTo>
                    <a:cubicBezTo>
                      <a:pt x="174" y="1140"/>
                      <a:pt x="190" y="1137"/>
                      <a:pt x="205" y="1130"/>
                    </a:cubicBezTo>
                    <a:cubicBezTo>
                      <a:pt x="827" y="834"/>
                      <a:pt x="1490" y="721"/>
                      <a:pt x="2161" y="721"/>
                    </a:cubicBezTo>
                    <a:cubicBezTo>
                      <a:pt x="3063" y="721"/>
                      <a:pt x="3981" y="925"/>
                      <a:pt x="4836" y="1158"/>
                    </a:cubicBezTo>
                    <a:cubicBezTo>
                      <a:pt x="6494" y="1612"/>
                      <a:pt x="8130" y="2152"/>
                      <a:pt x="9752" y="2720"/>
                    </a:cubicBezTo>
                    <a:cubicBezTo>
                      <a:pt x="11384" y="3292"/>
                      <a:pt x="12999" y="3910"/>
                      <a:pt x="14595" y="4575"/>
                    </a:cubicBezTo>
                    <a:cubicBezTo>
                      <a:pt x="15399" y="4909"/>
                      <a:pt x="16197" y="5256"/>
                      <a:pt x="16991" y="5614"/>
                    </a:cubicBezTo>
                    <a:cubicBezTo>
                      <a:pt x="17739" y="5952"/>
                      <a:pt x="18489" y="6295"/>
                      <a:pt x="19276" y="6536"/>
                    </a:cubicBezTo>
                    <a:cubicBezTo>
                      <a:pt x="19890" y="6724"/>
                      <a:pt x="20517" y="6835"/>
                      <a:pt x="21152" y="6835"/>
                    </a:cubicBezTo>
                    <a:cubicBezTo>
                      <a:pt x="21327" y="6835"/>
                      <a:pt x="21503" y="6827"/>
                      <a:pt x="21679" y="6809"/>
                    </a:cubicBezTo>
                    <a:cubicBezTo>
                      <a:pt x="21941" y="6784"/>
                      <a:pt x="22209" y="6746"/>
                      <a:pt x="22475" y="6746"/>
                    </a:cubicBezTo>
                    <a:cubicBezTo>
                      <a:pt x="22635" y="6746"/>
                      <a:pt x="22795" y="6760"/>
                      <a:pt x="22951" y="6798"/>
                    </a:cubicBezTo>
                    <a:cubicBezTo>
                      <a:pt x="23278" y="6878"/>
                      <a:pt x="23595" y="7111"/>
                      <a:pt x="23713" y="7434"/>
                    </a:cubicBezTo>
                    <a:cubicBezTo>
                      <a:pt x="23767" y="7583"/>
                      <a:pt x="23766" y="7733"/>
                      <a:pt x="23710" y="7882"/>
                    </a:cubicBezTo>
                    <a:cubicBezTo>
                      <a:pt x="23681" y="7957"/>
                      <a:pt x="23745" y="8003"/>
                      <a:pt x="23808" y="8003"/>
                    </a:cubicBezTo>
                    <a:cubicBezTo>
                      <a:pt x="23834" y="8003"/>
                      <a:pt x="23859" y="7996"/>
                      <a:pt x="23879" y="7980"/>
                    </a:cubicBezTo>
                    <a:cubicBezTo>
                      <a:pt x="24071" y="7827"/>
                      <a:pt x="24316" y="7748"/>
                      <a:pt x="24560" y="7748"/>
                    </a:cubicBezTo>
                    <a:cubicBezTo>
                      <a:pt x="24741" y="7748"/>
                      <a:pt x="24923" y="7792"/>
                      <a:pt x="25082" y="7883"/>
                    </a:cubicBezTo>
                    <a:cubicBezTo>
                      <a:pt x="25445" y="8092"/>
                      <a:pt x="25648" y="8508"/>
                      <a:pt x="25615" y="8920"/>
                    </a:cubicBezTo>
                    <a:cubicBezTo>
                      <a:pt x="25610" y="8985"/>
                      <a:pt x="25658" y="9018"/>
                      <a:pt x="25709" y="9018"/>
                    </a:cubicBezTo>
                    <a:cubicBezTo>
                      <a:pt x="25760" y="9018"/>
                      <a:pt x="25814" y="8985"/>
                      <a:pt x="25818" y="8920"/>
                    </a:cubicBezTo>
                    <a:cubicBezTo>
                      <a:pt x="25856" y="8430"/>
                      <a:pt x="25593" y="7926"/>
                      <a:pt x="25152" y="7692"/>
                    </a:cubicBezTo>
                    <a:cubicBezTo>
                      <a:pt x="24970" y="7596"/>
                      <a:pt x="24770" y="7550"/>
                      <a:pt x="24571" y="7550"/>
                    </a:cubicBezTo>
                    <a:cubicBezTo>
                      <a:pt x="24359" y="7550"/>
                      <a:pt x="24148" y="7602"/>
                      <a:pt x="23958" y="7700"/>
                    </a:cubicBezTo>
                    <a:cubicBezTo>
                      <a:pt x="23994" y="7130"/>
                      <a:pt x="23400" y="6661"/>
                      <a:pt x="22867" y="6577"/>
                    </a:cubicBezTo>
                    <a:cubicBezTo>
                      <a:pt x="22738" y="6556"/>
                      <a:pt x="22609" y="6548"/>
                      <a:pt x="22479" y="6548"/>
                    </a:cubicBezTo>
                    <a:cubicBezTo>
                      <a:pt x="22180" y="6548"/>
                      <a:pt x="21882" y="6590"/>
                      <a:pt x="21584" y="6618"/>
                    </a:cubicBezTo>
                    <a:cubicBezTo>
                      <a:pt x="21432" y="6631"/>
                      <a:pt x="21280" y="6637"/>
                      <a:pt x="21129" y="6637"/>
                    </a:cubicBezTo>
                    <a:cubicBezTo>
                      <a:pt x="20858" y="6637"/>
                      <a:pt x="20587" y="6616"/>
                      <a:pt x="20318" y="6574"/>
                    </a:cubicBezTo>
                    <a:cubicBezTo>
                      <a:pt x="19466" y="6439"/>
                      <a:pt x="18652" y="6127"/>
                      <a:pt x="17864" y="5784"/>
                    </a:cubicBezTo>
                    <a:cubicBezTo>
                      <a:pt x="17713" y="5717"/>
                      <a:pt x="17561" y="5649"/>
                      <a:pt x="17410" y="5583"/>
                    </a:cubicBezTo>
                    <a:cubicBezTo>
                      <a:pt x="18887" y="4184"/>
                      <a:pt x="20363" y="2786"/>
                      <a:pt x="21842" y="1387"/>
                    </a:cubicBezTo>
                    <a:cubicBezTo>
                      <a:pt x="22269" y="982"/>
                      <a:pt x="22695" y="578"/>
                      <a:pt x="23124" y="173"/>
                    </a:cubicBezTo>
                    <a:cubicBezTo>
                      <a:pt x="23197" y="103"/>
                      <a:pt x="23127" y="1"/>
                      <a:pt x="230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59350" y="1832263"/>
                <a:ext cx="46000" cy="21175"/>
              </a:xfrm>
              <a:custGeom>
                <a:rect b="b" l="l" r="r" t="t"/>
                <a:pathLst>
                  <a:path extrusionOk="0" h="847" w="1840">
                    <a:moveTo>
                      <a:pt x="340" y="0"/>
                    </a:moveTo>
                    <a:cubicBezTo>
                      <a:pt x="204" y="0"/>
                      <a:pt x="68" y="77"/>
                      <a:pt x="36" y="221"/>
                    </a:cubicBezTo>
                    <a:cubicBezTo>
                      <a:pt x="1" y="373"/>
                      <a:pt x="82" y="560"/>
                      <a:pt x="248" y="595"/>
                    </a:cubicBezTo>
                    <a:cubicBezTo>
                      <a:pt x="642" y="677"/>
                      <a:pt x="1037" y="757"/>
                      <a:pt x="1431" y="839"/>
                    </a:cubicBezTo>
                    <a:cubicBezTo>
                      <a:pt x="1454" y="844"/>
                      <a:pt x="1478" y="846"/>
                      <a:pt x="1501" y="846"/>
                    </a:cubicBezTo>
                    <a:cubicBezTo>
                      <a:pt x="1636" y="846"/>
                      <a:pt x="1773" y="770"/>
                      <a:pt x="1805" y="626"/>
                    </a:cubicBezTo>
                    <a:cubicBezTo>
                      <a:pt x="1839" y="476"/>
                      <a:pt x="1759" y="287"/>
                      <a:pt x="1593" y="252"/>
                    </a:cubicBezTo>
                    <a:lnTo>
                      <a:pt x="410" y="7"/>
                    </a:lnTo>
                    <a:cubicBezTo>
                      <a:pt x="387" y="3"/>
                      <a:pt x="363" y="0"/>
                      <a:pt x="34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46175" y="1874288"/>
                <a:ext cx="32700" cy="31275"/>
              </a:xfrm>
              <a:custGeom>
                <a:rect b="b" l="l" r="r" t="t"/>
                <a:pathLst>
                  <a:path extrusionOk="0" h="1251" w="1308">
                    <a:moveTo>
                      <a:pt x="308" y="1"/>
                    </a:moveTo>
                    <a:cubicBezTo>
                      <a:pt x="233" y="1"/>
                      <a:pt x="144" y="34"/>
                      <a:pt x="92" y="91"/>
                    </a:cubicBezTo>
                    <a:cubicBezTo>
                      <a:pt x="38" y="148"/>
                      <a:pt x="0" y="225"/>
                      <a:pt x="2" y="306"/>
                    </a:cubicBezTo>
                    <a:cubicBezTo>
                      <a:pt x="6" y="385"/>
                      <a:pt x="32" y="466"/>
                      <a:pt x="92" y="521"/>
                    </a:cubicBezTo>
                    <a:cubicBezTo>
                      <a:pt x="323" y="734"/>
                      <a:pt x="555" y="947"/>
                      <a:pt x="785" y="1162"/>
                    </a:cubicBezTo>
                    <a:cubicBezTo>
                      <a:pt x="844" y="1215"/>
                      <a:pt x="918" y="1251"/>
                      <a:pt x="1000" y="1251"/>
                    </a:cubicBezTo>
                    <a:cubicBezTo>
                      <a:pt x="1074" y="1251"/>
                      <a:pt x="1164" y="1218"/>
                      <a:pt x="1215" y="1162"/>
                    </a:cubicBezTo>
                    <a:cubicBezTo>
                      <a:pt x="1269" y="1103"/>
                      <a:pt x="1308" y="1026"/>
                      <a:pt x="1305" y="946"/>
                    </a:cubicBezTo>
                    <a:cubicBezTo>
                      <a:pt x="1302" y="867"/>
                      <a:pt x="1276" y="786"/>
                      <a:pt x="1215" y="731"/>
                    </a:cubicBezTo>
                    <a:cubicBezTo>
                      <a:pt x="985" y="517"/>
                      <a:pt x="753" y="304"/>
                      <a:pt x="523" y="91"/>
                    </a:cubicBezTo>
                    <a:cubicBezTo>
                      <a:pt x="463" y="37"/>
                      <a:pt x="388" y="1"/>
                      <a:pt x="308"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40475" y="2476763"/>
                <a:ext cx="82450" cy="26975"/>
              </a:xfrm>
              <a:custGeom>
                <a:rect b="b" l="l" r="r" t="t"/>
                <a:pathLst>
                  <a:path extrusionOk="0" h="1079" w="3298">
                    <a:moveTo>
                      <a:pt x="3159" y="0"/>
                    </a:moveTo>
                    <a:cubicBezTo>
                      <a:pt x="3150" y="0"/>
                      <a:pt x="3140" y="2"/>
                      <a:pt x="3129" y="5"/>
                    </a:cubicBezTo>
                    <a:cubicBezTo>
                      <a:pt x="2125" y="296"/>
                      <a:pt x="1120" y="588"/>
                      <a:pt x="116" y="878"/>
                    </a:cubicBezTo>
                    <a:cubicBezTo>
                      <a:pt x="0" y="910"/>
                      <a:pt x="36" y="1079"/>
                      <a:pt x="139" y="1079"/>
                    </a:cubicBezTo>
                    <a:cubicBezTo>
                      <a:pt x="149" y="1079"/>
                      <a:pt x="159" y="1077"/>
                      <a:pt x="169" y="1074"/>
                    </a:cubicBezTo>
                    <a:lnTo>
                      <a:pt x="3182" y="200"/>
                    </a:lnTo>
                    <a:cubicBezTo>
                      <a:pt x="3298" y="167"/>
                      <a:pt x="3264" y="0"/>
                      <a:pt x="315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95725" y="2454863"/>
                <a:ext cx="97275" cy="29600"/>
              </a:xfrm>
              <a:custGeom>
                <a:rect b="b" l="l" r="r" t="t"/>
                <a:pathLst>
                  <a:path extrusionOk="0" h="1184" w="3891">
                    <a:moveTo>
                      <a:pt x="3750" y="0"/>
                    </a:moveTo>
                    <a:cubicBezTo>
                      <a:pt x="3741" y="0"/>
                      <a:pt x="3731" y="2"/>
                      <a:pt x="3721" y="5"/>
                    </a:cubicBezTo>
                    <a:cubicBezTo>
                      <a:pt x="2520" y="331"/>
                      <a:pt x="1318" y="657"/>
                      <a:pt x="116" y="984"/>
                    </a:cubicBezTo>
                    <a:cubicBezTo>
                      <a:pt x="1" y="1016"/>
                      <a:pt x="36" y="1184"/>
                      <a:pt x="141" y="1184"/>
                    </a:cubicBezTo>
                    <a:cubicBezTo>
                      <a:pt x="150" y="1184"/>
                      <a:pt x="160" y="1182"/>
                      <a:pt x="170" y="1180"/>
                    </a:cubicBezTo>
                    <a:cubicBezTo>
                      <a:pt x="1371" y="854"/>
                      <a:pt x="2574" y="527"/>
                      <a:pt x="3776" y="200"/>
                    </a:cubicBezTo>
                    <a:cubicBezTo>
                      <a:pt x="3890" y="168"/>
                      <a:pt x="3854" y="0"/>
                      <a:pt x="375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107825" y="2422413"/>
                <a:ext cx="88700" cy="32200"/>
              </a:xfrm>
              <a:custGeom>
                <a:rect b="b" l="l" r="r" t="t"/>
                <a:pathLst>
                  <a:path extrusionOk="0" h="1288" w="3548">
                    <a:moveTo>
                      <a:pt x="3416" y="1"/>
                    </a:moveTo>
                    <a:cubicBezTo>
                      <a:pt x="3406" y="1"/>
                      <a:pt x="3395" y="2"/>
                      <a:pt x="3383" y="6"/>
                    </a:cubicBezTo>
                    <a:cubicBezTo>
                      <a:pt x="2293" y="366"/>
                      <a:pt x="1202" y="726"/>
                      <a:pt x="112" y="1085"/>
                    </a:cubicBezTo>
                    <a:cubicBezTo>
                      <a:pt x="1" y="1123"/>
                      <a:pt x="33" y="1288"/>
                      <a:pt x="133" y="1288"/>
                    </a:cubicBezTo>
                    <a:cubicBezTo>
                      <a:pt x="143" y="1288"/>
                      <a:pt x="155" y="1286"/>
                      <a:pt x="166" y="1282"/>
                    </a:cubicBezTo>
                    <a:cubicBezTo>
                      <a:pt x="1255" y="921"/>
                      <a:pt x="2347" y="562"/>
                      <a:pt x="3437" y="202"/>
                    </a:cubicBezTo>
                    <a:cubicBezTo>
                      <a:pt x="3548" y="164"/>
                      <a:pt x="3516" y="1"/>
                      <a:pt x="3416"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55125" y="2377763"/>
                <a:ext cx="57050" cy="19075"/>
              </a:xfrm>
              <a:custGeom>
                <a:rect b="b" l="l" r="r" t="t"/>
                <a:pathLst>
                  <a:path extrusionOk="0" h="763" w="2282">
                    <a:moveTo>
                      <a:pt x="2120" y="0"/>
                    </a:moveTo>
                    <a:cubicBezTo>
                      <a:pt x="2115" y="0"/>
                      <a:pt x="2109" y="1"/>
                      <a:pt x="2103" y="1"/>
                    </a:cubicBezTo>
                    <a:cubicBezTo>
                      <a:pt x="1414" y="106"/>
                      <a:pt x="744" y="302"/>
                      <a:pt x="104" y="578"/>
                    </a:cubicBezTo>
                    <a:cubicBezTo>
                      <a:pt x="0" y="623"/>
                      <a:pt x="66" y="763"/>
                      <a:pt x="163" y="763"/>
                    </a:cubicBezTo>
                    <a:cubicBezTo>
                      <a:pt x="177" y="763"/>
                      <a:pt x="192" y="760"/>
                      <a:pt x="207" y="753"/>
                    </a:cubicBezTo>
                    <a:cubicBezTo>
                      <a:pt x="830" y="483"/>
                      <a:pt x="1488" y="299"/>
                      <a:pt x="2158" y="198"/>
                    </a:cubicBezTo>
                    <a:cubicBezTo>
                      <a:pt x="2281" y="179"/>
                      <a:pt x="2236" y="0"/>
                      <a:pt x="2120"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88200" y="2849588"/>
                <a:ext cx="58400" cy="42625"/>
              </a:xfrm>
              <a:custGeom>
                <a:rect b="b" l="l" r="r" t="t"/>
                <a:pathLst>
                  <a:path extrusionOk="0" h="1705" w="2336">
                    <a:moveTo>
                      <a:pt x="2199" y="0"/>
                    </a:moveTo>
                    <a:cubicBezTo>
                      <a:pt x="2182" y="0"/>
                      <a:pt x="2164" y="6"/>
                      <a:pt x="2146" y="19"/>
                    </a:cubicBezTo>
                    <a:cubicBezTo>
                      <a:pt x="1459" y="516"/>
                      <a:pt x="774" y="1013"/>
                      <a:pt x="88" y="1510"/>
                    </a:cubicBezTo>
                    <a:cubicBezTo>
                      <a:pt x="0" y="1572"/>
                      <a:pt x="55" y="1704"/>
                      <a:pt x="137" y="1704"/>
                    </a:cubicBezTo>
                    <a:cubicBezTo>
                      <a:pt x="154" y="1704"/>
                      <a:pt x="172" y="1698"/>
                      <a:pt x="190" y="1685"/>
                    </a:cubicBezTo>
                    <a:cubicBezTo>
                      <a:pt x="877" y="1188"/>
                      <a:pt x="1561" y="691"/>
                      <a:pt x="2249" y="194"/>
                    </a:cubicBezTo>
                    <a:cubicBezTo>
                      <a:pt x="2335" y="132"/>
                      <a:pt x="2281" y="0"/>
                      <a:pt x="2199" y="0"/>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108775" y="2891188"/>
                <a:ext cx="40150" cy="17925"/>
              </a:xfrm>
              <a:custGeom>
                <a:rect b="b" l="l" r="r" t="t"/>
                <a:pathLst>
                  <a:path extrusionOk="0" h="717" w="1606">
                    <a:moveTo>
                      <a:pt x="1462" y="1"/>
                    </a:moveTo>
                    <a:cubicBezTo>
                      <a:pt x="1445" y="1"/>
                      <a:pt x="1428" y="5"/>
                      <a:pt x="1410" y="16"/>
                    </a:cubicBezTo>
                    <a:cubicBezTo>
                      <a:pt x="1012" y="257"/>
                      <a:pt x="576" y="426"/>
                      <a:pt x="120" y="518"/>
                    </a:cubicBezTo>
                    <a:cubicBezTo>
                      <a:pt x="0" y="542"/>
                      <a:pt x="40" y="716"/>
                      <a:pt x="151" y="716"/>
                    </a:cubicBezTo>
                    <a:cubicBezTo>
                      <a:pt x="158" y="716"/>
                      <a:pt x="166" y="715"/>
                      <a:pt x="174" y="714"/>
                    </a:cubicBezTo>
                    <a:cubicBezTo>
                      <a:pt x="647" y="620"/>
                      <a:pt x="1100" y="441"/>
                      <a:pt x="1513" y="191"/>
                    </a:cubicBezTo>
                    <a:cubicBezTo>
                      <a:pt x="1606" y="134"/>
                      <a:pt x="1549" y="1"/>
                      <a:pt x="1462"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116625" y="2934088"/>
                <a:ext cx="26925" cy="6475"/>
              </a:xfrm>
              <a:custGeom>
                <a:rect b="b" l="l" r="r" t="t"/>
                <a:pathLst>
                  <a:path extrusionOk="0" h="259" w="1077">
                    <a:moveTo>
                      <a:pt x="980" y="1"/>
                    </a:moveTo>
                    <a:cubicBezTo>
                      <a:pt x="978" y="1"/>
                      <a:pt x="977" y="1"/>
                      <a:pt x="975" y="1"/>
                    </a:cubicBezTo>
                    <a:cubicBezTo>
                      <a:pt x="684" y="18"/>
                      <a:pt x="392" y="38"/>
                      <a:pt x="101" y="56"/>
                    </a:cubicBezTo>
                    <a:cubicBezTo>
                      <a:pt x="47" y="59"/>
                      <a:pt x="1" y="99"/>
                      <a:pt x="1" y="157"/>
                    </a:cubicBezTo>
                    <a:cubicBezTo>
                      <a:pt x="1" y="208"/>
                      <a:pt x="44" y="258"/>
                      <a:pt x="95" y="258"/>
                    </a:cubicBezTo>
                    <a:cubicBezTo>
                      <a:pt x="97" y="258"/>
                      <a:pt x="99" y="258"/>
                      <a:pt x="101" y="258"/>
                    </a:cubicBezTo>
                    <a:cubicBezTo>
                      <a:pt x="392" y="240"/>
                      <a:pt x="684" y="221"/>
                      <a:pt x="975" y="203"/>
                    </a:cubicBezTo>
                    <a:cubicBezTo>
                      <a:pt x="1031" y="200"/>
                      <a:pt x="1077" y="160"/>
                      <a:pt x="1077" y="102"/>
                    </a:cubicBezTo>
                    <a:cubicBezTo>
                      <a:pt x="1077" y="52"/>
                      <a:pt x="1032" y="1"/>
                      <a:pt x="980"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392625" y="2776363"/>
                <a:ext cx="25475" cy="26775"/>
              </a:xfrm>
              <a:custGeom>
                <a:rect b="b" l="l" r="r" t="t"/>
                <a:pathLst>
                  <a:path extrusionOk="0" h="1071" w="1019">
                    <a:moveTo>
                      <a:pt x="524" y="0"/>
                    </a:moveTo>
                    <a:cubicBezTo>
                      <a:pt x="519" y="0"/>
                      <a:pt x="515" y="0"/>
                      <a:pt x="510" y="0"/>
                    </a:cubicBezTo>
                    <a:cubicBezTo>
                      <a:pt x="465" y="6"/>
                      <a:pt x="421" y="12"/>
                      <a:pt x="376" y="19"/>
                    </a:cubicBezTo>
                    <a:cubicBezTo>
                      <a:pt x="290" y="42"/>
                      <a:pt x="216" y="86"/>
                      <a:pt x="151" y="149"/>
                    </a:cubicBezTo>
                    <a:lnTo>
                      <a:pt x="72" y="251"/>
                    </a:lnTo>
                    <a:cubicBezTo>
                      <a:pt x="26" y="331"/>
                      <a:pt x="3" y="415"/>
                      <a:pt x="3" y="508"/>
                    </a:cubicBezTo>
                    <a:lnTo>
                      <a:pt x="3" y="564"/>
                    </a:lnTo>
                    <a:cubicBezTo>
                      <a:pt x="1" y="634"/>
                      <a:pt x="14" y="698"/>
                      <a:pt x="47" y="759"/>
                    </a:cubicBezTo>
                    <a:cubicBezTo>
                      <a:pt x="67" y="821"/>
                      <a:pt x="101" y="876"/>
                      <a:pt x="151" y="921"/>
                    </a:cubicBezTo>
                    <a:cubicBezTo>
                      <a:pt x="197" y="972"/>
                      <a:pt x="252" y="1006"/>
                      <a:pt x="314" y="1027"/>
                    </a:cubicBezTo>
                    <a:cubicBezTo>
                      <a:pt x="369" y="1056"/>
                      <a:pt x="428" y="1070"/>
                      <a:pt x="491" y="1070"/>
                    </a:cubicBezTo>
                    <a:cubicBezTo>
                      <a:pt x="497" y="1070"/>
                      <a:pt x="503" y="1070"/>
                      <a:pt x="509" y="1070"/>
                    </a:cubicBezTo>
                    <a:cubicBezTo>
                      <a:pt x="554" y="1064"/>
                      <a:pt x="598" y="1059"/>
                      <a:pt x="643" y="1053"/>
                    </a:cubicBezTo>
                    <a:cubicBezTo>
                      <a:pt x="729" y="1028"/>
                      <a:pt x="803" y="984"/>
                      <a:pt x="868" y="921"/>
                    </a:cubicBezTo>
                    <a:lnTo>
                      <a:pt x="946" y="819"/>
                    </a:lnTo>
                    <a:cubicBezTo>
                      <a:pt x="993" y="739"/>
                      <a:pt x="1016" y="655"/>
                      <a:pt x="1016" y="563"/>
                    </a:cubicBezTo>
                    <a:lnTo>
                      <a:pt x="1016" y="506"/>
                    </a:lnTo>
                    <a:cubicBezTo>
                      <a:pt x="1018" y="438"/>
                      <a:pt x="1003" y="372"/>
                      <a:pt x="972" y="312"/>
                    </a:cubicBezTo>
                    <a:cubicBezTo>
                      <a:pt x="952" y="249"/>
                      <a:pt x="918" y="194"/>
                      <a:pt x="868" y="149"/>
                    </a:cubicBezTo>
                    <a:cubicBezTo>
                      <a:pt x="821" y="99"/>
                      <a:pt x="767" y="65"/>
                      <a:pt x="705" y="44"/>
                    </a:cubicBezTo>
                    <a:cubicBezTo>
                      <a:pt x="648" y="14"/>
                      <a:pt x="588" y="0"/>
                      <a:pt x="52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321600" y="2734088"/>
                <a:ext cx="32700" cy="25375"/>
              </a:xfrm>
              <a:custGeom>
                <a:rect b="b" l="l" r="r" t="t"/>
                <a:pathLst>
                  <a:path extrusionOk="0" h="1015" w="1308">
                    <a:moveTo>
                      <a:pt x="655" y="1"/>
                    </a:moveTo>
                    <a:cubicBezTo>
                      <a:pt x="3" y="1"/>
                      <a:pt x="1" y="1014"/>
                      <a:pt x="655" y="1014"/>
                    </a:cubicBezTo>
                    <a:cubicBezTo>
                      <a:pt x="1306" y="1014"/>
                      <a:pt x="1307" y="1"/>
                      <a:pt x="65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399075" y="2690413"/>
                <a:ext cx="32675" cy="25375"/>
              </a:xfrm>
              <a:custGeom>
                <a:rect b="b" l="l" r="r" t="t"/>
                <a:pathLst>
                  <a:path extrusionOk="0" h="1015" w="1307">
                    <a:moveTo>
                      <a:pt x="654" y="1"/>
                    </a:moveTo>
                    <a:cubicBezTo>
                      <a:pt x="3" y="1"/>
                      <a:pt x="1" y="1014"/>
                      <a:pt x="654"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466700" y="2735513"/>
                <a:ext cx="32675" cy="25350"/>
              </a:xfrm>
              <a:custGeom>
                <a:rect b="b" l="l" r="r" t="t"/>
                <a:pathLst>
                  <a:path extrusionOk="0" h="1014" w="1307">
                    <a:moveTo>
                      <a:pt x="654" y="0"/>
                    </a:moveTo>
                    <a:cubicBezTo>
                      <a:pt x="3" y="0"/>
                      <a:pt x="1" y="1013"/>
                      <a:pt x="654" y="1013"/>
                    </a:cubicBezTo>
                    <a:cubicBezTo>
                      <a:pt x="1306" y="1013"/>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349775" y="2619988"/>
                <a:ext cx="32700" cy="25350"/>
              </a:xfrm>
              <a:custGeom>
                <a:rect b="b" l="l" r="r" t="t"/>
                <a:pathLst>
                  <a:path extrusionOk="0" h="1014" w="1308">
                    <a:moveTo>
                      <a:pt x="655" y="0"/>
                    </a:moveTo>
                    <a:cubicBezTo>
                      <a:pt x="3" y="0"/>
                      <a:pt x="1" y="1013"/>
                      <a:pt x="655" y="1013"/>
                    </a:cubicBezTo>
                    <a:cubicBezTo>
                      <a:pt x="1306" y="1013"/>
                      <a:pt x="1307" y="0"/>
                      <a:pt x="65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406125" y="2531213"/>
                <a:ext cx="32700" cy="25375"/>
              </a:xfrm>
              <a:custGeom>
                <a:rect b="b" l="l" r="r" t="t"/>
                <a:pathLst>
                  <a:path extrusionOk="0" h="1015" w="1308">
                    <a:moveTo>
                      <a:pt x="654" y="1"/>
                    </a:moveTo>
                    <a:cubicBezTo>
                      <a:pt x="3" y="1"/>
                      <a:pt x="1" y="1014"/>
                      <a:pt x="654"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458250" y="2624213"/>
                <a:ext cx="32700" cy="25350"/>
              </a:xfrm>
              <a:custGeom>
                <a:rect b="b" l="l" r="r" t="t"/>
                <a:pathLst>
                  <a:path extrusionOk="0" h="1014" w="1308">
                    <a:moveTo>
                      <a:pt x="654" y="0"/>
                    </a:moveTo>
                    <a:cubicBezTo>
                      <a:pt x="3" y="0"/>
                      <a:pt x="1" y="1013"/>
                      <a:pt x="654" y="1013"/>
                    </a:cubicBezTo>
                    <a:cubicBezTo>
                      <a:pt x="1306" y="1013"/>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498725" y="2547763"/>
                <a:ext cx="28400" cy="28150"/>
              </a:xfrm>
              <a:custGeom>
                <a:rect b="b" l="l" r="r" t="t"/>
                <a:pathLst>
                  <a:path extrusionOk="0" h="1126" w="1136">
                    <a:moveTo>
                      <a:pt x="624" y="1"/>
                    </a:moveTo>
                    <a:cubicBezTo>
                      <a:pt x="579" y="8"/>
                      <a:pt x="534" y="13"/>
                      <a:pt x="490" y="19"/>
                    </a:cubicBezTo>
                    <a:cubicBezTo>
                      <a:pt x="403" y="44"/>
                      <a:pt x="329" y="87"/>
                      <a:pt x="265" y="149"/>
                    </a:cubicBezTo>
                    <a:lnTo>
                      <a:pt x="152" y="262"/>
                    </a:lnTo>
                    <a:cubicBezTo>
                      <a:pt x="102" y="308"/>
                      <a:pt x="67" y="362"/>
                      <a:pt x="47" y="425"/>
                    </a:cubicBezTo>
                    <a:cubicBezTo>
                      <a:pt x="15" y="485"/>
                      <a:pt x="1" y="551"/>
                      <a:pt x="4" y="620"/>
                    </a:cubicBezTo>
                    <a:cubicBezTo>
                      <a:pt x="1" y="689"/>
                      <a:pt x="15" y="755"/>
                      <a:pt x="47" y="814"/>
                    </a:cubicBezTo>
                    <a:cubicBezTo>
                      <a:pt x="67" y="878"/>
                      <a:pt x="102" y="931"/>
                      <a:pt x="152" y="977"/>
                    </a:cubicBezTo>
                    <a:cubicBezTo>
                      <a:pt x="187" y="1004"/>
                      <a:pt x="220" y="1029"/>
                      <a:pt x="255" y="1057"/>
                    </a:cubicBezTo>
                    <a:cubicBezTo>
                      <a:pt x="334" y="1103"/>
                      <a:pt x="419" y="1126"/>
                      <a:pt x="511" y="1126"/>
                    </a:cubicBezTo>
                    <a:cubicBezTo>
                      <a:pt x="556" y="1120"/>
                      <a:pt x="600" y="1114"/>
                      <a:pt x="645" y="1108"/>
                    </a:cubicBezTo>
                    <a:cubicBezTo>
                      <a:pt x="731" y="1084"/>
                      <a:pt x="805" y="1040"/>
                      <a:pt x="870" y="977"/>
                    </a:cubicBezTo>
                    <a:lnTo>
                      <a:pt x="982" y="864"/>
                    </a:lnTo>
                    <a:cubicBezTo>
                      <a:pt x="1033" y="818"/>
                      <a:pt x="1066" y="765"/>
                      <a:pt x="1087" y="702"/>
                    </a:cubicBezTo>
                    <a:cubicBezTo>
                      <a:pt x="1120" y="642"/>
                      <a:pt x="1133" y="577"/>
                      <a:pt x="1131" y="507"/>
                    </a:cubicBezTo>
                    <a:cubicBezTo>
                      <a:pt x="1135" y="438"/>
                      <a:pt x="1120" y="373"/>
                      <a:pt x="1087" y="312"/>
                    </a:cubicBezTo>
                    <a:cubicBezTo>
                      <a:pt x="1066" y="250"/>
                      <a:pt x="1033" y="195"/>
                      <a:pt x="982" y="149"/>
                    </a:cubicBezTo>
                    <a:cubicBezTo>
                      <a:pt x="948" y="123"/>
                      <a:pt x="915" y="97"/>
                      <a:pt x="880" y="70"/>
                    </a:cubicBezTo>
                    <a:cubicBezTo>
                      <a:pt x="800" y="24"/>
                      <a:pt x="716" y="1"/>
                      <a:pt x="62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525025" y="2663638"/>
                <a:ext cx="26800" cy="28250"/>
              </a:xfrm>
              <a:custGeom>
                <a:rect b="b" l="l" r="r" t="t"/>
                <a:pathLst>
                  <a:path extrusionOk="0" h="1130" w="1072">
                    <a:moveTo>
                      <a:pt x="522" y="1"/>
                    </a:moveTo>
                    <a:cubicBezTo>
                      <a:pt x="495" y="1"/>
                      <a:pt x="468" y="4"/>
                      <a:pt x="440" y="10"/>
                    </a:cubicBezTo>
                    <a:cubicBezTo>
                      <a:pt x="371" y="13"/>
                      <a:pt x="309" y="33"/>
                      <a:pt x="252" y="71"/>
                    </a:cubicBezTo>
                    <a:cubicBezTo>
                      <a:pt x="217" y="97"/>
                      <a:pt x="184" y="123"/>
                      <a:pt x="149" y="150"/>
                    </a:cubicBezTo>
                    <a:cubicBezTo>
                      <a:pt x="87" y="213"/>
                      <a:pt x="43" y="288"/>
                      <a:pt x="18" y="374"/>
                    </a:cubicBezTo>
                    <a:cubicBezTo>
                      <a:pt x="12" y="419"/>
                      <a:pt x="7" y="464"/>
                      <a:pt x="1" y="508"/>
                    </a:cubicBezTo>
                    <a:cubicBezTo>
                      <a:pt x="1" y="599"/>
                      <a:pt x="23" y="685"/>
                      <a:pt x="69" y="764"/>
                    </a:cubicBezTo>
                    <a:cubicBezTo>
                      <a:pt x="89" y="802"/>
                      <a:pt x="107" y="840"/>
                      <a:pt x="126" y="877"/>
                    </a:cubicBezTo>
                    <a:cubicBezTo>
                      <a:pt x="158" y="937"/>
                      <a:pt x="201" y="984"/>
                      <a:pt x="257" y="1020"/>
                    </a:cubicBezTo>
                    <a:cubicBezTo>
                      <a:pt x="305" y="1065"/>
                      <a:pt x="363" y="1095"/>
                      <a:pt x="430" y="1111"/>
                    </a:cubicBezTo>
                    <a:cubicBezTo>
                      <a:pt x="469" y="1123"/>
                      <a:pt x="508" y="1130"/>
                      <a:pt x="548" y="1130"/>
                    </a:cubicBezTo>
                    <a:cubicBezTo>
                      <a:pt x="576" y="1130"/>
                      <a:pt x="604" y="1126"/>
                      <a:pt x="632" y="1120"/>
                    </a:cubicBezTo>
                    <a:cubicBezTo>
                      <a:pt x="699" y="1117"/>
                      <a:pt x="763" y="1096"/>
                      <a:pt x="820" y="1059"/>
                    </a:cubicBezTo>
                    <a:cubicBezTo>
                      <a:pt x="855" y="1033"/>
                      <a:pt x="888" y="1007"/>
                      <a:pt x="923" y="980"/>
                    </a:cubicBezTo>
                    <a:cubicBezTo>
                      <a:pt x="985" y="917"/>
                      <a:pt x="1029" y="841"/>
                      <a:pt x="1053" y="756"/>
                    </a:cubicBezTo>
                    <a:cubicBezTo>
                      <a:pt x="1060" y="711"/>
                      <a:pt x="1064" y="666"/>
                      <a:pt x="1071" y="621"/>
                    </a:cubicBezTo>
                    <a:cubicBezTo>
                      <a:pt x="1071" y="529"/>
                      <a:pt x="1048" y="445"/>
                      <a:pt x="1002" y="365"/>
                    </a:cubicBezTo>
                    <a:cubicBezTo>
                      <a:pt x="983" y="328"/>
                      <a:pt x="965" y="290"/>
                      <a:pt x="945" y="252"/>
                    </a:cubicBezTo>
                    <a:cubicBezTo>
                      <a:pt x="913" y="194"/>
                      <a:pt x="870" y="147"/>
                      <a:pt x="815" y="111"/>
                    </a:cubicBezTo>
                    <a:cubicBezTo>
                      <a:pt x="766" y="66"/>
                      <a:pt x="709" y="35"/>
                      <a:pt x="642" y="19"/>
                    </a:cubicBezTo>
                    <a:cubicBezTo>
                      <a:pt x="602" y="7"/>
                      <a:pt x="562" y="1"/>
                      <a:pt x="522"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457425" y="2462188"/>
                <a:ext cx="25450" cy="26775"/>
              </a:xfrm>
              <a:custGeom>
                <a:rect b="b" l="l" r="r" t="t"/>
                <a:pathLst>
                  <a:path extrusionOk="0" h="1071" w="1018">
                    <a:moveTo>
                      <a:pt x="523" y="0"/>
                    </a:moveTo>
                    <a:cubicBezTo>
                      <a:pt x="519" y="0"/>
                      <a:pt x="514" y="0"/>
                      <a:pt x="510" y="0"/>
                    </a:cubicBezTo>
                    <a:cubicBezTo>
                      <a:pt x="465" y="7"/>
                      <a:pt x="421" y="12"/>
                      <a:pt x="375" y="19"/>
                    </a:cubicBezTo>
                    <a:cubicBezTo>
                      <a:pt x="289" y="42"/>
                      <a:pt x="216" y="87"/>
                      <a:pt x="151" y="149"/>
                    </a:cubicBezTo>
                    <a:cubicBezTo>
                      <a:pt x="124" y="184"/>
                      <a:pt x="99" y="217"/>
                      <a:pt x="72" y="252"/>
                    </a:cubicBezTo>
                    <a:cubicBezTo>
                      <a:pt x="26" y="331"/>
                      <a:pt x="3" y="415"/>
                      <a:pt x="3" y="508"/>
                    </a:cubicBezTo>
                    <a:lnTo>
                      <a:pt x="3" y="564"/>
                    </a:lnTo>
                    <a:cubicBezTo>
                      <a:pt x="0" y="634"/>
                      <a:pt x="14" y="698"/>
                      <a:pt x="47" y="759"/>
                    </a:cubicBezTo>
                    <a:cubicBezTo>
                      <a:pt x="67" y="822"/>
                      <a:pt x="101" y="876"/>
                      <a:pt x="151" y="922"/>
                    </a:cubicBezTo>
                    <a:cubicBezTo>
                      <a:pt x="197" y="972"/>
                      <a:pt x="252" y="1007"/>
                      <a:pt x="314" y="1027"/>
                    </a:cubicBezTo>
                    <a:cubicBezTo>
                      <a:pt x="369" y="1056"/>
                      <a:pt x="428" y="1071"/>
                      <a:pt x="490" y="1071"/>
                    </a:cubicBezTo>
                    <a:cubicBezTo>
                      <a:pt x="496" y="1071"/>
                      <a:pt x="503" y="1070"/>
                      <a:pt x="509" y="1070"/>
                    </a:cubicBezTo>
                    <a:cubicBezTo>
                      <a:pt x="554" y="1064"/>
                      <a:pt x="598" y="1059"/>
                      <a:pt x="643" y="1053"/>
                    </a:cubicBezTo>
                    <a:cubicBezTo>
                      <a:pt x="729" y="1028"/>
                      <a:pt x="803" y="984"/>
                      <a:pt x="867" y="922"/>
                    </a:cubicBezTo>
                    <a:cubicBezTo>
                      <a:pt x="894" y="887"/>
                      <a:pt x="920" y="854"/>
                      <a:pt x="946" y="819"/>
                    </a:cubicBezTo>
                    <a:cubicBezTo>
                      <a:pt x="992" y="740"/>
                      <a:pt x="1016" y="655"/>
                      <a:pt x="1016" y="563"/>
                    </a:cubicBezTo>
                    <a:lnTo>
                      <a:pt x="1016" y="507"/>
                    </a:lnTo>
                    <a:cubicBezTo>
                      <a:pt x="1018" y="438"/>
                      <a:pt x="1003" y="373"/>
                      <a:pt x="972" y="312"/>
                    </a:cubicBezTo>
                    <a:cubicBezTo>
                      <a:pt x="951" y="249"/>
                      <a:pt x="918" y="194"/>
                      <a:pt x="867" y="149"/>
                    </a:cubicBezTo>
                    <a:cubicBezTo>
                      <a:pt x="821" y="100"/>
                      <a:pt x="767" y="65"/>
                      <a:pt x="704" y="45"/>
                    </a:cubicBezTo>
                    <a:cubicBezTo>
                      <a:pt x="648" y="14"/>
                      <a:pt x="588" y="0"/>
                      <a:pt x="52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363850" y="2467813"/>
                <a:ext cx="32675" cy="25375"/>
              </a:xfrm>
              <a:custGeom>
                <a:rect b="b" l="l" r="r" t="t"/>
                <a:pathLst>
                  <a:path extrusionOk="0" h="1015" w="1307">
                    <a:moveTo>
                      <a:pt x="654" y="1"/>
                    </a:moveTo>
                    <a:cubicBezTo>
                      <a:pt x="2" y="1"/>
                      <a:pt x="0" y="1014"/>
                      <a:pt x="654"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361025" y="2355113"/>
                <a:ext cx="32675" cy="25350"/>
              </a:xfrm>
              <a:custGeom>
                <a:rect b="b" l="l" r="r" t="t"/>
                <a:pathLst>
                  <a:path extrusionOk="0" h="1014" w="1307">
                    <a:moveTo>
                      <a:pt x="654" y="1"/>
                    </a:moveTo>
                    <a:cubicBezTo>
                      <a:pt x="2" y="1"/>
                      <a:pt x="0" y="1014"/>
                      <a:pt x="654" y="1014"/>
                    </a:cubicBezTo>
                    <a:cubicBezTo>
                      <a:pt x="654" y="1014"/>
                      <a:pt x="654" y="1014"/>
                      <a:pt x="655" y="1014"/>
                    </a:cubicBezTo>
                    <a:cubicBezTo>
                      <a:pt x="1305" y="1014"/>
                      <a:pt x="1306"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418800" y="2407238"/>
                <a:ext cx="32675" cy="25375"/>
              </a:xfrm>
              <a:custGeom>
                <a:rect b="b" l="l" r="r" t="t"/>
                <a:pathLst>
                  <a:path extrusionOk="0" h="1015" w="1307">
                    <a:moveTo>
                      <a:pt x="654" y="1"/>
                    </a:moveTo>
                    <a:cubicBezTo>
                      <a:pt x="3" y="1"/>
                      <a:pt x="1" y="1014"/>
                      <a:pt x="654" y="1014"/>
                    </a:cubicBezTo>
                    <a:cubicBezTo>
                      <a:pt x="655" y="1014"/>
                      <a:pt x="655" y="1014"/>
                      <a:pt x="655"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483600" y="2333988"/>
                <a:ext cx="32675" cy="25350"/>
              </a:xfrm>
              <a:custGeom>
                <a:rect b="b" l="l" r="r" t="t"/>
                <a:pathLst>
                  <a:path extrusionOk="0" h="1014" w="1307">
                    <a:moveTo>
                      <a:pt x="654" y="0"/>
                    </a:moveTo>
                    <a:cubicBezTo>
                      <a:pt x="2" y="0"/>
                      <a:pt x="0" y="1014"/>
                      <a:pt x="654" y="1014"/>
                    </a:cubicBezTo>
                    <a:cubicBezTo>
                      <a:pt x="654" y="1014"/>
                      <a:pt x="655" y="1014"/>
                      <a:pt x="655" y="1014"/>
                    </a:cubicBezTo>
                    <a:cubicBezTo>
                      <a:pt x="1306" y="1014"/>
                      <a:pt x="1306"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520950" y="2445338"/>
                <a:ext cx="26825" cy="28225"/>
              </a:xfrm>
              <a:custGeom>
                <a:rect b="b" l="l" r="r" t="t"/>
                <a:pathLst>
                  <a:path extrusionOk="0" h="1129" w="1073">
                    <a:moveTo>
                      <a:pt x="527" y="1"/>
                    </a:moveTo>
                    <a:cubicBezTo>
                      <a:pt x="498" y="1"/>
                      <a:pt x="469" y="4"/>
                      <a:pt x="439" y="11"/>
                    </a:cubicBezTo>
                    <a:cubicBezTo>
                      <a:pt x="371" y="13"/>
                      <a:pt x="309" y="33"/>
                      <a:pt x="251" y="70"/>
                    </a:cubicBezTo>
                    <a:cubicBezTo>
                      <a:pt x="217" y="98"/>
                      <a:pt x="183" y="123"/>
                      <a:pt x="149" y="150"/>
                    </a:cubicBezTo>
                    <a:cubicBezTo>
                      <a:pt x="85" y="212"/>
                      <a:pt x="42" y="288"/>
                      <a:pt x="18" y="374"/>
                    </a:cubicBezTo>
                    <a:cubicBezTo>
                      <a:pt x="12" y="418"/>
                      <a:pt x="7" y="463"/>
                      <a:pt x="0" y="508"/>
                    </a:cubicBezTo>
                    <a:cubicBezTo>
                      <a:pt x="0" y="600"/>
                      <a:pt x="23" y="685"/>
                      <a:pt x="69" y="765"/>
                    </a:cubicBezTo>
                    <a:cubicBezTo>
                      <a:pt x="89" y="802"/>
                      <a:pt x="108" y="838"/>
                      <a:pt x="126" y="877"/>
                    </a:cubicBezTo>
                    <a:cubicBezTo>
                      <a:pt x="159" y="936"/>
                      <a:pt x="202" y="984"/>
                      <a:pt x="258" y="1020"/>
                    </a:cubicBezTo>
                    <a:cubicBezTo>
                      <a:pt x="306" y="1064"/>
                      <a:pt x="364" y="1095"/>
                      <a:pt x="431" y="1110"/>
                    </a:cubicBezTo>
                    <a:cubicBezTo>
                      <a:pt x="471" y="1122"/>
                      <a:pt x="511" y="1128"/>
                      <a:pt x="550" y="1128"/>
                    </a:cubicBezTo>
                    <a:cubicBezTo>
                      <a:pt x="578" y="1128"/>
                      <a:pt x="605" y="1125"/>
                      <a:pt x="633" y="1119"/>
                    </a:cubicBezTo>
                    <a:cubicBezTo>
                      <a:pt x="700" y="1117"/>
                      <a:pt x="764" y="1097"/>
                      <a:pt x="821" y="1059"/>
                    </a:cubicBezTo>
                    <a:cubicBezTo>
                      <a:pt x="856" y="1032"/>
                      <a:pt x="889" y="1006"/>
                      <a:pt x="924" y="980"/>
                    </a:cubicBezTo>
                    <a:cubicBezTo>
                      <a:pt x="986" y="917"/>
                      <a:pt x="1030" y="841"/>
                      <a:pt x="1054" y="755"/>
                    </a:cubicBezTo>
                    <a:cubicBezTo>
                      <a:pt x="1061" y="710"/>
                      <a:pt x="1066" y="666"/>
                      <a:pt x="1072" y="621"/>
                    </a:cubicBezTo>
                    <a:cubicBezTo>
                      <a:pt x="1072" y="529"/>
                      <a:pt x="1049" y="444"/>
                      <a:pt x="1003" y="365"/>
                    </a:cubicBezTo>
                    <a:cubicBezTo>
                      <a:pt x="984" y="328"/>
                      <a:pt x="965" y="290"/>
                      <a:pt x="945" y="252"/>
                    </a:cubicBezTo>
                    <a:cubicBezTo>
                      <a:pt x="913" y="193"/>
                      <a:pt x="869" y="146"/>
                      <a:pt x="815" y="110"/>
                    </a:cubicBezTo>
                    <a:cubicBezTo>
                      <a:pt x="766" y="65"/>
                      <a:pt x="708" y="34"/>
                      <a:pt x="642" y="19"/>
                    </a:cubicBezTo>
                    <a:cubicBezTo>
                      <a:pt x="603" y="6"/>
                      <a:pt x="565" y="1"/>
                      <a:pt x="527"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423625" y="2310063"/>
                <a:ext cx="25475" cy="26775"/>
              </a:xfrm>
              <a:custGeom>
                <a:rect b="b" l="l" r="r" t="t"/>
                <a:pathLst>
                  <a:path extrusionOk="0" h="1071" w="1019">
                    <a:moveTo>
                      <a:pt x="523" y="0"/>
                    </a:moveTo>
                    <a:cubicBezTo>
                      <a:pt x="519" y="0"/>
                      <a:pt x="515" y="0"/>
                      <a:pt x="510" y="0"/>
                    </a:cubicBezTo>
                    <a:cubicBezTo>
                      <a:pt x="465" y="8"/>
                      <a:pt x="421" y="13"/>
                      <a:pt x="376" y="19"/>
                    </a:cubicBezTo>
                    <a:cubicBezTo>
                      <a:pt x="290" y="43"/>
                      <a:pt x="216" y="86"/>
                      <a:pt x="152" y="149"/>
                    </a:cubicBezTo>
                    <a:cubicBezTo>
                      <a:pt x="125" y="184"/>
                      <a:pt x="99" y="218"/>
                      <a:pt x="73" y="251"/>
                    </a:cubicBezTo>
                    <a:cubicBezTo>
                      <a:pt x="27" y="331"/>
                      <a:pt x="3" y="415"/>
                      <a:pt x="3" y="508"/>
                    </a:cubicBezTo>
                    <a:lnTo>
                      <a:pt x="3" y="564"/>
                    </a:lnTo>
                    <a:cubicBezTo>
                      <a:pt x="1" y="634"/>
                      <a:pt x="14" y="699"/>
                      <a:pt x="47" y="760"/>
                    </a:cubicBezTo>
                    <a:cubicBezTo>
                      <a:pt x="68" y="822"/>
                      <a:pt x="101" y="875"/>
                      <a:pt x="152" y="921"/>
                    </a:cubicBezTo>
                    <a:cubicBezTo>
                      <a:pt x="198" y="972"/>
                      <a:pt x="252" y="1006"/>
                      <a:pt x="314" y="1027"/>
                    </a:cubicBezTo>
                    <a:cubicBezTo>
                      <a:pt x="370" y="1056"/>
                      <a:pt x="428" y="1070"/>
                      <a:pt x="491" y="1070"/>
                    </a:cubicBezTo>
                    <a:cubicBezTo>
                      <a:pt x="497" y="1070"/>
                      <a:pt x="503" y="1070"/>
                      <a:pt x="509" y="1070"/>
                    </a:cubicBezTo>
                    <a:cubicBezTo>
                      <a:pt x="554" y="1064"/>
                      <a:pt x="598" y="1059"/>
                      <a:pt x="643" y="1053"/>
                    </a:cubicBezTo>
                    <a:cubicBezTo>
                      <a:pt x="729" y="1028"/>
                      <a:pt x="803" y="985"/>
                      <a:pt x="868" y="921"/>
                    </a:cubicBezTo>
                    <a:lnTo>
                      <a:pt x="947" y="819"/>
                    </a:lnTo>
                    <a:cubicBezTo>
                      <a:pt x="993" y="740"/>
                      <a:pt x="1016" y="655"/>
                      <a:pt x="1016" y="563"/>
                    </a:cubicBezTo>
                    <a:lnTo>
                      <a:pt x="1016" y="506"/>
                    </a:lnTo>
                    <a:cubicBezTo>
                      <a:pt x="1018" y="437"/>
                      <a:pt x="1003" y="372"/>
                      <a:pt x="972" y="312"/>
                    </a:cubicBezTo>
                    <a:cubicBezTo>
                      <a:pt x="952" y="249"/>
                      <a:pt x="918" y="196"/>
                      <a:pt x="868" y="149"/>
                    </a:cubicBezTo>
                    <a:cubicBezTo>
                      <a:pt x="822" y="100"/>
                      <a:pt x="767" y="65"/>
                      <a:pt x="705" y="44"/>
                    </a:cubicBezTo>
                    <a:cubicBezTo>
                      <a:pt x="648" y="15"/>
                      <a:pt x="588" y="0"/>
                      <a:pt x="523"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518000" y="2226913"/>
                <a:ext cx="26875" cy="25350"/>
              </a:xfrm>
              <a:custGeom>
                <a:rect b="b" l="l" r="r" t="t"/>
                <a:pathLst>
                  <a:path extrusionOk="0" h="1014" w="1075">
                    <a:moveTo>
                      <a:pt x="496" y="0"/>
                    </a:moveTo>
                    <a:cubicBezTo>
                      <a:pt x="431" y="0"/>
                      <a:pt x="370" y="15"/>
                      <a:pt x="314" y="45"/>
                    </a:cubicBezTo>
                    <a:cubicBezTo>
                      <a:pt x="251" y="65"/>
                      <a:pt x="197" y="100"/>
                      <a:pt x="151" y="149"/>
                    </a:cubicBezTo>
                    <a:cubicBezTo>
                      <a:pt x="101" y="195"/>
                      <a:pt x="67" y="249"/>
                      <a:pt x="46" y="312"/>
                    </a:cubicBezTo>
                    <a:cubicBezTo>
                      <a:pt x="14" y="372"/>
                      <a:pt x="0" y="438"/>
                      <a:pt x="2" y="507"/>
                    </a:cubicBezTo>
                    <a:cubicBezTo>
                      <a:pt x="8" y="552"/>
                      <a:pt x="14" y="597"/>
                      <a:pt x="21" y="641"/>
                    </a:cubicBezTo>
                    <a:cubicBezTo>
                      <a:pt x="44" y="727"/>
                      <a:pt x="88" y="802"/>
                      <a:pt x="151" y="865"/>
                    </a:cubicBezTo>
                    <a:cubicBezTo>
                      <a:pt x="186" y="892"/>
                      <a:pt x="219" y="917"/>
                      <a:pt x="253" y="945"/>
                    </a:cubicBezTo>
                    <a:cubicBezTo>
                      <a:pt x="333" y="991"/>
                      <a:pt x="417" y="1014"/>
                      <a:pt x="510" y="1014"/>
                    </a:cubicBezTo>
                    <a:lnTo>
                      <a:pt x="566" y="1014"/>
                    </a:lnTo>
                    <a:cubicBezTo>
                      <a:pt x="570" y="1014"/>
                      <a:pt x="575" y="1014"/>
                      <a:pt x="580" y="1014"/>
                    </a:cubicBezTo>
                    <a:cubicBezTo>
                      <a:pt x="644" y="1014"/>
                      <a:pt x="704" y="1000"/>
                      <a:pt x="761" y="971"/>
                    </a:cubicBezTo>
                    <a:cubicBezTo>
                      <a:pt x="823" y="950"/>
                      <a:pt x="877" y="915"/>
                      <a:pt x="923" y="865"/>
                    </a:cubicBezTo>
                    <a:cubicBezTo>
                      <a:pt x="974" y="819"/>
                      <a:pt x="1007" y="766"/>
                      <a:pt x="1028" y="702"/>
                    </a:cubicBezTo>
                    <a:cubicBezTo>
                      <a:pt x="1061" y="643"/>
                      <a:pt x="1074" y="577"/>
                      <a:pt x="1072" y="508"/>
                    </a:cubicBezTo>
                    <a:cubicBezTo>
                      <a:pt x="1066" y="464"/>
                      <a:pt x="1059" y="418"/>
                      <a:pt x="1054" y="373"/>
                    </a:cubicBezTo>
                    <a:cubicBezTo>
                      <a:pt x="1030" y="287"/>
                      <a:pt x="986" y="214"/>
                      <a:pt x="923" y="149"/>
                    </a:cubicBezTo>
                    <a:cubicBezTo>
                      <a:pt x="889" y="122"/>
                      <a:pt x="856" y="97"/>
                      <a:pt x="821" y="70"/>
                    </a:cubicBezTo>
                    <a:cubicBezTo>
                      <a:pt x="741" y="24"/>
                      <a:pt x="657" y="0"/>
                      <a:pt x="565" y="0"/>
                    </a:cubicBezTo>
                    <a:lnTo>
                      <a:pt x="508" y="0"/>
                    </a:lnTo>
                    <a:cubicBezTo>
                      <a:pt x="504" y="0"/>
                      <a:pt x="500" y="0"/>
                      <a:pt x="49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424050" y="2137763"/>
                <a:ext cx="29950" cy="28225"/>
              </a:xfrm>
              <a:custGeom>
                <a:rect b="b" l="l" r="r" t="t"/>
                <a:pathLst>
                  <a:path extrusionOk="0" h="1129" w="1198">
                    <a:moveTo>
                      <a:pt x="684" y="1"/>
                    </a:moveTo>
                    <a:cubicBezTo>
                      <a:pt x="593" y="1"/>
                      <a:pt x="507" y="24"/>
                      <a:pt x="428" y="70"/>
                    </a:cubicBezTo>
                    <a:cubicBezTo>
                      <a:pt x="371" y="108"/>
                      <a:pt x="315" y="146"/>
                      <a:pt x="259" y="184"/>
                    </a:cubicBezTo>
                    <a:cubicBezTo>
                      <a:pt x="199" y="216"/>
                      <a:pt x="152" y="260"/>
                      <a:pt x="116" y="315"/>
                    </a:cubicBezTo>
                    <a:cubicBezTo>
                      <a:pt x="71" y="364"/>
                      <a:pt x="41" y="421"/>
                      <a:pt x="25" y="487"/>
                    </a:cubicBezTo>
                    <a:cubicBezTo>
                      <a:pt x="5" y="556"/>
                      <a:pt x="1" y="623"/>
                      <a:pt x="16" y="690"/>
                    </a:cubicBezTo>
                    <a:cubicBezTo>
                      <a:pt x="19" y="758"/>
                      <a:pt x="39" y="820"/>
                      <a:pt x="76" y="879"/>
                    </a:cubicBezTo>
                    <a:lnTo>
                      <a:pt x="156" y="981"/>
                    </a:lnTo>
                    <a:cubicBezTo>
                      <a:pt x="219" y="1044"/>
                      <a:pt x="295" y="1087"/>
                      <a:pt x="380" y="1111"/>
                    </a:cubicBezTo>
                    <a:cubicBezTo>
                      <a:pt x="425" y="1118"/>
                      <a:pt x="470" y="1123"/>
                      <a:pt x="515" y="1129"/>
                    </a:cubicBezTo>
                    <a:cubicBezTo>
                      <a:pt x="605" y="1129"/>
                      <a:pt x="691" y="1106"/>
                      <a:pt x="771" y="1060"/>
                    </a:cubicBezTo>
                    <a:cubicBezTo>
                      <a:pt x="827" y="1021"/>
                      <a:pt x="884" y="984"/>
                      <a:pt x="940" y="947"/>
                    </a:cubicBezTo>
                    <a:cubicBezTo>
                      <a:pt x="999" y="915"/>
                      <a:pt x="1046" y="871"/>
                      <a:pt x="1082" y="815"/>
                    </a:cubicBezTo>
                    <a:cubicBezTo>
                      <a:pt x="1127" y="767"/>
                      <a:pt x="1157" y="710"/>
                      <a:pt x="1173" y="643"/>
                    </a:cubicBezTo>
                    <a:cubicBezTo>
                      <a:pt x="1194" y="575"/>
                      <a:pt x="1197" y="508"/>
                      <a:pt x="1182" y="440"/>
                    </a:cubicBezTo>
                    <a:cubicBezTo>
                      <a:pt x="1179" y="373"/>
                      <a:pt x="1158" y="310"/>
                      <a:pt x="1121" y="252"/>
                    </a:cubicBezTo>
                    <a:cubicBezTo>
                      <a:pt x="1095" y="218"/>
                      <a:pt x="1069" y="184"/>
                      <a:pt x="1043" y="149"/>
                    </a:cubicBezTo>
                    <a:cubicBezTo>
                      <a:pt x="979" y="87"/>
                      <a:pt x="904" y="44"/>
                      <a:pt x="818" y="19"/>
                    </a:cubicBezTo>
                    <a:cubicBezTo>
                      <a:pt x="773" y="13"/>
                      <a:pt x="728" y="8"/>
                      <a:pt x="68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440525" y="2219863"/>
                <a:ext cx="29700" cy="25375"/>
              </a:xfrm>
              <a:custGeom>
                <a:rect b="b" l="l" r="r" t="t"/>
                <a:pathLst>
                  <a:path extrusionOk="0" h="1015" w="1188">
                    <a:moveTo>
                      <a:pt x="496" y="0"/>
                    </a:moveTo>
                    <a:cubicBezTo>
                      <a:pt x="431" y="0"/>
                      <a:pt x="371" y="15"/>
                      <a:pt x="314" y="45"/>
                    </a:cubicBezTo>
                    <a:cubicBezTo>
                      <a:pt x="252" y="65"/>
                      <a:pt x="197" y="100"/>
                      <a:pt x="151" y="149"/>
                    </a:cubicBezTo>
                    <a:cubicBezTo>
                      <a:pt x="101" y="195"/>
                      <a:pt x="67" y="250"/>
                      <a:pt x="47" y="312"/>
                    </a:cubicBezTo>
                    <a:cubicBezTo>
                      <a:pt x="14" y="373"/>
                      <a:pt x="1" y="438"/>
                      <a:pt x="3" y="507"/>
                    </a:cubicBezTo>
                    <a:cubicBezTo>
                      <a:pt x="9" y="552"/>
                      <a:pt x="14" y="597"/>
                      <a:pt x="21" y="641"/>
                    </a:cubicBezTo>
                    <a:cubicBezTo>
                      <a:pt x="45" y="727"/>
                      <a:pt x="89" y="802"/>
                      <a:pt x="151" y="865"/>
                    </a:cubicBezTo>
                    <a:cubicBezTo>
                      <a:pt x="186" y="892"/>
                      <a:pt x="219" y="918"/>
                      <a:pt x="254" y="945"/>
                    </a:cubicBezTo>
                    <a:cubicBezTo>
                      <a:pt x="334" y="991"/>
                      <a:pt x="418" y="1014"/>
                      <a:pt x="510" y="1014"/>
                    </a:cubicBezTo>
                    <a:lnTo>
                      <a:pt x="679" y="1014"/>
                    </a:lnTo>
                    <a:cubicBezTo>
                      <a:pt x="684" y="1014"/>
                      <a:pt x="688" y="1014"/>
                      <a:pt x="693" y="1014"/>
                    </a:cubicBezTo>
                    <a:cubicBezTo>
                      <a:pt x="757" y="1014"/>
                      <a:pt x="817" y="1001"/>
                      <a:pt x="874" y="971"/>
                    </a:cubicBezTo>
                    <a:cubicBezTo>
                      <a:pt x="936" y="950"/>
                      <a:pt x="990" y="916"/>
                      <a:pt x="1037" y="865"/>
                    </a:cubicBezTo>
                    <a:cubicBezTo>
                      <a:pt x="1087" y="819"/>
                      <a:pt x="1121" y="766"/>
                      <a:pt x="1141" y="703"/>
                    </a:cubicBezTo>
                    <a:cubicBezTo>
                      <a:pt x="1174" y="643"/>
                      <a:pt x="1187" y="578"/>
                      <a:pt x="1185" y="508"/>
                    </a:cubicBezTo>
                    <a:cubicBezTo>
                      <a:pt x="1179" y="464"/>
                      <a:pt x="1172" y="419"/>
                      <a:pt x="1167" y="374"/>
                    </a:cubicBezTo>
                    <a:cubicBezTo>
                      <a:pt x="1143" y="288"/>
                      <a:pt x="1099" y="214"/>
                      <a:pt x="1037" y="149"/>
                    </a:cubicBezTo>
                    <a:cubicBezTo>
                      <a:pt x="1002" y="123"/>
                      <a:pt x="969" y="97"/>
                      <a:pt x="934" y="70"/>
                    </a:cubicBezTo>
                    <a:cubicBezTo>
                      <a:pt x="854" y="24"/>
                      <a:pt x="770" y="1"/>
                      <a:pt x="678" y="1"/>
                    </a:cubicBezTo>
                    <a:lnTo>
                      <a:pt x="509" y="1"/>
                    </a:lnTo>
                    <a:cubicBezTo>
                      <a:pt x="505" y="1"/>
                      <a:pt x="500" y="0"/>
                      <a:pt x="496"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363850" y="2266363"/>
                <a:ext cx="32675" cy="25350"/>
              </a:xfrm>
              <a:custGeom>
                <a:rect b="b" l="l" r="r" t="t"/>
                <a:pathLst>
                  <a:path extrusionOk="0" h="1014" w="1307">
                    <a:moveTo>
                      <a:pt x="654" y="0"/>
                    </a:moveTo>
                    <a:cubicBezTo>
                      <a:pt x="2" y="0"/>
                      <a:pt x="0" y="1014"/>
                      <a:pt x="654" y="1014"/>
                    </a:cubicBezTo>
                    <a:cubicBezTo>
                      <a:pt x="654" y="1014"/>
                      <a:pt x="655" y="1014"/>
                      <a:pt x="655" y="1014"/>
                    </a:cubicBezTo>
                    <a:cubicBezTo>
                      <a:pt x="1306" y="1014"/>
                      <a:pt x="1306"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341300" y="2179013"/>
                <a:ext cx="32675" cy="25350"/>
              </a:xfrm>
              <a:custGeom>
                <a:rect b="b" l="l" r="r" t="t"/>
                <a:pathLst>
                  <a:path extrusionOk="0" h="1014" w="1307">
                    <a:moveTo>
                      <a:pt x="654" y="0"/>
                    </a:moveTo>
                    <a:cubicBezTo>
                      <a:pt x="2" y="0"/>
                      <a:pt x="0" y="1014"/>
                      <a:pt x="654" y="1014"/>
                    </a:cubicBezTo>
                    <a:cubicBezTo>
                      <a:pt x="654" y="1014"/>
                      <a:pt x="654" y="1014"/>
                      <a:pt x="655" y="1014"/>
                    </a:cubicBezTo>
                    <a:cubicBezTo>
                      <a:pt x="1305" y="1014"/>
                      <a:pt x="1306"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537150" y="2384713"/>
                <a:ext cx="32675" cy="25350"/>
              </a:xfrm>
              <a:custGeom>
                <a:rect b="b" l="l" r="r" t="t"/>
                <a:pathLst>
                  <a:path extrusionOk="0" h="1014" w="1307">
                    <a:moveTo>
                      <a:pt x="655" y="0"/>
                    </a:moveTo>
                    <a:cubicBezTo>
                      <a:pt x="3" y="0"/>
                      <a:pt x="1" y="1013"/>
                      <a:pt x="655" y="1013"/>
                    </a:cubicBezTo>
                    <a:cubicBezTo>
                      <a:pt x="655" y="1013"/>
                      <a:pt x="655" y="1013"/>
                      <a:pt x="656" y="1013"/>
                    </a:cubicBezTo>
                    <a:cubicBezTo>
                      <a:pt x="1306" y="1013"/>
                      <a:pt x="1307" y="0"/>
                      <a:pt x="65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284950" y="2252263"/>
                <a:ext cx="32675" cy="25375"/>
              </a:xfrm>
              <a:custGeom>
                <a:rect b="b" l="l" r="r" t="t"/>
                <a:pathLst>
                  <a:path extrusionOk="0" h="1015" w="1307">
                    <a:moveTo>
                      <a:pt x="654" y="1"/>
                    </a:moveTo>
                    <a:cubicBezTo>
                      <a:pt x="2" y="1"/>
                      <a:pt x="0" y="1014"/>
                      <a:pt x="654" y="1014"/>
                    </a:cubicBezTo>
                    <a:cubicBezTo>
                      <a:pt x="654" y="1014"/>
                      <a:pt x="655" y="1014"/>
                      <a:pt x="655" y="1014"/>
                    </a:cubicBezTo>
                    <a:cubicBezTo>
                      <a:pt x="1306" y="1014"/>
                      <a:pt x="1306"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279325" y="2341038"/>
                <a:ext cx="32675" cy="25350"/>
              </a:xfrm>
              <a:custGeom>
                <a:rect b="b" l="l" r="r" t="t"/>
                <a:pathLst>
                  <a:path extrusionOk="0" h="1014" w="1307">
                    <a:moveTo>
                      <a:pt x="654" y="0"/>
                    </a:moveTo>
                    <a:cubicBezTo>
                      <a:pt x="3" y="0"/>
                      <a:pt x="1" y="1013"/>
                      <a:pt x="654" y="1013"/>
                    </a:cubicBezTo>
                    <a:cubicBezTo>
                      <a:pt x="655" y="1013"/>
                      <a:pt x="655" y="1013"/>
                      <a:pt x="655" y="1013"/>
                    </a:cubicBezTo>
                    <a:cubicBezTo>
                      <a:pt x="1306" y="1013"/>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269450" y="2424138"/>
                <a:ext cx="32675" cy="25375"/>
              </a:xfrm>
              <a:custGeom>
                <a:rect b="b" l="l" r="r" t="t"/>
                <a:pathLst>
                  <a:path extrusionOk="0" h="1015" w="1307">
                    <a:moveTo>
                      <a:pt x="654" y="1"/>
                    </a:moveTo>
                    <a:cubicBezTo>
                      <a:pt x="2" y="1"/>
                      <a:pt x="0" y="1014"/>
                      <a:pt x="654" y="1014"/>
                    </a:cubicBezTo>
                    <a:cubicBezTo>
                      <a:pt x="654" y="1014"/>
                      <a:pt x="654" y="1014"/>
                      <a:pt x="655" y="1014"/>
                    </a:cubicBezTo>
                    <a:cubicBezTo>
                      <a:pt x="1305" y="1014"/>
                      <a:pt x="1306"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200425" y="2408663"/>
                <a:ext cx="32675" cy="25350"/>
              </a:xfrm>
              <a:custGeom>
                <a:rect b="b" l="l" r="r" t="t"/>
                <a:pathLst>
                  <a:path extrusionOk="0" h="1014" w="1307">
                    <a:moveTo>
                      <a:pt x="654" y="0"/>
                    </a:moveTo>
                    <a:cubicBezTo>
                      <a:pt x="2" y="0"/>
                      <a:pt x="0" y="1013"/>
                      <a:pt x="654" y="1013"/>
                    </a:cubicBezTo>
                    <a:cubicBezTo>
                      <a:pt x="654" y="1013"/>
                      <a:pt x="655" y="1013"/>
                      <a:pt x="655" y="1013"/>
                    </a:cubicBezTo>
                    <a:cubicBezTo>
                      <a:pt x="1306" y="1013"/>
                      <a:pt x="1306"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213100" y="2338213"/>
                <a:ext cx="32675" cy="25350"/>
              </a:xfrm>
              <a:custGeom>
                <a:rect b="b" l="l" r="r" t="t"/>
                <a:pathLst>
                  <a:path extrusionOk="0" h="1014" w="1307">
                    <a:moveTo>
                      <a:pt x="654" y="0"/>
                    </a:moveTo>
                    <a:cubicBezTo>
                      <a:pt x="2" y="0"/>
                      <a:pt x="0" y="1014"/>
                      <a:pt x="654" y="1014"/>
                    </a:cubicBezTo>
                    <a:cubicBezTo>
                      <a:pt x="654" y="1014"/>
                      <a:pt x="655" y="1014"/>
                      <a:pt x="655" y="1014"/>
                    </a:cubicBezTo>
                    <a:cubicBezTo>
                      <a:pt x="1306" y="1014"/>
                      <a:pt x="1306"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165850" y="2295938"/>
                <a:ext cx="28300" cy="25375"/>
              </a:xfrm>
              <a:custGeom>
                <a:rect b="b" l="l" r="r" t="t"/>
                <a:pathLst>
                  <a:path extrusionOk="0" h="1015" w="1132">
                    <a:moveTo>
                      <a:pt x="497" y="1"/>
                    </a:moveTo>
                    <a:cubicBezTo>
                      <a:pt x="432" y="1"/>
                      <a:pt x="371" y="15"/>
                      <a:pt x="315" y="45"/>
                    </a:cubicBezTo>
                    <a:cubicBezTo>
                      <a:pt x="252" y="65"/>
                      <a:pt x="197" y="99"/>
                      <a:pt x="152" y="149"/>
                    </a:cubicBezTo>
                    <a:cubicBezTo>
                      <a:pt x="102" y="195"/>
                      <a:pt x="67" y="250"/>
                      <a:pt x="47" y="312"/>
                    </a:cubicBezTo>
                    <a:cubicBezTo>
                      <a:pt x="15" y="373"/>
                      <a:pt x="1" y="438"/>
                      <a:pt x="4" y="507"/>
                    </a:cubicBezTo>
                    <a:cubicBezTo>
                      <a:pt x="10" y="552"/>
                      <a:pt x="15" y="597"/>
                      <a:pt x="21" y="641"/>
                    </a:cubicBezTo>
                    <a:cubicBezTo>
                      <a:pt x="46" y="727"/>
                      <a:pt x="90" y="802"/>
                      <a:pt x="152" y="866"/>
                    </a:cubicBezTo>
                    <a:lnTo>
                      <a:pt x="255" y="945"/>
                    </a:lnTo>
                    <a:cubicBezTo>
                      <a:pt x="334" y="992"/>
                      <a:pt x="419" y="1014"/>
                      <a:pt x="511" y="1014"/>
                    </a:cubicBezTo>
                    <a:lnTo>
                      <a:pt x="624" y="1014"/>
                    </a:lnTo>
                    <a:cubicBezTo>
                      <a:pt x="630" y="1014"/>
                      <a:pt x="636" y="1015"/>
                      <a:pt x="642" y="1015"/>
                    </a:cubicBezTo>
                    <a:cubicBezTo>
                      <a:pt x="704" y="1015"/>
                      <a:pt x="763" y="1000"/>
                      <a:pt x="818" y="971"/>
                    </a:cubicBezTo>
                    <a:cubicBezTo>
                      <a:pt x="881" y="951"/>
                      <a:pt x="935" y="916"/>
                      <a:pt x="981" y="866"/>
                    </a:cubicBezTo>
                    <a:cubicBezTo>
                      <a:pt x="1030" y="819"/>
                      <a:pt x="1065" y="766"/>
                      <a:pt x="1086" y="703"/>
                    </a:cubicBezTo>
                    <a:cubicBezTo>
                      <a:pt x="1117" y="643"/>
                      <a:pt x="1132" y="578"/>
                      <a:pt x="1130" y="508"/>
                    </a:cubicBezTo>
                    <a:cubicBezTo>
                      <a:pt x="1125" y="464"/>
                      <a:pt x="1117" y="419"/>
                      <a:pt x="1111" y="374"/>
                    </a:cubicBezTo>
                    <a:cubicBezTo>
                      <a:pt x="1087" y="288"/>
                      <a:pt x="1044" y="214"/>
                      <a:pt x="981" y="149"/>
                    </a:cubicBezTo>
                    <a:cubicBezTo>
                      <a:pt x="946" y="123"/>
                      <a:pt x="912" y="97"/>
                      <a:pt x="879" y="70"/>
                    </a:cubicBezTo>
                    <a:cubicBezTo>
                      <a:pt x="799" y="24"/>
                      <a:pt x="715" y="1"/>
                      <a:pt x="623" y="1"/>
                    </a:cubicBezTo>
                    <a:lnTo>
                      <a:pt x="510" y="1"/>
                    </a:lnTo>
                    <a:cubicBezTo>
                      <a:pt x="505" y="1"/>
                      <a:pt x="501" y="1"/>
                      <a:pt x="497"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125750" y="2366388"/>
                <a:ext cx="32675" cy="25350"/>
              </a:xfrm>
              <a:custGeom>
                <a:rect b="b" l="l" r="r" t="t"/>
                <a:pathLst>
                  <a:path extrusionOk="0" h="1014" w="1307">
                    <a:moveTo>
                      <a:pt x="654" y="0"/>
                    </a:moveTo>
                    <a:cubicBezTo>
                      <a:pt x="2" y="0"/>
                      <a:pt x="0" y="1014"/>
                      <a:pt x="654" y="1014"/>
                    </a:cubicBezTo>
                    <a:cubicBezTo>
                      <a:pt x="654" y="1014"/>
                      <a:pt x="654" y="1014"/>
                      <a:pt x="655" y="1014"/>
                    </a:cubicBezTo>
                    <a:cubicBezTo>
                      <a:pt x="1305" y="1014"/>
                      <a:pt x="1306"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65175" y="2307213"/>
                <a:ext cx="32675" cy="25350"/>
              </a:xfrm>
              <a:custGeom>
                <a:rect b="b" l="l" r="r" t="t"/>
                <a:pathLst>
                  <a:path extrusionOk="0" h="1014" w="1307">
                    <a:moveTo>
                      <a:pt x="654" y="1"/>
                    </a:moveTo>
                    <a:cubicBezTo>
                      <a:pt x="2" y="1"/>
                      <a:pt x="0" y="1014"/>
                      <a:pt x="654" y="1014"/>
                    </a:cubicBezTo>
                    <a:cubicBezTo>
                      <a:pt x="654" y="1014"/>
                      <a:pt x="655" y="1014"/>
                      <a:pt x="655" y="1014"/>
                    </a:cubicBezTo>
                    <a:cubicBezTo>
                      <a:pt x="1306" y="1014"/>
                      <a:pt x="1306"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37550" y="2229713"/>
                <a:ext cx="26750" cy="26825"/>
              </a:xfrm>
              <a:custGeom>
                <a:rect b="b" l="l" r="r" t="t"/>
                <a:pathLst>
                  <a:path extrusionOk="0" h="1073" w="1070">
                    <a:moveTo>
                      <a:pt x="494" y="1"/>
                    </a:moveTo>
                    <a:cubicBezTo>
                      <a:pt x="429" y="1"/>
                      <a:pt x="368" y="15"/>
                      <a:pt x="312" y="45"/>
                    </a:cubicBezTo>
                    <a:cubicBezTo>
                      <a:pt x="249" y="66"/>
                      <a:pt x="196" y="101"/>
                      <a:pt x="149" y="150"/>
                    </a:cubicBezTo>
                    <a:cubicBezTo>
                      <a:pt x="123" y="185"/>
                      <a:pt x="97" y="218"/>
                      <a:pt x="69" y="252"/>
                    </a:cubicBezTo>
                    <a:cubicBezTo>
                      <a:pt x="23" y="332"/>
                      <a:pt x="1" y="416"/>
                      <a:pt x="1" y="508"/>
                    </a:cubicBezTo>
                    <a:cubicBezTo>
                      <a:pt x="7" y="553"/>
                      <a:pt x="12" y="599"/>
                      <a:pt x="18" y="644"/>
                    </a:cubicBezTo>
                    <a:cubicBezTo>
                      <a:pt x="43" y="729"/>
                      <a:pt x="87" y="803"/>
                      <a:pt x="149" y="867"/>
                    </a:cubicBezTo>
                    <a:lnTo>
                      <a:pt x="206" y="923"/>
                    </a:lnTo>
                    <a:cubicBezTo>
                      <a:pt x="252" y="974"/>
                      <a:pt x="305" y="1008"/>
                      <a:pt x="369" y="1029"/>
                    </a:cubicBezTo>
                    <a:cubicBezTo>
                      <a:pt x="423" y="1058"/>
                      <a:pt x="482" y="1072"/>
                      <a:pt x="545" y="1072"/>
                    </a:cubicBezTo>
                    <a:cubicBezTo>
                      <a:pt x="551" y="1072"/>
                      <a:pt x="557" y="1072"/>
                      <a:pt x="563" y="1072"/>
                    </a:cubicBezTo>
                    <a:cubicBezTo>
                      <a:pt x="569" y="1072"/>
                      <a:pt x="575" y="1072"/>
                      <a:pt x="581" y="1072"/>
                    </a:cubicBezTo>
                    <a:cubicBezTo>
                      <a:pt x="644" y="1072"/>
                      <a:pt x="703" y="1058"/>
                      <a:pt x="758" y="1029"/>
                    </a:cubicBezTo>
                    <a:cubicBezTo>
                      <a:pt x="821" y="1008"/>
                      <a:pt x="876" y="974"/>
                      <a:pt x="921" y="923"/>
                    </a:cubicBezTo>
                    <a:cubicBezTo>
                      <a:pt x="948" y="889"/>
                      <a:pt x="973" y="856"/>
                      <a:pt x="1000" y="821"/>
                    </a:cubicBezTo>
                    <a:cubicBezTo>
                      <a:pt x="1046" y="742"/>
                      <a:pt x="1070" y="657"/>
                      <a:pt x="1070" y="565"/>
                    </a:cubicBezTo>
                    <a:cubicBezTo>
                      <a:pt x="1064" y="521"/>
                      <a:pt x="1057" y="476"/>
                      <a:pt x="1051" y="430"/>
                    </a:cubicBezTo>
                    <a:cubicBezTo>
                      <a:pt x="1026" y="344"/>
                      <a:pt x="983" y="271"/>
                      <a:pt x="921" y="206"/>
                    </a:cubicBezTo>
                    <a:lnTo>
                      <a:pt x="865" y="150"/>
                    </a:lnTo>
                    <a:cubicBezTo>
                      <a:pt x="818" y="101"/>
                      <a:pt x="764" y="66"/>
                      <a:pt x="702" y="45"/>
                    </a:cubicBezTo>
                    <a:cubicBezTo>
                      <a:pt x="645" y="15"/>
                      <a:pt x="584" y="1"/>
                      <a:pt x="520" y="1"/>
                    </a:cubicBezTo>
                    <a:cubicBezTo>
                      <a:pt x="516" y="1"/>
                      <a:pt x="511" y="1"/>
                      <a:pt x="507" y="1"/>
                    </a:cubicBezTo>
                    <a:cubicBezTo>
                      <a:pt x="503" y="1"/>
                      <a:pt x="498" y="1"/>
                      <a:pt x="49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29200" y="2231138"/>
                <a:ext cx="32675" cy="25350"/>
              </a:xfrm>
              <a:custGeom>
                <a:rect b="b" l="l" r="r" t="t"/>
                <a:pathLst>
                  <a:path extrusionOk="0" h="1014" w="1307">
                    <a:moveTo>
                      <a:pt x="655" y="1"/>
                    </a:moveTo>
                    <a:cubicBezTo>
                      <a:pt x="3" y="1"/>
                      <a:pt x="1" y="1014"/>
                      <a:pt x="655" y="1014"/>
                    </a:cubicBezTo>
                    <a:cubicBezTo>
                      <a:pt x="655" y="1014"/>
                      <a:pt x="655" y="1014"/>
                      <a:pt x="656" y="1014"/>
                    </a:cubicBezTo>
                    <a:cubicBezTo>
                      <a:pt x="1306" y="1014"/>
                      <a:pt x="1307" y="1"/>
                      <a:pt x="65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4600" y="2303013"/>
                <a:ext cx="26925" cy="26750"/>
              </a:xfrm>
              <a:custGeom>
                <a:rect b="b" l="l" r="r" t="t"/>
                <a:pathLst>
                  <a:path extrusionOk="0" h="1070" w="1077">
                    <a:moveTo>
                      <a:pt x="567" y="1"/>
                    </a:moveTo>
                    <a:cubicBezTo>
                      <a:pt x="522" y="8"/>
                      <a:pt x="477" y="13"/>
                      <a:pt x="432" y="19"/>
                    </a:cubicBezTo>
                    <a:cubicBezTo>
                      <a:pt x="346" y="44"/>
                      <a:pt x="272" y="87"/>
                      <a:pt x="208" y="149"/>
                    </a:cubicBezTo>
                    <a:lnTo>
                      <a:pt x="152" y="205"/>
                    </a:lnTo>
                    <a:cubicBezTo>
                      <a:pt x="102" y="252"/>
                      <a:pt x="67" y="306"/>
                      <a:pt x="46" y="368"/>
                    </a:cubicBezTo>
                    <a:cubicBezTo>
                      <a:pt x="15" y="429"/>
                      <a:pt x="0" y="494"/>
                      <a:pt x="3" y="563"/>
                    </a:cubicBezTo>
                    <a:cubicBezTo>
                      <a:pt x="0" y="633"/>
                      <a:pt x="15" y="698"/>
                      <a:pt x="46" y="758"/>
                    </a:cubicBezTo>
                    <a:cubicBezTo>
                      <a:pt x="67" y="821"/>
                      <a:pt x="102" y="876"/>
                      <a:pt x="152" y="921"/>
                    </a:cubicBezTo>
                    <a:cubicBezTo>
                      <a:pt x="186" y="947"/>
                      <a:pt x="220" y="973"/>
                      <a:pt x="254" y="1001"/>
                    </a:cubicBezTo>
                    <a:cubicBezTo>
                      <a:pt x="333" y="1047"/>
                      <a:pt x="418" y="1069"/>
                      <a:pt x="511" y="1069"/>
                    </a:cubicBezTo>
                    <a:cubicBezTo>
                      <a:pt x="555" y="1063"/>
                      <a:pt x="600" y="1058"/>
                      <a:pt x="645" y="1052"/>
                    </a:cubicBezTo>
                    <a:cubicBezTo>
                      <a:pt x="731" y="1027"/>
                      <a:pt x="805" y="983"/>
                      <a:pt x="869" y="921"/>
                    </a:cubicBezTo>
                    <a:lnTo>
                      <a:pt x="926" y="864"/>
                    </a:lnTo>
                    <a:cubicBezTo>
                      <a:pt x="975" y="818"/>
                      <a:pt x="1010" y="765"/>
                      <a:pt x="1030" y="701"/>
                    </a:cubicBezTo>
                    <a:cubicBezTo>
                      <a:pt x="1062" y="642"/>
                      <a:pt x="1076" y="576"/>
                      <a:pt x="1074" y="507"/>
                    </a:cubicBezTo>
                    <a:cubicBezTo>
                      <a:pt x="1076" y="437"/>
                      <a:pt x="1062" y="372"/>
                      <a:pt x="1030" y="312"/>
                    </a:cubicBezTo>
                    <a:cubicBezTo>
                      <a:pt x="1010" y="250"/>
                      <a:pt x="975" y="196"/>
                      <a:pt x="926" y="149"/>
                    </a:cubicBezTo>
                    <a:cubicBezTo>
                      <a:pt x="891" y="122"/>
                      <a:pt x="857" y="97"/>
                      <a:pt x="823" y="70"/>
                    </a:cubicBezTo>
                    <a:cubicBezTo>
                      <a:pt x="743" y="24"/>
                      <a:pt x="659" y="1"/>
                      <a:pt x="567"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196200" y="2518538"/>
                <a:ext cx="32675" cy="25350"/>
              </a:xfrm>
              <a:custGeom>
                <a:rect b="b" l="l" r="r" t="t"/>
                <a:pathLst>
                  <a:path extrusionOk="0" h="1014" w="1307">
                    <a:moveTo>
                      <a:pt x="654" y="1"/>
                    </a:moveTo>
                    <a:cubicBezTo>
                      <a:pt x="2" y="1"/>
                      <a:pt x="0" y="1014"/>
                      <a:pt x="654"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268050" y="2565038"/>
                <a:ext cx="32675" cy="25350"/>
              </a:xfrm>
              <a:custGeom>
                <a:rect b="b" l="l" r="r" t="t"/>
                <a:pathLst>
                  <a:path extrusionOk="0" h="1014" w="1307">
                    <a:moveTo>
                      <a:pt x="654" y="0"/>
                    </a:moveTo>
                    <a:cubicBezTo>
                      <a:pt x="2" y="0"/>
                      <a:pt x="0" y="1014"/>
                      <a:pt x="654" y="1014"/>
                    </a:cubicBezTo>
                    <a:cubicBezTo>
                      <a:pt x="1306" y="1014"/>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223600" y="2656563"/>
                <a:ext cx="26875" cy="25375"/>
              </a:xfrm>
              <a:custGeom>
                <a:rect b="b" l="l" r="r" t="t"/>
                <a:pathLst>
                  <a:path extrusionOk="0" h="1015" w="1075">
                    <a:moveTo>
                      <a:pt x="491" y="1"/>
                    </a:moveTo>
                    <a:cubicBezTo>
                      <a:pt x="428" y="1"/>
                      <a:pt x="369" y="15"/>
                      <a:pt x="315" y="44"/>
                    </a:cubicBezTo>
                    <a:cubicBezTo>
                      <a:pt x="251" y="66"/>
                      <a:pt x="197" y="100"/>
                      <a:pt x="152" y="150"/>
                    </a:cubicBezTo>
                    <a:cubicBezTo>
                      <a:pt x="102" y="196"/>
                      <a:pt x="67" y="249"/>
                      <a:pt x="46" y="313"/>
                    </a:cubicBezTo>
                    <a:cubicBezTo>
                      <a:pt x="14" y="373"/>
                      <a:pt x="0" y="438"/>
                      <a:pt x="3" y="507"/>
                    </a:cubicBezTo>
                    <a:cubicBezTo>
                      <a:pt x="9" y="552"/>
                      <a:pt x="14" y="597"/>
                      <a:pt x="21" y="642"/>
                    </a:cubicBezTo>
                    <a:cubicBezTo>
                      <a:pt x="45" y="728"/>
                      <a:pt x="89" y="801"/>
                      <a:pt x="152" y="866"/>
                    </a:cubicBezTo>
                    <a:cubicBezTo>
                      <a:pt x="187" y="893"/>
                      <a:pt x="219" y="918"/>
                      <a:pt x="254" y="945"/>
                    </a:cubicBezTo>
                    <a:cubicBezTo>
                      <a:pt x="333" y="991"/>
                      <a:pt x="418" y="1015"/>
                      <a:pt x="510" y="1015"/>
                    </a:cubicBezTo>
                    <a:lnTo>
                      <a:pt x="567" y="1015"/>
                    </a:lnTo>
                    <a:cubicBezTo>
                      <a:pt x="571" y="1015"/>
                      <a:pt x="576" y="1015"/>
                      <a:pt x="580" y="1015"/>
                    </a:cubicBezTo>
                    <a:cubicBezTo>
                      <a:pt x="644" y="1015"/>
                      <a:pt x="705" y="1001"/>
                      <a:pt x="761" y="971"/>
                    </a:cubicBezTo>
                    <a:cubicBezTo>
                      <a:pt x="824" y="950"/>
                      <a:pt x="878" y="916"/>
                      <a:pt x="924" y="866"/>
                    </a:cubicBezTo>
                    <a:cubicBezTo>
                      <a:pt x="973" y="820"/>
                      <a:pt x="1008" y="766"/>
                      <a:pt x="1029" y="703"/>
                    </a:cubicBezTo>
                    <a:cubicBezTo>
                      <a:pt x="1061" y="643"/>
                      <a:pt x="1075" y="578"/>
                      <a:pt x="1072" y="508"/>
                    </a:cubicBezTo>
                    <a:cubicBezTo>
                      <a:pt x="1068" y="465"/>
                      <a:pt x="1061" y="419"/>
                      <a:pt x="1054" y="374"/>
                    </a:cubicBezTo>
                    <a:cubicBezTo>
                      <a:pt x="1030" y="288"/>
                      <a:pt x="987" y="214"/>
                      <a:pt x="924" y="150"/>
                    </a:cubicBezTo>
                    <a:cubicBezTo>
                      <a:pt x="889" y="123"/>
                      <a:pt x="856" y="98"/>
                      <a:pt x="822" y="70"/>
                    </a:cubicBezTo>
                    <a:cubicBezTo>
                      <a:pt x="742" y="24"/>
                      <a:pt x="658" y="1"/>
                      <a:pt x="566" y="1"/>
                    </a:cubicBezTo>
                    <a:lnTo>
                      <a:pt x="509" y="1"/>
                    </a:lnTo>
                    <a:cubicBezTo>
                      <a:pt x="503" y="1"/>
                      <a:pt x="497" y="1"/>
                      <a:pt x="491"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196200" y="2584763"/>
                <a:ext cx="32675" cy="25350"/>
              </a:xfrm>
              <a:custGeom>
                <a:rect b="b" l="l" r="r" t="t"/>
                <a:pathLst>
                  <a:path extrusionOk="0" h="1014" w="1307">
                    <a:moveTo>
                      <a:pt x="654" y="0"/>
                    </a:moveTo>
                    <a:cubicBezTo>
                      <a:pt x="2" y="0"/>
                      <a:pt x="0" y="1014"/>
                      <a:pt x="654" y="1014"/>
                    </a:cubicBezTo>
                    <a:cubicBezTo>
                      <a:pt x="1306" y="1014"/>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135925" y="2653563"/>
                <a:ext cx="28125" cy="28225"/>
              </a:xfrm>
              <a:custGeom>
                <a:rect b="b" l="l" r="r" t="t"/>
                <a:pathLst>
                  <a:path extrusionOk="0" h="1129" w="1125">
                    <a:moveTo>
                      <a:pt x="488" y="1"/>
                    </a:moveTo>
                    <a:cubicBezTo>
                      <a:pt x="425" y="1"/>
                      <a:pt x="366" y="15"/>
                      <a:pt x="312" y="44"/>
                    </a:cubicBezTo>
                    <a:cubicBezTo>
                      <a:pt x="248" y="65"/>
                      <a:pt x="195" y="100"/>
                      <a:pt x="149" y="150"/>
                    </a:cubicBezTo>
                    <a:cubicBezTo>
                      <a:pt x="122" y="184"/>
                      <a:pt x="97" y="218"/>
                      <a:pt x="69" y="252"/>
                    </a:cubicBezTo>
                    <a:cubicBezTo>
                      <a:pt x="23" y="331"/>
                      <a:pt x="0" y="416"/>
                      <a:pt x="0" y="509"/>
                    </a:cubicBezTo>
                    <a:cubicBezTo>
                      <a:pt x="6" y="553"/>
                      <a:pt x="12" y="598"/>
                      <a:pt x="18" y="643"/>
                    </a:cubicBezTo>
                    <a:cubicBezTo>
                      <a:pt x="42" y="729"/>
                      <a:pt x="86" y="803"/>
                      <a:pt x="149" y="867"/>
                    </a:cubicBezTo>
                    <a:lnTo>
                      <a:pt x="262" y="980"/>
                    </a:lnTo>
                    <a:cubicBezTo>
                      <a:pt x="308" y="1029"/>
                      <a:pt x="361" y="1064"/>
                      <a:pt x="425" y="1084"/>
                    </a:cubicBezTo>
                    <a:cubicBezTo>
                      <a:pt x="480" y="1114"/>
                      <a:pt x="541" y="1129"/>
                      <a:pt x="606" y="1129"/>
                    </a:cubicBezTo>
                    <a:cubicBezTo>
                      <a:pt x="611" y="1129"/>
                      <a:pt x="615" y="1129"/>
                      <a:pt x="619" y="1128"/>
                    </a:cubicBezTo>
                    <a:cubicBezTo>
                      <a:pt x="623" y="1129"/>
                      <a:pt x="628" y="1129"/>
                      <a:pt x="632" y="1129"/>
                    </a:cubicBezTo>
                    <a:cubicBezTo>
                      <a:pt x="696" y="1129"/>
                      <a:pt x="757" y="1114"/>
                      <a:pt x="814" y="1084"/>
                    </a:cubicBezTo>
                    <a:cubicBezTo>
                      <a:pt x="876" y="1064"/>
                      <a:pt x="930" y="1029"/>
                      <a:pt x="976" y="980"/>
                    </a:cubicBezTo>
                    <a:cubicBezTo>
                      <a:pt x="1003" y="945"/>
                      <a:pt x="1029" y="911"/>
                      <a:pt x="1056" y="877"/>
                    </a:cubicBezTo>
                    <a:cubicBezTo>
                      <a:pt x="1102" y="797"/>
                      <a:pt x="1124" y="713"/>
                      <a:pt x="1124" y="621"/>
                    </a:cubicBezTo>
                    <a:cubicBezTo>
                      <a:pt x="1118" y="576"/>
                      <a:pt x="1113" y="531"/>
                      <a:pt x="1107" y="486"/>
                    </a:cubicBezTo>
                    <a:cubicBezTo>
                      <a:pt x="1082" y="400"/>
                      <a:pt x="1039" y="326"/>
                      <a:pt x="976" y="263"/>
                    </a:cubicBezTo>
                    <a:lnTo>
                      <a:pt x="863" y="150"/>
                    </a:lnTo>
                    <a:cubicBezTo>
                      <a:pt x="817" y="100"/>
                      <a:pt x="764" y="65"/>
                      <a:pt x="701" y="44"/>
                    </a:cubicBezTo>
                    <a:cubicBezTo>
                      <a:pt x="646" y="15"/>
                      <a:pt x="587" y="1"/>
                      <a:pt x="525" y="1"/>
                    </a:cubicBezTo>
                    <a:cubicBezTo>
                      <a:pt x="519" y="1"/>
                      <a:pt x="513" y="1"/>
                      <a:pt x="506" y="1"/>
                    </a:cubicBezTo>
                    <a:cubicBezTo>
                      <a:pt x="500" y="1"/>
                      <a:pt x="494" y="1"/>
                      <a:pt x="488"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181375" y="2731288"/>
                <a:ext cx="26950" cy="26725"/>
              </a:xfrm>
              <a:custGeom>
                <a:rect b="b" l="l" r="r" t="t"/>
                <a:pathLst>
                  <a:path extrusionOk="0" h="1069" w="1078">
                    <a:moveTo>
                      <a:pt x="567" y="0"/>
                    </a:moveTo>
                    <a:cubicBezTo>
                      <a:pt x="522" y="6"/>
                      <a:pt x="477" y="11"/>
                      <a:pt x="432" y="18"/>
                    </a:cubicBezTo>
                    <a:cubicBezTo>
                      <a:pt x="347" y="42"/>
                      <a:pt x="272" y="86"/>
                      <a:pt x="209" y="149"/>
                    </a:cubicBezTo>
                    <a:lnTo>
                      <a:pt x="152" y="205"/>
                    </a:lnTo>
                    <a:cubicBezTo>
                      <a:pt x="102" y="251"/>
                      <a:pt x="67" y="305"/>
                      <a:pt x="47" y="368"/>
                    </a:cubicBezTo>
                    <a:cubicBezTo>
                      <a:pt x="15" y="428"/>
                      <a:pt x="1" y="493"/>
                      <a:pt x="4" y="563"/>
                    </a:cubicBezTo>
                    <a:cubicBezTo>
                      <a:pt x="1" y="632"/>
                      <a:pt x="15" y="697"/>
                      <a:pt x="47" y="757"/>
                    </a:cubicBezTo>
                    <a:cubicBezTo>
                      <a:pt x="67" y="820"/>
                      <a:pt x="102" y="875"/>
                      <a:pt x="152" y="920"/>
                    </a:cubicBezTo>
                    <a:lnTo>
                      <a:pt x="255" y="999"/>
                    </a:lnTo>
                    <a:cubicBezTo>
                      <a:pt x="334" y="1045"/>
                      <a:pt x="419" y="1069"/>
                      <a:pt x="511" y="1069"/>
                    </a:cubicBezTo>
                    <a:cubicBezTo>
                      <a:pt x="555" y="1063"/>
                      <a:pt x="600" y="1057"/>
                      <a:pt x="645" y="1050"/>
                    </a:cubicBezTo>
                    <a:cubicBezTo>
                      <a:pt x="731" y="1027"/>
                      <a:pt x="805" y="983"/>
                      <a:pt x="870" y="920"/>
                    </a:cubicBezTo>
                    <a:lnTo>
                      <a:pt x="926" y="864"/>
                    </a:lnTo>
                    <a:cubicBezTo>
                      <a:pt x="975" y="818"/>
                      <a:pt x="1010" y="763"/>
                      <a:pt x="1030" y="701"/>
                    </a:cubicBezTo>
                    <a:cubicBezTo>
                      <a:pt x="1062" y="640"/>
                      <a:pt x="1077" y="576"/>
                      <a:pt x="1073" y="506"/>
                    </a:cubicBezTo>
                    <a:cubicBezTo>
                      <a:pt x="1078" y="436"/>
                      <a:pt x="1062" y="372"/>
                      <a:pt x="1030" y="311"/>
                    </a:cubicBezTo>
                    <a:cubicBezTo>
                      <a:pt x="1010" y="249"/>
                      <a:pt x="975" y="195"/>
                      <a:pt x="926" y="149"/>
                    </a:cubicBezTo>
                    <a:cubicBezTo>
                      <a:pt x="891" y="122"/>
                      <a:pt x="857" y="96"/>
                      <a:pt x="823" y="70"/>
                    </a:cubicBezTo>
                    <a:cubicBezTo>
                      <a:pt x="744" y="24"/>
                      <a:pt x="659" y="0"/>
                      <a:pt x="567"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102475" y="2734088"/>
                <a:ext cx="26950" cy="26750"/>
              </a:xfrm>
              <a:custGeom>
                <a:rect b="b" l="l" r="r" t="t"/>
                <a:pathLst>
                  <a:path extrusionOk="0" h="1070" w="1078">
                    <a:moveTo>
                      <a:pt x="567" y="1"/>
                    </a:moveTo>
                    <a:cubicBezTo>
                      <a:pt x="522" y="7"/>
                      <a:pt x="477" y="12"/>
                      <a:pt x="432" y="19"/>
                    </a:cubicBezTo>
                    <a:cubicBezTo>
                      <a:pt x="347" y="43"/>
                      <a:pt x="272" y="87"/>
                      <a:pt x="208" y="149"/>
                    </a:cubicBezTo>
                    <a:lnTo>
                      <a:pt x="152" y="206"/>
                    </a:lnTo>
                    <a:cubicBezTo>
                      <a:pt x="102" y="252"/>
                      <a:pt x="67" y="306"/>
                      <a:pt x="47" y="369"/>
                    </a:cubicBezTo>
                    <a:cubicBezTo>
                      <a:pt x="15" y="429"/>
                      <a:pt x="0" y="494"/>
                      <a:pt x="4" y="563"/>
                    </a:cubicBezTo>
                    <a:cubicBezTo>
                      <a:pt x="0" y="632"/>
                      <a:pt x="15" y="697"/>
                      <a:pt x="47" y="758"/>
                    </a:cubicBezTo>
                    <a:cubicBezTo>
                      <a:pt x="67" y="820"/>
                      <a:pt x="102" y="875"/>
                      <a:pt x="152" y="921"/>
                    </a:cubicBezTo>
                    <a:cubicBezTo>
                      <a:pt x="186" y="947"/>
                      <a:pt x="220" y="973"/>
                      <a:pt x="255" y="1000"/>
                    </a:cubicBezTo>
                    <a:cubicBezTo>
                      <a:pt x="333" y="1046"/>
                      <a:pt x="418" y="1069"/>
                      <a:pt x="511" y="1069"/>
                    </a:cubicBezTo>
                    <a:cubicBezTo>
                      <a:pt x="555" y="1063"/>
                      <a:pt x="600" y="1058"/>
                      <a:pt x="645" y="1051"/>
                    </a:cubicBezTo>
                    <a:cubicBezTo>
                      <a:pt x="731" y="1027"/>
                      <a:pt x="805" y="983"/>
                      <a:pt x="869" y="921"/>
                    </a:cubicBezTo>
                    <a:lnTo>
                      <a:pt x="926" y="864"/>
                    </a:lnTo>
                    <a:cubicBezTo>
                      <a:pt x="975" y="818"/>
                      <a:pt x="1010" y="764"/>
                      <a:pt x="1030" y="702"/>
                    </a:cubicBezTo>
                    <a:cubicBezTo>
                      <a:pt x="1062" y="641"/>
                      <a:pt x="1076" y="577"/>
                      <a:pt x="1074" y="507"/>
                    </a:cubicBezTo>
                    <a:cubicBezTo>
                      <a:pt x="1077" y="438"/>
                      <a:pt x="1062" y="373"/>
                      <a:pt x="1030" y="312"/>
                    </a:cubicBezTo>
                    <a:cubicBezTo>
                      <a:pt x="1010" y="250"/>
                      <a:pt x="975" y="195"/>
                      <a:pt x="926" y="149"/>
                    </a:cubicBezTo>
                    <a:cubicBezTo>
                      <a:pt x="891" y="123"/>
                      <a:pt x="857" y="97"/>
                      <a:pt x="823" y="70"/>
                    </a:cubicBezTo>
                    <a:cubicBezTo>
                      <a:pt x="743" y="24"/>
                      <a:pt x="659" y="1"/>
                      <a:pt x="567"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100400" y="2796088"/>
                <a:ext cx="32675" cy="25350"/>
              </a:xfrm>
              <a:custGeom>
                <a:rect b="b" l="l" r="r" t="t"/>
                <a:pathLst>
                  <a:path extrusionOk="0" h="1014" w="1307">
                    <a:moveTo>
                      <a:pt x="654" y="0"/>
                    </a:moveTo>
                    <a:cubicBezTo>
                      <a:pt x="3" y="0"/>
                      <a:pt x="0" y="1014"/>
                      <a:pt x="654" y="1014"/>
                    </a:cubicBezTo>
                    <a:cubicBezTo>
                      <a:pt x="1306" y="1014"/>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135625" y="2531213"/>
                <a:ext cx="32675" cy="25375"/>
              </a:xfrm>
              <a:custGeom>
                <a:rect b="b" l="l" r="r" t="t"/>
                <a:pathLst>
                  <a:path extrusionOk="0" h="1015" w="1307">
                    <a:moveTo>
                      <a:pt x="654" y="1"/>
                    </a:moveTo>
                    <a:cubicBezTo>
                      <a:pt x="3" y="1"/>
                      <a:pt x="1" y="1014"/>
                      <a:pt x="654"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19325" y="2539663"/>
                <a:ext cx="25475" cy="26800"/>
              </a:xfrm>
              <a:custGeom>
                <a:rect b="b" l="l" r="r" t="t"/>
                <a:pathLst>
                  <a:path extrusionOk="0" h="1072" w="1019">
                    <a:moveTo>
                      <a:pt x="524" y="1"/>
                    </a:moveTo>
                    <a:cubicBezTo>
                      <a:pt x="520" y="1"/>
                      <a:pt x="515" y="1"/>
                      <a:pt x="511" y="1"/>
                    </a:cubicBezTo>
                    <a:cubicBezTo>
                      <a:pt x="466" y="7"/>
                      <a:pt x="420" y="12"/>
                      <a:pt x="375" y="19"/>
                    </a:cubicBezTo>
                    <a:cubicBezTo>
                      <a:pt x="290" y="43"/>
                      <a:pt x="216" y="87"/>
                      <a:pt x="152" y="149"/>
                    </a:cubicBezTo>
                    <a:cubicBezTo>
                      <a:pt x="124" y="184"/>
                      <a:pt x="99" y="217"/>
                      <a:pt x="72" y="252"/>
                    </a:cubicBezTo>
                    <a:cubicBezTo>
                      <a:pt x="26" y="332"/>
                      <a:pt x="3" y="416"/>
                      <a:pt x="3" y="508"/>
                    </a:cubicBezTo>
                    <a:lnTo>
                      <a:pt x="3" y="564"/>
                    </a:lnTo>
                    <a:cubicBezTo>
                      <a:pt x="0" y="634"/>
                      <a:pt x="15" y="699"/>
                      <a:pt x="46" y="759"/>
                    </a:cubicBezTo>
                    <a:cubicBezTo>
                      <a:pt x="67" y="823"/>
                      <a:pt x="102" y="876"/>
                      <a:pt x="152" y="922"/>
                    </a:cubicBezTo>
                    <a:cubicBezTo>
                      <a:pt x="198" y="972"/>
                      <a:pt x="251" y="1007"/>
                      <a:pt x="314" y="1028"/>
                    </a:cubicBezTo>
                    <a:cubicBezTo>
                      <a:pt x="369" y="1057"/>
                      <a:pt x="428" y="1071"/>
                      <a:pt x="490" y="1071"/>
                    </a:cubicBezTo>
                    <a:cubicBezTo>
                      <a:pt x="496" y="1071"/>
                      <a:pt x="502" y="1071"/>
                      <a:pt x="509" y="1071"/>
                    </a:cubicBezTo>
                    <a:cubicBezTo>
                      <a:pt x="554" y="1064"/>
                      <a:pt x="599" y="1059"/>
                      <a:pt x="644" y="1053"/>
                    </a:cubicBezTo>
                    <a:cubicBezTo>
                      <a:pt x="730" y="1029"/>
                      <a:pt x="804" y="985"/>
                      <a:pt x="867" y="922"/>
                    </a:cubicBezTo>
                    <a:cubicBezTo>
                      <a:pt x="895" y="887"/>
                      <a:pt x="920" y="854"/>
                      <a:pt x="947" y="820"/>
                    </a:cubicBezTo>
                    <a:cubicBezTo>
                      <a:pt x="993" y="741"/>
                      <a:pt x="1017" y="656"/>
                      <a:pt x="1017" y="563"/>
                    </a:cubicBezTo>
                    <a:lnTo>
                      <a:pt x="1017" y="507"/>
                    </a:lnTo>
                    <a:cubicBezTo>
                      <a:pt x="1019" y="438"/>
                      <a:pt x="1004" y="373"/>
                      <a:pt x="973" y="312"/>
                    </a:cubicBezTo>
                    <a:cubicBezTo>
                      <a:pt x="952" y="250"/>
                      <a:pt x="917" y="196"/>
                      <a:pt x="867" y="149"/>
                    </a:cubicBezTo>
                    <a:cubicBezTo>
                      <a:pt x="821" y="100"/>
                      <a:pt x="768" y="65"/>
                      <a:pt x="705" y="45"/>
                    </a:cubicBezTo>
                    <a:cubicBezTo>
                      <a:pt x="649" y="14"/>
                      <a:pt x="588" y="1"/>
                      <a:pt x="52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106700" y="2546713"/>
                <a:ext cx="32675" cy="25375"/>
              </a:xfrm>
              <a:custGeom>
                <a:rect b="b" l="l" r="r" t="t"/>
                <a:pathLst>
                  <a:path extrusionOk="0" h="1015" w="1307">
                    <a:moveTo>
                      <a:pt x="654" y="1"/>
                    </a:moveTo>
                    <a:cubicBezTo>
                      <a:pt x="2" y="1"/>
                      <a:pt x="0" y="1014"/>
                      <a:pt x="654" y="1014"/>
                    </a:cubicBezTo>
                    <a:cubicBezTo>
                      <a:pt x="1306" y="1014"/>
                      <a:pt x="1307" y="1"/>
                      <a:pt x="65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95425" y="2636888"/>
                <a:ext cx="32675" cy="25350"/>
              </a:xfrm>
              <a:custGeom>
                <a:rect b="b" l="l" r="r" t="t"/>
                <a:pathLst>
                  <a:path extrusionOk="0" h="1014" w="1307">
                    <a:moveTo>
                      <a:pt x="654" y="0"/>
                    </a:moveTo>
                    <a:cubicBezTo>
                      <a:pt x="3" y="0"/>
                      <a:pt x="1" y="1014"/>
                      <a:pt x="654" y="1014"/>
                    </a:cubicBezTo>
                    <a:cubicBezTo>
                      <a:pt x="1306" y="1014"/>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75075" y="2734088"/>
                <a:ext cx="25475" cy="26775"/>
              </a:xfrm>
              <a:custGeom>
                <a:rect b="b" l="l" r="r" t="t"/>
                <a:pathLst>
                  <a:path extrusionOk="0" h="1071" w="1019">
                    <a:moveTo>
                      <a:pt x="524" y="1"/>
                    </a:moveTo>
                    <a:cubicBezTo>
                      <a:pt x="519" y="1"/>
                      <a:pt x="515" y="1"/>
                      <a:pt x="510" y="1"/>
                    </a:cubicBezTo>
                    <a:cubicBezTo>
                      <a:pt x="465" y="7"/>
                      <a:pt x="420" y="12"/>
                      <a:pt x="375" y="19"/>
                    </a:cubicBezTo>
                    <a:cubicBezTo>
                      <a:pt x="290" y="43"/>
                      <a:pt x="215" y="87"/>
                      <a:pt x="152" y="149"/>
                    </a:cubicBezTo>
                    <a:cubicBezTo>
                      <a:pt x="124" y="184"/>
                      <a:pt x="98" y="217"/>
                      <a:pt x="72" y="252"/>
                    </a:cubicBezTo>
                    <a:cubicBezTo>
                      <a:pt x="26" y="332"/>
                      <a:pt x="3" y="416"/>
                      <a:pt x="3" y="508"/>
                    </a:cubicBezTo>
                    <a:lnTo>
                      <a:pt x="3" y="564"/>
                    </a:lnTo>
                    <a:cubicBezTo>
                      <a:pt x="0" y="634"/>
                      <a:pt x="14" y="698"/>
                      <a:pt x="46" y="759"/>
                    </a:cubicBezTo>
                    <a:cubicBezTo>
                      <a:pt x="67" y="821"/>
                      <a:pt x="101" y="876"/>
                      <a:pt x="152" y="922"/>
                    </a:cubicBezTo>
                    <a:cubicBezTo>
                      <a:pt x="198" y="972"/>
                      <a:pt x="251" y="1007"/>
                      <a:pt x="314" y="1027"/>
                    </a:cubicBezTo>
                    <a:cubicBezTo>
                      <a:pt x="369" y="1056"/>
                      <a:pt x="428" y="1071"/>
                      <a:pt x="490" y="1071"/>
                    </a:cubicBezTo>
                    <a:cubicBezTo>
                      <a:pt x="496" y="1071"/>
                      <a:pt x="502" y="1071"/>
                      <a:pt x="508" y="1070"/>
                    </a:cubicBezTo>
                    <a:cubicBezTo>
                      <a:pt x="553" y="1064"/>
                      <a:pt x="598" y="1059"/>
                      <a:pt x="643" y="1053"/>
                    </a:cubicBezTo>
                    <a:cubicBezTo>
                      <a:pt x="729" y="1028"/>
                      <a:pt x="803" y="984"/>
                      <a:pt x="867" y="922"/>
                    </a:cubicBezTo>
                    <a:cubicBezTo>
                      <a:pt x="894" y="887"/>
                      <a:pt x="920" y="854"/>
                      <a:pt x="947" y="819"/>
                    </a:cubicBezTo>
                    <a:cubicBezTo>
                      <a:pt x="993" y="739"/>
                      <a:pt x="1015" y="655"/>
                      <a:pt x="1015" y="563"/>
                    </a:cubicBezTo>
                    <a:lnTo>
                      <a:pt x="1015" y="507"/>
                    </a:lnTo>
                    <a:cubicBezTo>
                      <a:pt x="1018" y="438"/>
                      <a:pt x="1004" y="373"/>
                      <a:pt x="972" y="312"/>
                    </a:cubicBezTo>
                    <a:cubicBezTo>
                      <a:pt x="952" y="250"/>
                      <a:pt x="917" y="195"/>
                      <a:pt x="867" y="149"/>
                    </a:cubicBezTo>
                    <a:cubicBezTo>
                      <a:pt x="821" y="99"/>
                      <a:pt x="767" y="65"/>
                      <a:pt x="705" y="45"/>
                    </a:cubicBezTo>
                    <a:cubicBezTo>
                      <a:pt x="648" y="14"/>
                      <a:pt x="588" y="1"/>
                      <a:pt x="52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29200" y="2805938"/>
                <a:ext cx="32700" cy="25375"/>
              </a:xfrm>
              <a:custGeom>
                <a:rect b="b" l="l" r="r" t="t"/>
                <a:pathLst>
                  <a:path extrusionOk="0" h="1015" w="1308">
                    <a:moveTo>
                      <a:pt x="655" y="1"/>
                    </a:moveTo>
                    <a:cubicBezTo>
                      <a:pt x="3" y="1"/>
                      <a:pt x="1" y="1014"/>
                      <a:pt x="655" y="1014"/>
                    </a:cubicBezTo>
                    <a:cubicBezTo>
                      <a:pt x="1306" y="1014"/>
                      <a:pt x="1307" y="1"/>
                      <a:pt x="655"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103875" y="2804538"/>
                <a:ext cx="32700" cy="25350"/>
              </a:xfrm>
              <a:custGeom>
                <a:rect b="b" l="l" r="r" t="t"/>
                <a:pathLst>
                  <a:path extrusionOk="0" h="1014" w="1308">
                    <a:moveTo>
                      <a:pt x="654" y="0"/>
                    </a:moveTo>
                    <a:cubicBezTo>
                      <a:pt x="3" y="0"/>
                      <a:pt x="1" y="1014"/>
                      <a:pt x="654" y="1014"/>
                    </a:cubicBezTo>
                    <a:cubicBezTo>
                      <a:pt x="1306" y="1014"/>
                      <a:pt x="1307" y="0"/>
                      <a:pt x="654"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120775" y="2696063"/>
                <a:ext cx="32700" cy="25350"/>
              </a:xfrm>
              <a:custGeom>
                <a:rect b="b" l="l" r="r" t="t"/>
                <a:pathLst>
                  <a:path extrusionOk="0" h="1014" w="1308">
                    <a:moveTo>
                      <a:pt x="655" y="0"/>
                    </a:moveTo>
                    <a:cubicBezTo>
                      <a:pt x="3" y="0"/>
                      <a:pt x="1" y="1014"/>
                      <a:pt x="655" y="1014"/>
                    </a:cubicBezTo>
                    <a:cubicBezTo>
                      <a:pt x="1306" y="1014"/>
                      <a:pt x="1307" y="0"/>
                      <a:pt x="655"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12625" y="2253888"/>
                <a:ext cx="79350" cy="129100"/>
              </a:xfrm>
              <a:custGeom>
                <a:rect b="b" l="l" r="r" t="t"/>
                <a:pathLst>
                  <a:path extrusionOk="0" h="5164" w="3174">
                    <a:moveTo>
                      <a:pt x="154" y="1"/>
                    </a:moveTo>
                    <a:cubicBezTo>
                      <a:pt x="62" y="1"/>
                      <a:pt x="1" y="137"/>
                      <a:pt x="99" y="189"/>
                    </a:cubicBezTo>
                    <a:cubicBezTo>
                      <a:pt x="1471" y="901"/>
                      <a:pt x="2459" y="2248"/>
                      <a:pt x="2783" y="3752"/>
                    </a:cubicBezTo>
                    <a:cubicBezTo>
                      <a:pt x="2875" y="4185"/>
                      <a:pt x="2908" y="4625"/>
                      <a:pt x="2885" y="5066"/>
                    </a:cubicBezTo>
                    <a:cubicBezTo>
                      <a:pt x="2881" y="5131"/>
                      <a:pt x="2930" y="5163"/>
                      <a:pt x="2981" y="5163"/>
                    </a:cubicBezTo>
                    <a:cubicBezTo>
                      <a:pt x="3031" y="5163"/>
                      <a:pt x="3084" y="5131"/>
                      <a:pt x="3087" y="5066"/>
                    </a:cubicBezTo>
                    <a:cubicBezTo>
                      <a:pt x="3173" y="3469"/>
                      <a:pt x="2484" y="1865"/>
                      <a:pt x="1308" y="788"/>
                    </a:cubicBezTo>
                    <a:cubicBezTo>
                      <a:pt x="974" y="483"/>
                      <a:pt x="602" y="221"/>
                      <a:pt x="202" y="13"/>
                    </a:cubicBezTo>
                    <a:cubicBezTo>
                      <a:pt x="186" y="4"/>
                      <a:pt x="170" y="1"/>
                      <a:pt x="154" y="1"/>
                    </a:cubicBezTo>
                    <a:close/>
                  </a:path>
                </a:pathLst>
              </a:custGeom>
              <a:solidFill>
                <a:srgbClr val="1F2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0" y="3433763"/>
                <a:ext cx="97625" cy="1445225"/>
              </a:xfrm>
              <a:custGeom>
                <a:rect b="b" l="l" r="r" t="t"/>
                <a:pathLst>
                  <a:path extrusionOk="0" h="57809" w="3905">
                    <a:moveTo>
                      <a:pt x="2660" y="1"/>
                    </a:moveTo>
                    <a:lnTo>
                      <a:pt x="198" y="313"/>
                    </a:lnTo>
                    <a:cubicBezTo>
                      <a:pt x="728" y="4498"/>
                      <a:pt x="1331" y="9239"/>
                      <a:pt x="1368" y="13961"/>
                    </a:cubicBezTo>
                    <a:cubicBezTo>
                      <a:pt x="1422" y="20726"/>
                      <a:pt x="728" y="50678"/>
                      <a:pt x="1" y="57547"/>
                    </a:cubicBezTo>
                    <a:lnTo>
                      <a:pt x="2470" y="57808"/>
                    </a:lnTo>
                    <a:cubicBezTo>
                      <a:pt x="3205" y="50876"/>
                      <a:pt x="3905" y="20739"/>
                      <a:pt x="3851" y="13941"/>
                    </a:cubicBezTo>
                    <a:cubicBezTo>
                      <a:pt x="3811" y="9073"/>
                      <a:pt x="3201" y="4253"/>
                      <a:pt x="2660"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845425" y="3056413"/>
                <a:ext cx="939025" cy="570475"/>
              </a:xfrm>
              <a:custGeom>
                <a:rect b="b" l="l" r="r" t="t"/>
                <a:pathLst>
                  <a:path extrusionOk="0" h="22819" w="37561">
                    <a:moveTo>
                      <a:pt x="10892" y="0"/>
                    </a:moveTo>
                    <a:cubicBezTo>
                      <a:pt x="6787" y="0"/>
                      <a:pt x="2327" y="1057"/>
                      <a:pt x="1331" y="5036"/>
                    </a:cubicBezTo>
                    <a:cubicBezTo>
                      <a:pt x="1" y="10349"/>
                      <a:pt x="3755" y="17327"/>
                      <a:pt x="7883" y="19990"/>
                    </a:cubicBezTo>
                    <a:cubicBezTo>
                      <a:pt x="11240" y="22158"/>
                      <a:pt x="14440" y="22818"/>
                      <a:pt x="17798" y="22818"/>
                    </a:cubicBezTo>
                    <a:cubicBezTo>
                      <a:pt x="20176" y="22818"/>
                      <a:pt x="22635" y="22487"/>
                      <a:pt x="25285" y="22126"/>
                    </a:cubicBezTo>
                    <a:cubicBezTo>
                      <a:pt x="28360" y="21707"/>
                      <a:pt x="32039" y="20549"/>
                      <a:pt x="34506" y="18485"/>
                    </a:cubicBezTo>
                    <a:cubicBezTo>
                      <a:pt x="36568" y="16763"/>
                      <a:pt x="35318" y="13567"/>
                      <a:pt x="37561" y="12774"/>
                    </a:cubicBezTo>
                    <a:cubicBezTo>
                      <a:pt x="36784" y="9986"/>
                      <a:pt x="33146" y="6579"/>
                      <a:pt x="30774" y="5199"/>
                    </a:cubicBezTo>
                    <a:cubicBezTo>
                      <a:pt x="26542" y="2737"/>
                      <a:pt x="20450" y="1323"/>
                      <a:pt x="15762" y="452"/>
                    </a:cubicBezTo>
                    <a:cubicBezTo>
                      <a:pt x="14422" y="203"/>
                      <a:pt x="12691" y="0"/>
                      <a:pt x="10892" y="0"/>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51400" y="2868738"/>
                <a:ext cx="894050" cy="644925"/>
              </a:xfrm>
              <a:custGeom>
                <a:rect b="b" l="l" r="r" t="t"/>
                <a:pathLst>
                  <a:path extrusionOk="0" h="25797" w="35762">
                    <a:moveTo>
                      <a:pt x="26994" y="1"/>
                    </a:moveTo>
                    <a:cubicBezTo>
                      <a:pt x="23809" y="1"/>
                      <a:pt x="20275" y="1224"/>
                      <a:pt x="18027" y="2272"/>
                    </a:cubicBezTo>
                    <a:cubicBezTo>
                      <a:pt x="13706" y="4287"/>
                      <a:pt x="8160" y="7178"/>
                      <a:pt x="4678" y="10619"/>
                    </a:cubicBezTo>
                    <a:cubicBezTo>
                      <a:pt x="2726" y="12548"/>
                      <a:pt x="55" y="16757"/>
                      <a:pt x="1" y="19650"/>
                    </a:cubicBezTo>
                    <a:cubicBezTo>
                      <a:pt x="2371" y="19856"/>
                      <a:pt x="1959" y="23262"/>
                      <a:pt x="4386" y="24419"/>
                    </a:cubicBezTo>
                    <a:cubicBezTo>
                      <a:pt x="6478" y="25415"/>
                      <a:pt x="9063" y="25797"/>
                      <a:pt x="11497" y="25797"/>
                    </a:cubicBezTo>
                    <a:cubicBezTo>
                      <a:pt x="12441" y="25797"/>
                      <a:pt x="13363" y="25739"/>
                      <a:pt x="14224" y="25638"/>
                    </a:cubicBezTo>
                    <a:cubicBezTo>
                      <a:pt x="20630" y="24884"/>
                      <a:pt x="25913" y="24240"/>
                      <a:pt x="30540" y="19221"/>
                    </a:cubicBezTo>
                    <a:cubicBezTo>
                      <a:pt x="33870" y="15609"/>
                      <a:pt x="35761" y="7914"/>
                      <a:pt x="33147" y="3103"/>
                    </a:cubicBezTo>
                    <a:cubicBezTo>
                      <a:pt x="31891" y="792"/>
                      <a:pt x="29556" y="1"/>
                      <a:pt x="26994" y="1"/>
                    </a:cubicBezTo>
                    <a:close/>
                  </a:path>
                </a:pathLst>
              </a:custGeom>
              <a:solidFill>
                <a:srgbClr val="E16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47" name="Google Shape;5047;p72"/>
          <p:cNvSpPr/>
          <p:nvPr/>
        </p:nvSpPr>
        <p:spPr>
          <a:xfrm>
            <a:off x="5048321" y="2815908"/>
            <a:ext cx="237869" cy="228155"/>
          </a:xfrm>
          <a:custGeom>
            <a:rect b="b" l="l" r="r" t="t"/>
            <a:pathLst>
              <a:path extrusionOk="0" h="5520" w="5755">
                <a:moveTo>
                  <a:pt x="2734" y="1"/>
                </a:moveTo>
                <a:cubicBezTo>
                  <a:pt x="2721" y="1"/>
                  <a:pt x="2708" y="10"/>
                  <a:pt x="2696" y="28"/>
                </a:cubicBezTo>
                <a:cubicBezTo>
                  <a:pt x="2494" y="331"/>
                  <a:pt x="2330" y="2097"/>
                  <a:pt x="2330" y="2097"/>
                </a:cubicBezTo>
                <a:cubicBezTo>
                  <a:pt x="2330" y="2097"/>
                  <a:pt x="1525" y="1333"/>
                  <a:pt x="1349" y="1333"/>
                </a:cubicBezTo>
                <a:cubicBezTo>
                  <a:pt x="1325" y="1333"/>
                  <a:pt x="1312" y="1348"/>
                  <a:pt x="1316" y="1381"/>
                </a:cubicBezTo>
                <a:cubicBezTo>
                  <a:pt x="1344" y="1657"/>
                  <a:pt x="1918" y="2575"/>
                  <a:pt x="1918" y="2575"/>
                </a:cubicBezTo>
                <a:cubicBezTo>
                  <a:pt x="1918" y="2575"/>
                  <a:pt x="0" y="2820"/>
                  <a:pt x="257" y="2961"/>
                </a:cubicBezTo>
                <a:cubicBezTo>
                  <a:pt x="515" y="3102"/>
                  <a:pt x="2039" y="3146"/>
                  <a:pt x="2039" y="3146"/>
                </a:cubicBezTo>
                <a:cubicBezTo>
                  <a:pt x="2039" y="3146"/>
                  <a:pt x="1631" y="4065"/>
                  <a:pt x="1783" y="4065"/>
                </a:cubicBezTo>
                <a:cubicBezTo>
                  <a:pt x="1785" y="4065"/>
                  <a:pt x="1787" y="4065"/>
                  <a:pt x="1789" y="4065"/>
                </a:cubicBezTo>
                <a:cubicBezTo>
                  <a:pt x="1958" y="4038"/>
                  <a:pt x="2368" y="3561"/>
                  <a:pt x="2368" y="3561"/>
                </a:cubicBezTo>
                <a:cubicBezTo>
                  <a:pt x="2368" y="3561"/>
                  <a:pt x="2732" y="5520"/>
                  <a:pt x="2944" y="5520"/>
                </a:cubicBezTo>
                <a:cubicBezTo>
                  <a:pt x="2946" y="5520"/>
                  <a:pt x="2949" y="5519"/>
                  <a:pt x="2951" y="5519"/>
                </a:cubicBezTo>
                <a:cubicBezTo>
                  <a:pt x="3161" y="5472"/>
                  <a:pt x="3425" y="3490"/>
                  <a:pt x="3425" y="3490"/>
                </a:cubicBezTo>
                <a:cubicBezTo>
                  <a:pt x="3425" y="3490"/>
                  <a:pt x="4140" y="3698"/>
                  <a:pt x="4360" y="3698"/>
                </a:cubicBezTo>
                <a:cubicBezTo>
                  <a:pt x="4400" y="3698"/>
                  <a:pt x="4424" y="3691"/>
                  <a:pt x="4424" y="3674"/>
                </a:cubicBezTo>
                <a:cubicBezTo>
                  <a:pt x="4421" y="3568"/>
                  <a:pt x="3877" y="3009"/>
                  <a:pt x="3877" y="3009"/>
                </a:cubicBezTo>
                <a:cubicBezTo>
                  <a:pt x="3877" y="3009"/>
                  <a:pt x="5754" y="2830"/>
                  <a:pt x="5391" y="2692"/>
                </a:cubicBezTo>
                <a:cubicBezTo>
                  <a:pt x="5028" y="2554"/>
                  <a:pt x="3838" y="2374"/>
                  <a:pt x="3838" y="2374"/>
                </a:cubicBezTo>
                <a:cubicBezTo>
                  <a:pt x="3838" y="2374"/>
                  <a:pt x="4469" y="1576"/>
                  <a:pt x="4305" y="1576"/>
                </a:cubicBezTo>
                <a:cubicBezTo>
                  <a:pt x="4305" y="1576"/>
                  <a:pt x="4304" y="1576"/>
                  <a:pt x="4304" y="1576"/>
                </a:cubicBezTo>
                <a:cubicBezTo>
                  <a:pt x="4135" y="1580"/>
                  <a:pt x="3218" y="2072"/>
                  <a:pt x="3218" y="2072"/>
                </a:cubicBezTo>
                <a:cubicBezTo>
                  <a:pt x="3218" y="2072"/>
                  <a:pt x="2937"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8105221" y="1539158"/>
            <a:ext cx="237869" cy="228155"/>
          </a:xfrm>
          <a:custGeom>
            <a:rect b="b" l="l" r="r" t="t"/>
            <a:pathLst>
              <a:path extrusionOk="0" h="5520" w="5755">
                <a:moveTo>
                  <a:pt x="2734" y="1"/>
                </a:moveTo>
                <a:cubicBezTo>
                  <a:pt x="2721" y="1"/>
                  <a:pt x="2708" y="10"/>
                  <a:pt x="2696" y="28"/>
                </a:cubicBezTo>
                <a:cubicBezTo>
                  <a:pt x="2494" y="331"/>
                  <a:pt x="2330" y="2097"/>
                  <a:pt x="2330" y="2097"/>
                </a:cubicBezTo>
                <a:cubicBezTo>
                  <a:pt x="2330" y="2097"/>
                  <a:pt x="1525" y="1333"/>
                  <a:pt x="1349" y="1333"/>
                </a:cubicBezTo>
                <a:cubicBezTo>
                  <a:pt x="1325" y="1333"/>
                  <a:pt x="1312" y="1348"/>
                  <a:pt x="1316" y="1381"/>
                </a:cubicBezTo>
                <a:cubicBezTo>
                  <a:pt x="1344" y="1657"/>
                  <a:pt x="1918" y="2575"/>
                  <a:pt x="1918" y="2575"/>
                </a:cubicBezTo>
                <a:cubicBezTo>
                  <a:pt x="1918" y="2575"/>
                  <a:pt x="0" y="2820"/>
                  <a:pt x="257" y="2961"/>
                </a:cubicBezTo>
                <a:cubicBezTo>
                  <a:pt x="515" y="3102"/>
                  <a:pt x="2039" y="3146"/>
                  <a:pt x="2039" y="3146"/>
                </a:cubicBezTo>
                <a:cubicBezTo>
                  <a:pt x="2039" y="3146"/>
                  <a:pt x="1631" y="4065"/>
                  <a:pt x="1783" y="4065"/>
                </a:cubicBezTo>
                <a:cubicBezTo>
                  <a:pt x="1785" y="4065"/>
                  <a:pt x="1787" y="4065"/>
                  <a:pt x="1789" y="4065"/>
                </a:cubicBezTo>
                <a:cubicBezTo>
                  <a:pt x="1958" y="4038"/>
                  <a:pt x="2368" y="3561"/>
                  <a:pt x="2368" y="3561"/>
                </a:cubicBezTo>
                <a:cubicBezTo>
                  <a:pt x="2368" y="3561"/>
                  <a:pt x="2732" y="5520"/>
                  <a:pt x="2944" y="5520"/>
                </a:cubicBezTo>
                <a:cubicBezTo>
                  <a:pt x="2946" y="5520"/>
                  <a:pt x="2949" y="5519"/>
                  <a:pt x="2951" y="5519"/>
                </a:cubicBezTo>
                <a:cubicBezTo>
                  <a:pt x="3161" y="5472"/>
                  <a:pt x="3425" y="3490"/>
                  <a:pt x="3425" y="3490"/>
                </a:cubicBezTo>
                <a:cubicBezTo>
                  <a:pt x="3425" y="3490"/>
                  <a:pt x="4140" y="3698"/>
                  <a:pt x="4360" y="3698"/>
                </a:cubicBezTo>
                <a:cubicBezTo>
                  <a:pt x="4400" y="3698"/>
                  <a:pt x="4424" y="3691"/>
                  <a:pt x="4424" y="3674"/>
                </a:cubicBezTo>
                <a:cubicBezTo>
                  <a:pt x="4421" y="3568"/>
                  <a:pt x="3877" y="3009"/>
                  <a:pt x="3877" y="3009"/>
                </a:cubicBezTo>
                <a:cubicBezTo>
                  <a:pt x="3877" y="3009"/>
                  <a:pt x="5754" y="2830"/>
                  <a:pt x="5391" y="2692"/>
                </a:cubicBezTo>
                <a:cubicBezTo>
                  <a:pt x="5028" y="2554"/>
                  <a:pt x="3838" y="2374"/>
                  <a:pt x="3838" y="2374"/>
                </a:cubicBezTo>
                <a:cubicBezTo>
                  <a:pt x="3838" y="2374"/>
                  <a:pt x="4469" y="1576"/>
                  <a:pt x="4305" y="1576"/>
                </a:cubicBezTo>
                <a:cubicBezTo>
                  <a:pt x="4305" y="1576"/>
                  <a:pt x="4304" y="1576"/>
                  <a:pt x="4304" y="1576"/>
                </a:cubicBezTo>
                <a:cubicBezTo>
                  <a:pt x="4135" y="1580"/>
                  <a:pt x="3218" y="2072"/>
                  <a:pt x="3218" y="2072"/>
                </a:cubicBezTo>
                <a:cubicBezTo>
                  <a:pt x="3218" y="2072"/>
                  <a:pt x="2937"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6580446" y="4180183"/>
            <a:ext cx="237869" cy="228155"/>
          </a:xfrm>
          <a:custGeom>
            <a:rect b="b" l="l" r="r" t="t"/>
            <a:pathLst>
              <a:path extrusionOk="0" h="5520" w="5755">
                <a:moveTo>
                  <a:pt x="2734" y="1"/>
                </a:moveTo>
                <a:cubicBezTo>
                  <a:pt x="2721" y="1"/>
                  <a:pt x="2708" y="10"/>
                  <a:pt x="2696" y="28"/>
                </a:cubicBezTo>
                <a:cubicBezTo>
                  <a:pt x="2494" y="331"/>
                  <a:pt x="2330" y="2097"/>
                  <a:pt x="2330" y="2097"/>
                </a:cubicBezTo>
                <a:cubicBezTo>
                  <a:pt x="2330" y="2097"/>
                  <a:pt x="1525" y="1333"/>
                  <a:pt x="1349" y="1333"/>
                </a:cubicBezTo>
                <a:cubicBezTo>
                  <a:pt x="1325" y="1333"/>
                  <a:pt x="1312" y="1348"/>
                  <a:pt x="1316" y="1381"/>
                </a:cubicBezTo>
                <a:cubicBezTo>
                  <a:pt x="1344" y="1657"/>
                  <a:pt x="1918" y="2575"/>
                  <a:pt x="1918" y="2575"/>
                </a:cubicBezTo>
                <a:cubicBezTo>
                  <a:pt x="1918" y="2575"/>
                  <a:pt x="0" y="2820"/>
                  <a:pt x="257" y="2961"/>
                </a:cubicBezTo>
                <a:cubicBezTo>
                  <a:pt x="515" y="3102"/>
                  <a:pt x="2039" y="3146"/>
                  <a:pt x="2039" y="3146"/>
                </a:cubicBezTo>
                <a:cubicBezTo>
                  <a:pt x="2039" y="3146"/>
                  <a:pt x="1631" y="4065"/>
                  <a:pt x="1783" y="4065"/>
                </a:cubicBezTo>
                <a:cubicBezTo>
                  <a:pt x="1785" y="4065"/>
                  <a:pt x="1787" y="4065"/>
                  <a:pt x="1789" y="4065"/>
                </a:cubicBezTo>
                <a:cubicBezTo>
                  <a:pt x="1958" y="4038"/>
                  <a:pt x="2368" y="3561"/>
                  <a:pt x="2368" y="3561"/>
                </a:cubicBezTo>
                <a:cubicBezTo>
                  <a:pt x="2368" y="3561"/>
                  <a:pt x="2732" y="5520"/>
                  <a:pt x="2944" y="5520"/>
                </a:cubicBezTo>
                <a:cubicBezTo>
                  <a:pt x="2946" y="5520"/>
                  <a:pt x="2949" y="5519"/>
                  <a:pt x="2951" y="5519"/>
                </a:cubicBezTo>
                <a:cubicBezTo>
                  <a:pt x="3161" y="5472"/>
                  <a:pt x="3425" y="3490"/>
                  <a:pt x="3425" y="3490"/>
                </a:cubicBezTo>
                <a:cubicBezTo>
                  <a:pt x="3425" y="3490"/>
                  <a:pt x="4140" y="3698"/>
                  <a:pt x="4360" y="3698"/>
                </a:cubicBezTo>
                <a:cubicBezTo>
                  <a:pt x="4400" y="3698"/>
                  <a:pt x="4424" y="3691"/>
                  <a:pt x="4424" y="3674"/>
                </a:cubicBezTo>
                <a:cubicBezTo>
                  <a:pt x="4421" y="3568"/>
                  <a:pt x="3877" y="3009"/>
                  <a:pt x="3877" y="3009"/>
                </a:cubicBezTo>
                <a:cubicBezTo>
                  <a:pt x="3877" y="3009"/>
                  <a:pt x="5754" y="2830"/>
                  <a:pt x="5391" y="2692"/>
                </a:cubicBezTo>
                <a:cubicBezTo>
                  <a:pt x="5028" y="2554"/>
                  <a:pt x="3838" y="2374"/>
                  <a:pt x="3838" y="2374"/>
                </a:cubicBezTo>
                <a:cubicBezTo>
                  <a:pt x="3838" y="2374"/>
                  <a:pt x="4469" y="1576"/>
                  <a:pt x="4305" y="1576"/>
                </a:cubicBezTo>
                <a:cubicBezTo>
                  <a:pt x="4305" y="1576"/>
                  <a:pt x="4304" y="1576"/>
                  <a:pt x="4304" y="1576"/>
                </a:cubicBezTo>
                <a:cubicBezTo>
                  <a:pt x="4135" y="1580"/>
                  <a:pt x="3218" y="2072"/>
                  <a:pt x="3218" y="2072"/>
                </a:cubicBezTo>
                <a:cubicBezTo>
                  <a:pt x="3218" y="2072"/>
                  <a:pt x="2937"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5933088" y="2576957"/>
            <a:ext cx="87914" cy="81778"/>
          </a:xfrm>
          <a:custGeom>
            <a:rect b="b" l="l" r="r" t="t"/>
            <a:pathLst>
              <a:path extrusionOk="0" h="2159" w="2321">
                <a:moveTo>
                  <a:pt x="1303" y="1"/>
                </a:moveTo>
                <a:cubicBezTo>
                  <a:pt x="1236" y="1"/>
                  <a:pt x="1132" y="112"/>
                  <a:pt x="1078" y="196"/>
                </a:cubicBezTo>
                <a:lnTo>
                  <a:pt x="789" y="652"/>
                </a:lnTo>
                <a:cubicBezTo>
                  <a:pt x="789" y="652"/>
                  <a:pt x="763" y="652"/>
                  <a:pt x="721" y="652"/>
                </a:cubicBezTo>
                <a:cubicBezTo>
                  <a:pt x="555" y="652"/>
                  <a:pt x="136" y="659"/>
                  <a:pt x="76" y="737"/>
                </a:cubicBezTo>
                <a:cubicBezTo>
                  <a:pt x="0" y="834"/>
                  <a:pt x="488" y="1203"/>
                  <a:pt x="488" y="1203"/>
                </a:cubicBezTo>
                <a:cubicBezTo>
                  <a:pt x="488" y="1203"/>
                  <a:pt x="218" y="1854"/>
                  <a:pt x="276" y="1999"/>
                </a:cubicBezTo>
                <a:cubicBezTo>
                  <a:pt x="283" y="2018"/>
                  <a:pt x="301" y="2027"/>
                  <a:pt x="327" y="2027"/>
                </a:cubicBezTo>
                <a:cubicBezTo>
                  <a:pt x="499" y="2027"/>
                  <a:pt x="1020" y="1651"/>
                  <a:pt x="1020" y="1651"/>
                </a:cubicBezTo>
                <a:cubicBezTo>
                  <a:pt x="1020" y="1651"/>
                  <a:pt x="1242" y="2106"/>
                  <a:pt x="1396" y="2156"/>
                </a:cubicBezTo>
                <a:cubicBezTo>
                  <a:pt x="1401" y="2158"/>
                  <a:pt x="1405" y="2159"/>
                  <a:pt x="1410" y="2159"/>
                </a:cubicBezTo>
                <a:cubicBezTo>
                  <a:pt x="1553" y="2159"/>
                  <a:pt x="1610" y="1444"/>
                  <a:pt x="1610" y="1444"/>
                </a:cubicBezTo>
                <a:cubicBezTo>
                  <a:pt x="1610" y="1444"/>
                  <a:pt x="1621" y="1444"/>
                  <a:pt x="1639" y="1444"/>
                </a:cubicBezTo>
                <a:cubicBezTo>
                  <a:pt x="1748" y="1444"/>
                  <a:pt x="2125" y="1440"/>
                  <a:pt x="2215" y="1379"/>
                </a:cubicBezTo>
                <a:cubicBezTo>
                  <a:pt x="2320" y="1306"/>
                  <a:pt x="1503" y="822"/>
                  <a:pt x="1503" y="822"/>
                </a:cubicBezTo>
                <a:cubicBezTo>
                  <a:pt x="1503" y="822"/>
                  <a:pt x="1399" y="104"/>
                  <a:pt x="1344" y="23"/>
                </a:cubicBezTo>
                <a:cubicBezTo>
                  <a:pt x="1333" y="7"/>
                  <a:pt x="1319" y="1"/>
                  <a:pt x="1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8095488" y="4313068"/>
            <a:ext cx="46703" cy="44241"/>
          </a:xfrm>
          <a:custGeom>
            <a:rect b="b" l="l" r="r" t="t"/>
            <a:pathLst>
              <a:path extrusionOk="0" h="1168" w="1233">
                <a:moveTo>
                  <a:pt x="617" y="0"/>
                </a:moveTo>
                <a:cubicBezTo>
                  <a:pt x="326" y="0"/>
                  <a:pt x="75" y="217"/>
                  <a:pt x="40" y="515"/>
                </a:cubicBezTo>
                <a:cubicBezTo>
                  <a:pt x="1" y="834"/>
                  <a:pt x="228" y="1125"/>
                  <a:pt x="547" y="1163"/>
                </a:cubicBezTo>
                <a:cubicBezTo>
                  <a:pt x="571" y="1166"/>
                  <a:pt x="594" y="1167"/>
                  <a:pt x="618" y="1167"/>
                </a:cubicBezTo>
                <a:cubicBezTo>
                  <a:pt x="907" y="1167"/>
                  <a:pt x="1158" y="950"/>
                  <a:pt x="1193" y="654"/>
                </a:cubicBezTo>
                <a:cubicBezTo>
                  <a:pt x="1232" y="333"/>
                  <a:pt x="1005" y="44"/>
                  <a:pt x="686" y="4"/>
                </a:cubicBezTo>
                <a:cubicBezTo>
                  <a:pt x="663" y="1"/>
                  <a:pt x="640" y="0"/>
                  <a:pt x="6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7959325" y="2086875"/>
            <a:ext cx="27234" cy="25832"/>
          </a:xfrm>
          <a:custGeom>
            <a:rect b="b" l="l" r="r" t="t"/>
            <a:pathLst>
              <a:path extrusionOk="0" h="682" w="719">
                <a:moveTo>
                  <a:pt x="360" y="1"/>
                </a:moveTo>
                <a:cubicBezTo>
                  <a:pt x="191" y="1"/>
                  <a:pt x="44" y="128"/>
                  <a:pt x="23" y="300"/>
                </a:cubicBezTo>
                <a:cubicBezTo>
                  <a:pt x="0" y="488"/>
                  <a:pt x="133" y="657"/>
                  <a:pt x="319" y="679"/>
                </a:cubicBezTo>
                <a:cubicBezTo>
                  <a:pt x="333" y="681"/>
                  <a:pt x="348" y="682"/>
                  <a:pt x="362" y="682"/>
                </a:cubicBezTo>
                <a:cubicBezTo>
                  <a:pt x="531" y="682"/>
                  <a:pt x="676" y="555"/>
                  <a:pt x="697" y="382"/>
                </a:cubicBezTo>
                <a:cubicBezTo>
                  <a:pt x="718" y="196"/>
                  <a:pt x="586" y="27"/>
                  <a:pt x="401" y="3"/>
                </a:cubicBezTo>
                <a:cubicBezTo>
                  <a:pt x="387" y="1"/>
                  <a:pt x="373" y="1"/>
                  <a:pt x="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4763499" y="3127490"/>
            <a:ext cx="27272" cy="25832"/>
          </a:xfrm>
          <a:custGeom>
            <a:rect b="b" l="l" r="r" t="t"/>
            <a:pathLst>
              <a:path extrusionOk="0" h="682" w="720">
                <a:moveTo>
                  <a:pt x="359" y="0"/>
                </a:moveTo>
                <a:cubicBezTo>
                  <a:pt x="190" y="0"/>
                  <a:pt x="44" y="127"/>
                  <a:pt x="24" y="300"/>
                </a:cubicBezTo>
                <a:cubicBezTo>
                  <a:pt x="0" y="486"/>
                  <a:pt x="134" y="655"/>
                  <a:pt x="320" y="679"/>
                </a:cubicBezTo>
                <a:cubicBezTo>
                  <a:pt x="334" y="681"/>
                  <a:pt x="348" y="682"/>
                  <a:pt x="361" y="682"/>
                </a:cubicBezTo>
                <a:cubicBezTo>
                  <a:pt x="530" y="682"/>
                  <a:pt x="677" y="555"/>
                  <a:pt x="697" y="382"/>
                </a:cubicBezTo>
                <a:cubicBezTo>
                  <a:pt x="720" y="194"/>
                  <a:pt x="587" y="25"/>
                  <a:pt x="401" y="3"/>
                </a:cubicBezTo>
                <a:cubicBezTo>
                  <a:pt x="387" y="1"/>
                  <a:pt x="373" y="0"/>
                  <a:pt x="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5048326" y="3400543"/>
            <a:ext cx="27348" cy="25832"/>
          </a:xfrm>
          <a:custGeom>
            <a:rect b="b" l="l" r="r" t="t"/>
            <a:pathLst>
              <a:path extrusionOk="0" h="682" w="722">
                <a:moveTo>
                  <a:pt x="361" y="0"/>
                </a:moveTo>
                <a:cubicBezTo>
                  <a:pt x="192" y="0"/>
                  <a:pt x="45" y="127"/>
                  <a:pt x="23" y="300"/>
                </a:cubicBezTo>
                <a:cubicBezTo>
                  <a:pt x="1" y="487"/>
                  <a:pt x="134" y="656"/>
                  <a:pt x="320" y="679"/>
                </a:cubicBezTo>
                <a:cubicBezTo>
                  <a:pt x="334" y="681"/>
                  <a:pt x="348" y="682"/>
                  <a:pt x="362" y="682"/>
                </a:cubicBezTo>
                <a:cubicBezTo>
                  <a:pt x="531" y="682"/>
                  <a:pt x="678" y="555"/>
                  <a:pt x="698" y="382"/>
                </a:cubicBezTo>
                <a:cubicBezTo>
                  <a:pt x="721" y="196"/>
                  <a:pt x="587" y="25"/>
                  <a:pt x="402" y="3"/>
                </a:cubicBezTo>
                <a:cubicBezTo>
                  <a:pt x="388" y="1"/>
                  <a:pt x="374" y="0"/>
                  <a:pt x="3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5554035" y="3071240"/>
            <a:ext cx="27234" cy="25832"/>
          </a:xfrm>
          <a:custGeom>
            <a:rect b="b" l="l" r="r" t="t"/>
            <a:pathLst>
              <a:path extrusionOk="0" h="682" w="719">
                <a:moveTo>
                  <a:pt x="360" y="0"/>
                </a:moveTo>
                <a:cubicBezTo>
                  <a:pt x="191" y="0"/>
                  <a:pt x="45" y="127"/>
                  <a:pt x="23" y="300"/>
                </a:cubicBezTo>
                <a:cubicBezTo>
                  <a:pt x="0" y="487"/>
                  <a:pt x="133" y="656"/>
                  <a:pt x="319" y="679"/>
                </a:cubicBezTo>
                <a:cubicBezTo>
                  <a:pt x="333" y="681"/>
                  <a:pt x="347" y="682"/>
                  <a:pt x="361" y="682"/>
                </a:cubicBezTo>
                <a:cubicBezTo>
                  <a:pt x="530" y="682"/>
                  <a:pt x="675" y="555"/>
                  <a:pt x="697" y="382"/>
                </a:cubicBezTo>
                <a:cubicBezTo>
                  <a:pt x="719" y="195"/>
                  <a:pt x="586" y="25"/>
                  <a:pt x="401" y="3"/>
                </a:cubicBezTo>
                <a:cubicBezTo>
                  <a:pt x="387" y="1"/>
                  <a:pt x="373"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5816363" y="3153332"/>
            <a:ext cx="87914" cy="81778"/>
          </a:xfrm>
          <a:custGeom>
            <a:rect b="b" l="l" r="r" t="t"/>
            <a:pathLst>
              <a:path extrusionOk="0" h="2159" w="2321">
                <a:moveTo>
                  <a:pt x="1303" y="1"/>
                </a:moveTo>
                <a:cubicBezTo>
                  <a:pt x="1236" y="1"/>
                  <a:pt x="1132" y="112"/>
                  <a:pt x="1078" y="196"/>
                </a:cubicBezTo>
                <a:lnTo>
                  <a:pt x="789" y="652"/>
                </a:lnTo>
                <a:cubicBezTo>
                  <a:pt x="789" y="652"/>
                  <a:pt x="763" y="652"/>
                  <a:pt x="721" y="652"/>
                </a:cubicBezTo>
                <a:cubicBezTo>
                  <a:pt x="555" y="652"/>
                  <a:pt x="136" y="659"/>
                  <a:pt x="76" y="737"/>
                </a:cubicBezTo>
                <a:cubicBezTo>
                  <a:pt x="0" y="834"/>
                  <a:pt x="488" y="1203"/>
                  <a:pt x="488" y="1203"/>
                </a:cubicBezTo>
                <a:cubicBezTo>
                  <a:pt x="488" y="1203"/>
                  <a:pt x="218" y="1854"/>
                  <a:pt x="276" y="1999"/>
                </a:cubicBezTo>
                <a:cubicBezTo>
                  <a:pt x="283" y="2018"/>
                  <a:pt x="301" y="2027"/>
                  <a:pt x="327" y="2027"/>
                </a:cubicBezTo>
                <a:cubicBezTo>
                  <a:pt x="499" y="2027"/>
                  <a:pt x="1020" y="1651"/>
                  <a:pt x="1020" y="1651"/>
                </a:cubicBezTo>
                <a:cubicBezTo>
                  <a:pt x="1020" y="1651"/>
                  <a:pt x="1242" y="2106"/>
                  <a:pt x="1396" y="2156"/>
                </a:cubicBezTo>
                <a:cubicBezTo>
                  <a:pt x="1401" y="2158"/>
                  <a:pt x="1405" y="2159"/>
                  <a:pt x="1410" y="2159"/>
                </a:cubicBezTo>
                <a:cubicBezTo>
                  <a:pt x="1553" y="2159"/>
                  <a:pt x="1610" y="1444"/>
                  <a:pt x="1610" y="1444"/>
                </a:cubicBezTo>
                <a:cubicBezTo>
                  <a:pt x="1610" y="1444"/>
                  <a:pt x="1621" y="1444"/>
                  <a:pt x="1639" y="1444"/>
                </a:cubicBezTo>
                <a:cubicBezTo>
                  <a:pt x="1748" y="1444"/>
                  <a:pt x="2125" y="1440"/>
                  <a:pt x="2215" y="1379"/>
                </a:cubicBezTo>
                <a:cubicBezTo>
                  <a:pt x="2320" y="1306"/>
                  <a:pt x="1503" y="822"/>
                  <a:pt x="1503" y="822"/>
                </a:cubicBezTo>
                <a:cubicBezTo>
                  <a:pt x="1503" y="822"/>
                  <a:pt x="1399" y="104"/>
                  <a:pt x="1344" y="23"/>
                </a:cubicBezTo>
                <a:cubicBezTo>
                  <a:pt x="1333" y="7"/>
                  <a:pt x="1319" y="1"/>
                  <a:pt x="1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7" name="Google Shape;5057;p72"/>
          <p:cNvGrpSpPr/>
          <p:nvPr/>
        </p:nvGrpSpPr>
        <p:grpSpPr>
          <a:xfrm>
            <a:off x="634843" y="2769176"/>
            <a:ext cx="1696053" cy="1884449"/>
            <a:chOff x="634843" y="2769176"/>
            <a:chExt cx="1696053" cy="1884449"/>
          </a:xfrm>
        </p:grpSpPr>
        <p:sp>
          <p:nvSpPr>
            <p:cNvPr id="5058" name="Google Shape;5058;p72"/>
            <p:cNvSpPr/>
            <p:nvPr/>
          </p:nvSpPr>
          <p:spPr>
            <a:xfrm>
              <a:off x="843094" y="2815900"/>
              <a:ext cx="1107450" cy="1837725"/>
            </a:xfrm>
            <a:custGeom>
              <a:rect b="b" l="l" r="r" t="t"/>
              <a:pathLst>
                <a:path extrusionOk="0" h="73509" w="44298">
                  <a:moveTo>
                    <a:pt x="5973" y="1"/>
                  </a:moveTo>
                  <a:cubicBezTo>
                    <a:pt x="5453" y="1"/>
                    <a:pt x="4931" y="60"/>
                    <a:pt x="4428" y="179"/>
                  </a:cubicBezTo>
                  <a:cubicBezTo>
                    <a:pt x="3150" y="481"/>
                    <a:pt x="1989" y="1168"/>
                    <a:pt x="1284" y="2265"/>
                  </a:cubicBezTo>
                  <a:cubicBezTo>
                    <a:pt x="0" y="4262"/>
                    <a:pt x="542" y="6884"/>
                    <a:pt x="1204" y="9163"/>
                  </a:cubicBezTo>
                  <a:cubicBezTo>
                    <a:pt x="1270" y="9388"/>
                    <a:pt x="1337" y="9612"/>
                    <a:pt x="1403" y="9836"/>
                  </a:cubicBezTo>
                  <a:cubicBezTo>
                    <a:pt x="1773" y="9830"/>
                    <a:pt x="2142" y="9827"/>
                    <a:pt x="2513" y="9827"/>
                  </a:cubicBezTo>
                  <a:cubicBezTo>
                    <a:pt x="4982" y="9827"/>
                    <a:pt x="7467" y="9954"/>
                    <a:pt x="9842" y="10033"/>
                  </a:cubicBezTo>
                  <a:cubicBezTo>
                    <a:pt x="7139" y="10220"/>
                    <a:pt x="4560" y="10984"/>
                    <a:pt x="1959" y="11646"/>
                  </a:cubicBezTo>
                  <a:cubicBezTo>
                    <a:pt x="2804" y="14297"/>
                    <a:pt x="3755" y="16914"/>
                    <a:pt x="4808" y="19490"/>
                  </a:cubicBezTo>
                  <a:cubicBezTo>
                    <a:pt x="5680" y="19422"/>
                    <a:pt x="6558" y="19397"/>
                    <a:pt x="7440" y="19397"/>
                  </a:cubicBezTo>
                  <a:cubicBezTo>
                    <a:pt x="9884" y="19397"/>
                    <a:pt x="12361" y="19594"/>
                    <a:pt x="14850" y="19643"/>
                  </a:cubicBezTo>
                  <a:cubicBezTo>
                    <a:pt x="11700" y="20220"/>
                    <a:pt x="8563" y="20634"/>
                    <a:pt x="5418" y="20946"/>
                  </a:cubicBezTo>
                  <a:cubicBezTo>
                    <a:pt x="6262" y="22926"/>
                    <a:pt x="7165" y="24882"/>
                    <a:pt x="8130" y="26806"/>
                  </a:cubicBezTo>
                  <a:cubicBezTo>
                    <a:pt x="8318" y="27183"/>
                    <a:pt x="8513" y="27556"/>
                    <a:pt x="8706" y="27930"/>
                  </a:cubicBezTo>
                  <a:cubicBezTo>
                    <a:pt x="11327" y="27652"/>
                    <a:pt x="13931" y="27285"/>
                    <a:pt x="16570" y="27285"/>
                  </a:cubicBezTo>
                  <a:cubicBezTo>
                    <a:pt x="17418" y="27285"/>
                    <a:pt x="18270" y="27323"/>
                    <a:pt x="19127" y="27414"/>
                  </a:cubicBezTo>
                  <a:cubicBezTo>
                    <a:pt x="15881" y="27922"/>
                    <a:pt x="12512" y="28376"/>
                    <a:pt x="9181" y="28848"/>
                  </a:cubicBezTo>
                  <a:cubicBezTo>
                    <a:pt x="10125" y="30634"/>
                    <a:pt x="11119" y="32392"/>
                    <a:pt x="12162" y="34123"/>
                  </a:cubicBezTo>
                  <a:cubicBezTo>
                    <a:pt x="15537" y="33717"/>
                    <a:pt x="18933" y="33056"/>
                    <a:pt x="22290" y="32875"/>
                  </a:cubicBezTo>
                  <a:lnTo>
                    <a:pt x="22352" y="33013"/>
                  </a:lnTo>
                  <a:cubicBezTo>
                    <a:pt x="19542" y="34263"/>
                    <a:pt x="16717" y="35629"/>
                    <a:pt x="13801" y="36749"/>
                  </a:cubicBezTo>
                  <a:cubicBezTo>
                    <a:pt x="14922" y="38493"/>
                    <a:pt x="16094" y="40201"/>
                    <a:pt x="17313" y="41875"/>
                  </a:cubicBezTo>
                  <a:cubicBezTo>
                    <a:pt x="20259" y="41555"/>
                    <a:pt x="23197" y="41210"/>
                    <a:pt x="26169" y="40950"/>
                  </a:cubicBezTo>
                  <a:lnTo>
                    <a:pt x="26169" y="40950"/>
                  </a:lnTo>
                  <a:cubicBezTo>
                    <a:pt x="23630" y="41823"/>
                    <a:pt x="21172" y="42901"/>
                    <a:pt x="18631" y="43651"/>
                  </a:cubicBezTo>
                  <a:cubicBezTo>
                    <a:pt x="19907" y="45330"/>
                    <a:pt x="21235" y="46968"/>
                    <a:pt x="22608" y="48568"/>
                  </a:cubicBezTo>
                  <a:cubicBezTo>
                    <a:pt x="25105" y="48590"/>
                    <a:pt x="27572" y="48623"/>
                    <a:pt x="30117" y="49086"/>
                  </a:cubicBezTo>
                  <a:cubicBezTo>
                    <a:pt x="28461" y="49968"/>
                    <a:pt x="26688" y="50683"/>
                    <a:pt x="24881" y="51132"/>
                  </a:cubicBezTo>
                  <a:cubicBezTo>
                    <a:pt x="25873" y="52216"/>
                    <a:pt x="26888" y="53282"/>
                    <a:pt x="27925" y="54324"/>
                  </a:cubicBezTo>
                  <a:cubicBezTo>
                    <a:pt x="29760" y="56166"/>
                    <a:pt x="33424" y="60805"/>
                    <a:pt x="36617" y="60805"/>
                  </a:cubicBezTo>
                  <a:cubicBezTo>
                    <a:pt x="37071" y="60805"/>
                    <a:pt x="37517" y="60711"/>
                    <a:pt x="37946" y="60501"/>
                  </a:cubicBezTo>
                  <a:cubicBezTo>
                    <a:pt x="39003" y="62553"/>
                    <a:pt x="39994" y="64640"/>
                    <a:pt x="40914" y="66758"/>
                  </a:cubicBezTo>
                  <a:cubicBezTo>
                    <a:pt x="41394" y="67862"/>
                    <a:pt x="41864" y="68972"/>
                    <a:pt x="42314" y="70091"/>
                  </a:cubicBezTo>
                  <a:cubicBezTo>
                    <a:pt x="42539" y="70650"/>
                    <a:pt x="42778" y="71201"/>
                    <a:pt x="42997" y="71761"/>
                  </a:cubicBezTo>
                  <a:cubicBezTo>
                    <a:pt x="43107" y="72042"/>
                    <a:pt x="43216" y="72321"/>
                    <a:pt x="43330" y="72599"/>
                  </a:cubicBezTo>
                  <a:cubicBezTo>
                    <a:pt x="43447" y="72884"/>
                    <a:pt x="43618" y="73120"/>
                    <a:pt x="43786" y="73375"/>
                  </a:cubicBezTo>
                  <a:cubicBezTo>
                    <a:pt x="43846" y="73467"/>
                    <a:pt x="43934" y="73508"/>
                    <a:pt x="44018" y="73508"/>
                  </a:cubicBezTo>
                  <a:cubicBezTo>
                    <a:pt x="44162" y="73508"/>
                    <a:pt x="44298" y="73389"/>
                    <a:pt x="44278" y="73197"/>
                  </a:cubicBezTo>
                  <a:cubicBezTo>
                    <a:pt x="44250" y="72942"/>
                    <a:pt x="44243" y="72679"/>
                    <a:pt x="44173" y="72434"/>
                  </a:cubicBezTo>
                  <a:cubicBezTo>
                    <a:pt x="44099" y="72171"/>
                    <a:pt x="44004" y="71912"/>
                    <a:pt x="43913" y="71655"/>
                  </a:cubicBezTo>
                  <a:cubicBezTo>
                    <a:pt x="43730" y="71148"/>
                    <a:pt x="43551" y="70637"/>
                    <a:pt x="43370" y="70131"/>
                  </a:cubicBezTo>
                  <a:cubicBezTo>
                    <a:pt x="43005" y="69119"/>
                    <a:pt x="42595" y="68119"/>
                    <a:pt x="42175" y="67128"/>
                  </a:cubicBezTo>
                  <a:cubicBezTo>
                    <a:pt x="41336" y="65146"/>
                    <a:pt x="40436" y="63190"/>
                    <a:pt x="39476" y="61263"/>
                  </a:cubicBezTo>
                  <a:cubicBezTo>
                    <a:pt x="39250" y="60810"/>
                    <a:pt x="39021" y="60358"/>
                    <a:pt x="38789" y="59909"/>
                  </a:cubicBezTo>
                  <a:cubicBezTo>
                    <a:pt x="38927" y="59782"/>
                    <a:pt x="39061" y="59639"/>
                    <a:pt x="39194" y="59481"/>
                  </a:cubicBezTo>
                  <a:cubicBezTo>
                    <a:pt x="39364" y="59277"/>
                    <a:pt x="39513" y="59059"/>
                    <a:pt x="39646" y="58828"/>
                  </a:cubicBezTo>
                  <a:cubicBezTo>
                    <a:pt x="41437" y="55716"/>
                    <a:pt x="39835" y="50410"/>
                    <a:pt x="38551" y="46779"/>
                  </a:cubicBezTo>
                  <a:cubicBezTo>
                    <a:pt x="37049" y="48514"/>
                    <a:pt x="35718" y="50372"/>
                    <a:pt x="34421" y="52295"/>
                  </a:cubicBezTo>
                  <a:cubicBezTo>
                    <a:pt x="34398" y="52258"/>
                    <a:pt x="34375" y="52222"/>
                    <a:pt x="34352" y="52185"/>
                  </a:cubicBezTo>
                  <a:cubicBezTo>
                    <a:pt x="35409" y="49431"/>
                    <a:pt x="36464" y="46670"/>
                    <a:pt x="37480" y="43818"/>
                  </a:cubicBezTo>
                  <a:cubicBezTo>
                    <a:pt x="36503" y="41114"/>
                    <a:pt x="35501" y="38391"/>
                    <a:pt x="34443" y="35684"/>
                  </a:cubicBezTo>
                  <a:cubicBezTo>
                    <a:pt x="32822" y="38188"/>
                    <a:pt x="31350" y="40824"/>
                    <a:pt x="29723" y="43323"/>
                  </a:cubicBezTo>
                  <a:cubicBezTo>
                    <a:pt x="31225" y="40141"/>
                    <a:pt x="32502" y="36761"/>
                    <a:pt x="33538" y="33412"/>
                  </a:cubicBezTo>
                  <a:cubicBezTo>
                    <a:pt x="32430" y="30679"/>
                    <a:pt x="31256" y="27975"/>
                    <a:pt x="29979" y="25340"/>
                  </a:cubicBezTo>
                  <a:cubicBezTo>
                    <a:pt x="28371" y="27780"/>
                    <a:pt x="26713" y="30172"/>
                    <a:pt x="24921" y="32447"/>
                  </a:cubicBezTo>
                  <a:cubicBezTo>
                    <a:pt x="26149" y="29594"/>
                    <a:pt x="28099" y="27151"/>
                    <a:pt x="29533" y="24432"/>
                  </a:cubicBezTo>
                  <a:cubicBezTo>
                    <a:pt x="28106" y="21560"/>
                    <a:pt x="26553" y="18775"/>
                    <a:pt x="24827" y="16132"/>
                  </a:cubicBezTo>
                  <a:cubicBezTo>
                    <a:pt x="22892" y="18493"/>
                    <a:pt x="20973" y="20893"/>
                    <a:pt x="19056" y="23299"/>
                  </a:cubicBezTo>
                  <a:cubicBezTo>
                    <a:pt x="19050" y="23284"/>
                    <a:pt x="19044" y="23268"/>
                    <a:pt x="19036" y="23253"/>
                  </a:cubicBezTo>
                  <a:cubicBezTo>
                    <a:pt x="20898" y="20531"/>
                    <a:pt x="22410" y="17569"/>
                    <a:pt x="23726" y="14506"/>
                  </a:cubicBezTo>
                  <a:cubicBezTo>
                    <a:pt x="21774" y="11705"/>
                    <a:pt x="19612" y="9079"/>
                    <a:pt x="17176" y="6702"/>
                  </a:cubicBezTo>
                  <a:cubicBezTo>
                    <a:pt x="15645" y="8694"/>
                    <a:pt x="14221" y="10765"/>
                    <a:pt x="12210" y="12406"/>
                  </a:cubicBezTo>
                  <a:cubicBezTo>
                    <a:pt x="13664" y="10146"/>
                    <a:pt x="14401" y="7577"/>
                    <a:pt x="15539" y="5181"/>
                  </a:cubicBezTo>
                  <a:cubicBezTo>
                    <a:pt x="14655" y="4396"/>
                    <a:pt x="13736" y="3643"/>
                    <a:pt x="12781" y="2924"/>
                  </a:cubicBezTo>
                  <a:cubicBezTo>
                    <a:pt x="11053" y="1621"/>
                    <a:pt x="9154" y="424"/>
                    <a:pt x="7017" y="83"/>
                  </a:cubicBezTo>
                  <a:cubicBezTo>
                    <a:pt x="6674" y="28"/>
                    <a:pt x="6324" y="1"/>
                    <a:pt x="5973" y="1"/>
                  </a:cubicBezTo>
                  <a:close/>
                </a:path>
              </a:pathLst>
            </a:custGeom>
            <a:solidFill>
              <a:schemeClr val="dk1"/>
            </a:solidFill>
            <a:ln cap="flat" cmpd="sng" w="38100">
              <a:solidFill>
                <a:schemeClr val="dk1"/>
              </a:solidFill>
              <a:prstDash val="solid"/>
              <a:round/>
              <a:headEnd len="sm" w="sm" type="none"/>
              <a:tailEnd len="sm" w="sm" type="none"/>
            </a:ln>
            <a:effectLst>
              <a:outerShdw rotWithShape="0" algn="bl" dir="5400000" dist="28575">
                <a:schemeClr val="accent5">
                  <a:alpha val="26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9" name="Google Shape;5059;p72"/>
            <p:cNvGrpSpPr/>
            <p:nvPr/>
          </p:nvGrpSpPr>
          <p:grpSpPr>
            <a:xfrm flipH="1" rot="-2504437">
              <a:off x="1201314" y="2713417"/>
              <a:ext cx="563110" cy="1916541"/>
              <a:chOff x="3585700" y="3260550"/>
              <a:chExt cx="450975" cy="1534800"/>
            </a:xfrm>
          </p:grpSpPr>
          <p:sp>
            <p:nvSpPr>
              <p:cNvPr id="5060" name="Google Shape;5060;p72"/>
              <p:cNvSpPr/>
              <p:nvPr/>
            </p:nvSpPr>
            <p:spPr>
              <a:xfrm>
                <a:off x="3585700" y="3263525"/>
                <a:ext cx="346650" cy="1273775"/>
              </a:xfrm>
              <a:custGeom>
                <a:rect b="b" l="l" r="r" t="t"/>
                <a:pathLst>
                  <a:path extrusionOk="0" h="50951" w="13866">
                    <a:moveTo>
                      <a:pt x="5156" y="1"/>
                    </a:moveTo>
                    <a:lnTo>
                      <a:pt x="5156" y="1"/>
                    </a:lnTo>
                    <a:cubicBezTo>
                      <a:pt x="4202" y="242"/>
                      <a:pt x="3310" y="837"/>
                      <a:pt x="2674" y="1601"/>
                    </a:cubicBezTo>
                    <a:cubicBezTo>
                      <a:pt x="1636" y="2845"/>
                      <a:pt x="1156" y="4455"/>
                      <a:pt x="823" y="6040"/>
                    </a:cubicBezTo>
                    <a:cubicBezTo>
                      <a:pt x="638" y="6915"/>
                      <a:pt x="491" y="7792"/>
                      <a:pt x="378" y="8671"/>
                    </a:cubicBezTo>
                    <a:cubicBezTo>
                      <a:pt x="2200" y="9462"/>
                      <a:pt x="3880" y="10548"/>
                      <a:pt x="5814" y="11106"/>
                    </a:cubicBezTo>
                    <a:cubicBezTo>
                      <a:pt x="5691" y="11110"/>
                      <a:pt x="5569" y="11112"/>
                      <a:pt x="5447" y="11112"/>
                    </a:cubicBezTo>
                    <a:cubicBezTo>
                      <a:pt x="3642" y="11112"/>
                      <a:pt x="1933" y="10681"/>
                      <a:pt x="205" y="10335"/>
                    </a:cubicBezTo>
                    <a:lnTo>
                      <a:pt x="205" y="10335"/>
                    </a:lnTo>
                    <a:cubicBezTo>
                      <a:pt x="1" y="12875"/>
                      <a:pt x="74" y="15419"/>
                      <a:pt x="352" y="17960"/>
                    </a:cubicBezTo>
                    <a:cubicBezTo>
                      <a:pt x="2759" y="19115"/>
                      <a:pt x="5234" y="20092"/>
                      <a:pt x="7802" y="20709"/>
                    </a:cubicBezTo>
                    <a:cubicBezTo>
                      <a:pt x="5374" y="20267"/>
                      <a:pt x="2946" y="19824"/>
                      <a:pt x="532" y="19419"/>
                    </a:cubicBezTo>
                    <a:lnTo>
                      <a:pt x="532" y="19419"/>
                    </a:lnTo>
                    <a:cubicBezTo>
                      <a:pt x="860" y="21761"/>
                      <a:pt x="1356" y="24094"/>
                      <a:pt x="1965" y="26417"/>
                    </a:cubicBezTo>
                    <a:cubicBezTo>
                      <a:pt x="4112" y="27244"/>
                      <a:pt x="6415" y="27663"/>
                      <a:pt x="8511" y="28667"/>
                    </a:cubicBezTo>
                    <a:cubicBezTo>
                      <a:pt x="6381" y="28266"/>
                      <a:pt x="4268" y="27734"/>
                      <a:pt x="2160" y="27149"/>
                    </a:cubicBezTo>
                    <a:lnTo>
                      <a:pt x="2160" y="27149"/>
                    </a:lnTo>
                    <a:cubicBezTo>
                      <a:pt x="2737" y="29264"/>
                      <a:pt x="3406" y="31367"/>
                      <a:pt x="4126" y="33452"/>
                    </a:cubicBezTo>
                    <a:cubicBezTo>
                      <a:pt x="6359" y="34830"/>
                      <a:pt x="8742" y="36109"/>
                      <a:pt x="11156" y="37164"/>
                    </a:cubicBezTo>
                    <a:cubicBezTo>
                      <a:pt x="9010" y="36556"/>
                      <a:pt x="6880" y="35794"/>
                      <a:pt x="4735" y="35179"/>
                    </a:cubicBezTo>
                    <a:lnTo>
                      <a:pt x="4735" y="35179"/>
                    </a:lnTo>
                    <a:cubicBezTo>
                      <a:pt x="5471" y="37227"/>
                      <a:pt x="6246" y="39256"/>
                      <a:pt x="7026" y="41262"/>
                    </a:cubicBezTo>
                    <a:cubicBezTo>
                      <a:pt x="9124" y="42436"/>
                      <a:pt x="11194" y="43534"/>
                      <a:pt x="13264" y="44628"/>
                    </a:cubicBezTo>
                    <a:cubicBezTo>
                      <a:pt x="11471" y="44144"/>
                      <a:pt x="9697" y="43714"/>
                      <a:pt x="7881" y="43459"/>
                    </a:cubicBezTo>
                    <a:lnTo>
                      <a:pt x="7881" y="43459"/>
                    </a:lnTo>
                    <a:cubicBezTo>
                      <a:pt x="9022" y="46337"/>
                      <a:pt x="10907" y="50485"/>
                      <a:pt x="13771" y="50940"/>
                    </a:cubicBezTo>
                    <a:cubicBezTo>
                      <a:pt x="13804" y="50945"/>
                      <a:pt x="13833" y="50946"/>
                      <a:pt x="13865" y="50950"/>
                    </a:cubicBezTo>
                    <a:cubicBezTo>
                      <a:pt x="13529" y="48446"/>
                      <a:pt x="13599" y="45800"/>
                      <a:pt x="13747" y="43494"/>
                    </a:cubicBezTo>
                    <a:cubicBezTo>
                      <a:pt x="13747" y="42654"/>
                      <a:pt x="12696" y="41813"/>
                      <a:pt x="12696" y="41182"/>
                    </a:cubicBezTo>
                    <a:cubicBezTo>
                      <a:pt x="12276" y="37818"/>
                      <a:pt x="12065" y="35506"/>
                      <a:pt x="9753" y="32983"/>
                    </a:cubicBezTo>
                    <a:cubicBezTo>
                      <a:pt x="9333" y="32352"/>
                      <a:pt x="9964" y="31721"/>
                      <a:pt x="9964" y="31090"/>
                    </a:cubicBezTo>
                    <a:cubicBezTo>
                      <a:pt x="9753" y="27515"/>
                      <a:pt x="8492" y="24361"/>
                      <a:pt x="8492" y="20788"/>
                    </a:cubicBezTo>
                    <a:cubicBezTo>
                      <a:pt x="8702" y="19737"/>
                      <a:pt x="7021" y="18475"/>
                      <a:pt x="6390" y="17213"/>
                    </a:cubicBezTo>
                    <a:cubicBezTo>
                      <a:pt x="5759" y="15321"/>
                      <a:pt x="7861" y="13638"/>
                      <a:pt x="6601" y="11957"/>
                    </a:cubicBezTo>
                    <a:cubicBezTo>
                      <a:pt x="3922" y="8386"/>
                      <a:pt x="4428" y="4057"/>
                      <a:pt x="5156"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3683675" y="3260550"/>
                <a:ext cx="346650" cy="1277425"/>
              </a:xfrm>
              <a:custGeom>
                <a:rect b="b" l="l" r="r" t="t"/>
                <a:pathLst>
                  <a:path extrusionOk="0" h="51097" w="13866">
                    <a:moveTo>
                      <a:pt x="2155" y="0"/>
                    </a:moveTo>
                    <a:cubicBezTo>
                      <a:pt x="1846" y="0"/>
                      <a:pt x="1537" y="42"/>
                      <a:pt x="1234" y="119"/>
                    </a:cubicBezTo>
                    <a:cubicBezTo>
                      <a:pt x="506" y="4174"/>
                      <a:pt x="1" y="8503"/>
                      <a:pt x="2679" y="12074"/>
                    </a:cubicBezTo>
                    <a:cubicBezTo>
                      <a:pt x="3940" y="13756"/>
                      <a:pt x="1838" y="15438"/>
                      <a:pt x="2468" y="17331"/>
                    </a:cubicBezTo>
                    <a:cubicBezTo>
                      <a:pt x="3099" y="18591"/>
                      <a:pt x="4781" y="19854"/>
                      <a:pt x="4571" y="20906"/>
                    </a:cubicBezTo>
                    <a:cubicBezTo>
                      <a:pt x="4571" y="24480"/>
                      <a:pt x="5831" y="27634"/>
                      <a:pt x="6042" y="31208"/>
                    </a:cubicBezTo>
                    <a:cubicBezTo>
                      <a:pt x="6042" y="31837"/>
                      <a:pt x="5411" y="32468"/>
                      <a:pt x="5831" y="33100"/>
                    </a:cubicBezTo>
                    <a:cubicBezTo>
                      <a:pt x="8143" y="35623"/>
                      <a:pt x="8354" y="37936"/>
                      <a:pt x="8774" y="41300"/>
                    </a:cubicBezTo>
                    <a:cubicBezTo>
                      <a:pt x="8774" y="41930"/>
                      <a:pt x="9826" y="42771"/>
                      <a:pt x="9826" y="43612"/>
                    </a:cubicBezTo>
                    <a:cubicBezTo>
                      <a:pt x="9677" y="45918"/>
                      <a:pt x="9607" y="48563"/>
                      <a:pt x="9943" y="51067"/>
                    </a:cubicBezTo>
                    <a:cubicBezTo>
                      <a:pt x="10095" y="51087"/>
                      <a:pt x="10240" y="51097"/>
                      <a:pt x="10379" y="51097"/>
                    </a:cubicBezTo>
                    <a:cubicBezTo>
                      <a:pt x="13865" y="51097"/>
                      <a:pt x="13504" y="44986"/>
                      <a:pt x="13662" y="42602"/>
                    </a:cubicBezTo>
                    <a:cubicBezTo>
                      <a:pt x="13735" y="41505"/>
                      <a:pt x="13781" y="40403"/>
                      <a:pt x="13806" y="39303"/>
                    </a:cubicBezTo>
                    <a:lnTo>
                      <a:pt x="13806" y="39303"/>
                    </a:lnTo>
                    <a:cubicBezTo>
                      <a:pt x="12566" y="39940"/>
                      <a:pt x="11214" y="40411"/>
                      <a:pt x="9847" y="40727"/>
                    </a:cubicBezTo>
                    <a:cubicBezTo>
                      <a:pt x="11055" y="39214"/>
                      <a:pt x="12429" y="37979"/>
                      <a:pt x="13826" y="36737"/>
                    </a:cubicBezTo>
                    <a:cubicBezTo>
                      <a:pt x="13813" y="35159"/>
                      <a:pt x="13755" y="33582"/>
                      <a:pt x="13647" y="32008"/>
                    </a:cubicBezTo>
                    <a:cubicBezTo>
                      <a:pt x="11844" y="32836"/>
                      <a:pt x="9928" y="33437"/>
                      <a:pt x="8066" y="34194"/>
                    </a:cubicBezTo>
                    <a:cubicBezTo>
                      <a:pt x="9871" y="32878"/>
                      <a:pt x="11697" y="31627"/>
                      <a:pt x="13518" y="30356"/>
                    </a:cubicBezTo>
                    <a:cubicBezTo>
                      <a:pt x="13380" y="28811"/>
                      <a:pt x="13200" y="27270"/>
                      <a:pt x="12974" y="25738"/>
                    </a:cubicBezTo>
                    <a:cubicBezTo>
                      <a:pt x="10684" y="26576"/>
                      <a:pt x="8320" y="27214"/>
                      <a:pt x="6031" y="27927"/>
                    </a:cubicBezTo>
                    <a:cubicBezTo>
                      <a:pt x="8075" y="26289"/>
                      <a:pt x="10414" y="24942"/>
                      <a:pt x="12606" y="23448"/>
                    </a:cubicBezTo>
                    <a:cubicBezTo>
                      <a:pt x="12343" y="21960"/>
                      <a:pt x="12039" y="20478"/>
                      <a:pt x="11690" y="19006"/>
                    </a:cubicBezTo>
                    <a:cubicBezTo>
                      <a:pt x="9580" y="20381"/>
                      <a:pt x="7456" y="21783"/>
                      <a:pt x="5375" y="23094"/>
                    </a:cubicBezTo>
                    <a:cubicBezTo>
                      <a:pt x="7179" y="21148"/>
                      <a:pt x="9373" y="19752"/>
                      <a:pt x="11506" y="18255"/>
                    </a:cubicBezTo>
                    <a:cubicBezTo>
                      <a:pt x="11429" y="17950"/>
                      <a:pt x="11357" y="17643"/>
                      <a:pt x="11278" y="17337"/>
                    </a:cubicBezTo>
                    <a:cubicBezTo>
                      <a:pt x="10875" y="15778"/>
                      <a:pt x="10422" y="14230"/>
                      <a:pt x="9923" y="12698"/>
                    </a:cubicBezTo>
                    <a:cubicBezTo>
                      <a:pt x="7994" y="14071"/>
                      <a:pt x="6022" y="15382"/>
                      <a:pt x="3962" y="16607"/>
                    </a:cubicBezTo>
                    <a:cubicBezTo>
                      <a:pt x="5839" y="14902"/>
                      <a:pt x="7568" y="13054"/>
                      <a:pt x="9550" y="11578"/>
                    </a:cubicBezTo>
                    <a:cubicBezTo>
                      <a:pt x="8876" y="9606"/>
                      <a:pt x="8125" y="7662"/>
                      <a:pt x="7295" y="5751"/>
                    </a:cubicBezTo>
                    <a:cubicBezTo>
                      <a:pt x="5502" y="6658"/>
                      <a:pt x="3673" y="7496"/>
                      <a:pt x="2056" y="8723"/>
                    </a:cubicBezTo>
                    <a:cubicBezTo>
                      <a:pt x="3552" y="7326"/>
                      <a:pt x="5098" y="5823"/>
                      <a:pt x="6719" y="4457"/>
                    </a:cubicBezTo>
                    <a:cubicBezTo>
                      <a:pt x="6646" y="4298"/>
                      <a:pt x="6574" y="4138"/>
                      <a:pt x="6500" y="3979"/>
                    </a:cubicBezTo>
                    <a:cubicBezTo>
                      <a:pt x="5750" y="2366"/>
                      <a:pt x="4767" y="623"/>
                      <a:pt x="3059" y="127"/>
                    </a:cubicBezTo>
                    <a:cubicBezTo>
                      <a:pt x="2761" y="41"/>
                      <a:pt x="2458" y="0"/>
                      <a:pt x="2155" y="0"/>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3709625" y="3580500"/>
                <a:ext cx="327050" cy="1214850"/>
              </a:xfrm>
              <a:custGeom>
                <a:rect b="b" l="l" r="r" t="t"/>
                <a:pathLst>
                  <a:path extrusionOk="0" h="48594" w="13082">
                    <a:moveTo>
                      <a:pt x="289" y="1"/>
                    </a:moveTo>
                    <a:cubicBezTo>
                      <a:pt x="143" y="1"/>
                      <a:pt x="1" y="114"/>
                      <a:pt x="53" y="300"/>
                    </a:cubicBezTo>
                    <a:cubicBezTo>
                      <a:pt x="164" y="696"/>
                      <a:pt x="263" y="1096"/>
                      <a:pt x="361" y="1497"/>
                    </a:cubicBezTo>
                    <a:cubicBezTo>
                      <a:pt x="555" y="2295"/>
                      <a:pt x="835" y="3078"/>
                      <a:pt x="1080" y="3863"/>
                    </a:cubicBezTo>
                    <a:lnTo>
                      <a:pt x="1819" y="6224"/>
                    </a:lnTo>
                    <a:cubicBezTo>
                      <a:pt x="2312" y="7800"/>
                      <a:pt x="2805" y="9374"/>
                      <a:pt x="3299" y="10948"/>
                    </a:cubicBezTo>
                    <a:cubicBezTo>
                      <a:pt x="4269" y="14050"/>
                      <a:pt x="5275" y="17144"/>
                      <a:pt x="6061" y="20300"/>
                    </a:cubicBezTo>
                    <a:cubicBezTo>
                      <a:pt x="6455" y="21887"/>
                      <a:pt x="6786" y="23488"/>
                      <a:pt x="7038" y="25103"/>
                    </a:cubicBezTo>
                    <a:cubicBezTo>
                      <a:pt x="7286" y="26704"/>
                      <a:pt x="7474" y="28311"/>
                      <a:pt x="7687" y="29915"/>
                    </a:cubicBezTo>
                    <a:cubicBezTo>
                      <a:pt x="8109" y="33113"/>
                      <a:pt x="8712" y="36282"/>
                      <a:pt x="9529" y="39405"/>
                    </a:cubicBezTo>
                    <a:cubicBezTo>
                      <a:pt x="9936" y="40963"/>
                      <a:pt x="10391" y="42510"/>
                      <a:pt x="10894" y="44041"/>
                    </a:cubicBezTo>
                    <a:cubicBezTo>
                      <a:pt x="11144" y="44806"/>
                      <a:pt x="11406" y="45572"/>
                      <a:pt x="11699" y="46321"/>
                    </a:cubicBezTo>
                    <a:cubicBezTo>
                      <a:pt x="11845" y="46697"/>
                      <a:pt x="11997" y="47072"/>
                      <a:pt x="12143" y="47449"/>
                    </a:cubicBezTo>
                    <a:cubicBezTo>
                      <a:pt x="12218" y="47639"/>
                      <a:pt x="12294" y="47831"/>
                      <a:pt x="12381" y="48016"/>
                    </a:cubicBezTo>
                    <a:cubicBezTo>
                      <a:pt x="12463" y="48190"/>
                      <a:pt x="12588" y="48341"/>
                      <a:pt x="12698" y="48498"/>
                    </a:cubicBezTo>
                    <a:cubicBezTo>
                      <a:pt x="12745" y="48564"/>
                      <a:pt x="12808" y="48593"/>
                      <a:pt x="12869" y="48593"/>
                    </a:cubicBezTo>
                    <a:cubicBezTo>
                      <a:pt x="12979" y="48593"/>
                      <a:pt x="13081" y="48497"/>
                      <a:pt x="13061" y="48353"/>
                    </a:cubicBezTo>
                    <a:cubicBezTo>
                      <a:pt x="13029" y="48127"/>
                      <a:pt x="13010" y="47908"/>
                      <a:pt x="12936" y="47692"/>
                    </a:cubicBezTo>
                    <a:cubicBezTo>
                      <a:pt x="12862" y="47478"/>
                      <a:pt x="12787" y="47266"/>
                      <a:pt x="12711" y="47055"/>
                    </a:cubicBezTo>
                    <a:cubicBezTo>
                      <a:pt x="12558" y="46631"/>
                      <a:pt x="12420" y="46202"/>
                      <a:pt x="12273" y="45777"/>
                    </a:cubicBezTo>
                    <a:cubicBezTo>
                      <a:pt x="11976" y="44925"/>
                      <a:pt x="11694" y="44070"/>
                      <a:pt x="11422" y="43209"/>
                    </a:cubicBezTo>
                    <a:cubicBezTo>
                      <a:pt x="10874" y="41489"/>
                      <a:pt x="10388" y="39750"/>
                      <a:pt x="9960" y="37997"/>
                    </a:cubicBezTo>
                    <a:cubicBezTo>
                      <a:pt x="9195" y="34859"/>
                      <a:pt x="8635" y="31688"/>
                      <a:pt x="8200" y="28489"/>
                    </a:cubicBezTo>
                    <a:cubicBezTo>
                      <a:pt x="7982" y="26886"/>
                      <a:pt x="7781" y="25282"/>
                      <a:pt x="7492" y="23690"/>
                    </a:cubicBezTo>
                    <a:cubicBezTo>
                      <a:pt x="7202" y="22097"/>
                      <a:pt x="6829" y="20521"/>
                      <a:pt x="6409" y="18957"/>
                    </a:cubicBezTo>
                    <a:cubicBezTo>
                      <a:pt x="5563" y="15811"/>
                      <a:pt x="4550" y="12711"/>
                      <a:pt x="3576" y="9602"/>
                    </a:cubicBezTo>
                    <a:cubicBezTo>
                      <a:pt x="3083" y="8027"/>
                      <a:pt x="2590" y="6453"/>
                      <a:pt x="2097" y="4878"/>
                    </a:cubicBezTo>
                    <a:lnTo>
                      <a:pt x="1357" y="2518"/>
                    </a:lnTo>
                    <a:cubicBezTo>
                      <a:pt x="1110" y="1727"/>
                      <a:pt x="808" y="959"/>
                      <a:pt x="535" y="177"/>
                    </a:cubicBezTo>
                    <a:cubicBezTo>
                      <a:pt x="493" y="55"/>
                      <a:pt x="390" y="1"/>
                      <a:pt x="289" y="1"/>
                    </a:cubicBezTo>
                    <a:close/>
                  </a:path>
                </a:pathLst>
              </a:custGeom>
              <a:solidFill>
                <a:srgbClr val="3688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63" name="Google Shape;5063;p72"/>
          <p:cNvSpPr/>
          <p:nvPr/>
        </p:nvSpPr>
        <p:spPr>
          <a:xfrm>
            <a:off x="3109985" y="2769165"/>
            <a:ext cx="27234" cy="25832"/>
          </a:xfrm>
          <a:custGeom>
            <a:rect b="b" l="l" r="r" t="t"/>
            <a:pathLst>
              <a:path extrusionOk="0" h="682" w="719">
                <a:moveTo>
                  <a:pt x="360" y="0"/>
                </a:moveTo>
                <a:cubicBezTo>
                  <a:pt x="191" y="0"/>
                  <a:pt x="45" y="127"/>
                  <a:pt x="23" y="300"/>
                </a:cubicBezTo>
                <a:cubicBezTo>
                  <a:pt x="0" y="487"/>
                  <a:pt x="133" y="656"/>
                  <a:pt x="319" y="679"/>
                </a:cubicBezTo>
                <a:cubicBezTo>
                  <a:pt x="333" y="681"/>
                  <a:pt x="347" y="682"/>
                  <a:pt x="361" y="682"/>
                </a:cubicBezTo>
                <a:cubicBezTo>
                  <a:pt x="530" y="682"/>
                  <a:pt x="675" y="555"/>
                  <a:pt x="697" y="382"/>
                </a:cubicBezTo>
                <a:cubicBezTo>
                  <a:pt x="719" y="195"/>
                  <a:pt x="586" y="25"/>
                  <a:pt x="401" y="3"/>
                </a:cubicBezTo>
                <a:cubicBezTo>
                  <a:pt x="387" y="1"/>
                  <a:pt x="373"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2020596" y="3071258"/>
            <a:ext cx="237869" cy="228155"/>
          </a:xfrm>
          <a:custGeom>
            <a:rect b="b" l="l" r="r" t="t"/>
            <a:pathLst>
              <a:path extrusionOk="0" h="5520" w="5755">
                <a:moveTo>
                  <a:pt x="2734" y="1"/>
                </a:moveTo>
                <a:cubicBezTo>
                  <a:pt x="2721" y="1"/>
                  <a:pt x="2708" y="10"/>
                  <a:pt x="2696" y="28"/>
                </a:cubicBezTo>
                <a:cubicBezTo>
                  <a:pt x="2494" y="331"/>
                  <a:pt x="2330" y="2097"/>
                  <a:pt x="2330" y="2097"/>
                </a:cubicBezTo>
                <a:cubicBezTo>
                  <a:pt x="2330" y="2097"/>
                  <a:pt x="1525" y="1333"/>
                  <a:pt x="1349" y="1333"/>
                </a:cubicBezTo>
                <a:cubicBezTo>
                  <a:pt x="1325" y="1333"/>
                  <a:pt x="1312" y="1348"/>
                  <a:pt x="1316" y="1381"/>
                </a:cubicBezTo>
                <a:cubicBezTo>
                  <a:pt x="1344" y="1657"/>
                  <a:pt x="1918" y="2575"/>
                  <a:pt x="1918" y="2575"/>
                </a:cubicBezTo>
                <a:cubicBezTo>
                  <a:pt x="1918" y="2575"/>
                  <a:pt x="0" y="2820"/>
                  <a:pt x="257" y="2961"/>
                </a:cubicBezTo>
                <a:cubicBezTo>
                  <a:pt x="515" y="3102"/>
                  <a:pt x="2039" y="3146"/>
                  <a:pt x="2039" y="3146"/>
                </a:cubicBezTo>
                <a:cubicBezTo>
                  <a:pt x="2039" y="3146"/>
                  <a:pt x="1631" y="4065"/>
                  <a:pt x="1783" y="4065"/>
                </a:cubicBezTo>
                <a:cubicBezTo>
                  <a:pt x="1785" y="4065"/>
                  <a:pt x="1787" y="4065"/>
                  <a:pt x="1789" y="4065"/>
                </a:cubicBezTo>
                <a:cubicBezTo>
                  <a:pt x="1958" y="4038"/>
                  <a:pt x="2368" y="3561"/>
                  <a:pt x="2368" y="3561"/>
                </a:cubicBezTo>
                <a:cubicBezTo>
                  <a:pt x="2368" y="3561"/>
                  <a:pt x="2732" y="5520"/>
                  <a:pt x="2944" y="5520"/>
                </a:cubicBezTo>
                <a:cubicBezTo>
                  <a:pt x="2946" y="5520"/>
                  <a:pt x="2949" y="5519"/>
                  <a:pt x="2951" y="5519"/>
                </a:cubicBezTo>
                <a:cubicBezTo>
                  <a:pt x="3161" y="5472"/>
                  <a:pt x="3425" y="3490"/>
                  <a:pt x="3425" y="3490"/>
                </a:cubicBezTo>
                <a:cubicBezTo>
                  <a:pt x="3425" y="3490"/>
                  <a:pt x="4140" y="3698"/>
                  <a:pt x="4360" y="3698"/>
                </a:cubicBezTo>
                <a:cubicBezTo>
                  <a:pt x="4400" y="3698"/>
                  <a:pt x="4424" y="3691"/>
                  <a:pt x="4424" y="3674"/>
                </a:cubicBezTo>
                <a:cubicBezTo>
                  <a:pt x="4421" y="3568"/>
                  <a:pt x="3877" y="3009"/>
                  <a:pt x="3877" y="3009"/>
                </a:cubicBezTo>
                <a:cubicBezTo>
                  <a:pt x="3877" y="3009"/>
                  <a:pt x="5754" y="2830"/>
                  <a:pt x="5391" y="2692"/>
                </a:cubicBezTo>
                <a:cubicBezTo>
                  <a:pt x="5028" y="2554"/>
                  <a:pt x="3838" y="2374"/>
                  <a:pt x="3838" y="2374"/>
                </a:cubicBezTo>
                <a:cubicBezTo>
                  <a:pt x="3838" y="2374"/>
                  <a:pt x="4469" y="1576"/>
                  <a:pt x="4305" y="1576"/>
                </a:cubicBezTo>
                <a:cubicBezTo>
                  <a:pt x="4305" y="1576"/>
                  <a:pt x="4304" y="1576"/>
                  <a:pt x="4304" y="1576"/>
                </a:cubicBezTo>
                <a:cubicBezTo>
                  <a:pt x="4135" y="1580"/>
                  <a:pt x="3218" y="2072"/>
                  <a:pt x="3218" y="2072"/>
                </a:cubicBezTo>
                <a:cubicBezTo>
                  <a:pt x="3218" y="2072"/>
                  <a:pt x="2937"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2285238" y="3868307"/>
            <a:ext cx="87914" cy="81778"/>
          </a:xfrm>
          <a:custGeom>
            <a:rect b="b" l="l" r="r" t="t"/>
            <a:pathLst>
              <a:path extrusionOk="0" h="2159" w="2321">
                <a:moveTo>
                  <a:pt x="1303" y="1"/>
                </a:moveTo>
                <a:cubicBezTo>
                  <a:pt x="1236" y="1"/>
                  <a:pt x="1132" y="112"/>
                  <a:pt x="1078" y="196"/>
                </a:cubicBezTo>
                <a:lnTo>
                  <a:pt x="789" y="652"/>
                </a:lnTo>
                <a:cubicBezTo>
                  <a:pt x="789" y="652"/>
                  <a:pt x="763" y="652"/>
                  <a:pt x="721" y="652"/>
                </a:cubicBezTo>
                <a:cubicBezTo>
                  <a:pt x="555" y="652"/>
                  <a:pt x="136" y="659"/>
                  <a:pt x="76" y="737"/>
                </a:cubicBezTo>
                <a:cubicBezTo>
                  <a:pt x="0" y="834"/>
                  <a:pt x="488" y="1203"/>
                  <a:pt x="488" y="1203"/>
                </a:cubicBezTo>
                <a:cubicBezTo>
                  <a:pt x="488" y="1203"/>
                  <a:pt x="218" y="1854"/>
                  <a:pt x="276" y="1999"/>
                </a:cubicBezTo>
                <a:cubicBezTo>
                  <a:pt x="283" y="2018"/>
                  <a:pt x="301" y="2027"/>
                  <a:pt x="327" y="2027"/>
                </a:cubicBezTo>
                <a:cubicBezTo>
                  <a:pt x="499" y="2027"/>
                  <a:pt x="1020" y="1651"/>
                  <a:pt x="1020" y="1651"/>
                </a:cubicBezTo>
                <a:cubicBezTo>
                  <a:pt x="1020" y="1651"/>
                  <a:pt x="1242" y="2106"/>
                  <a:pt x="1396" y="2156"/>
                </a:cubicBezTo>
                <a:cubicBezTo>
                  <a:pt x="1401" y="2158"/>
                  <a:pt x="1405" y="2159"/>
                  <a:pt x="1410" y="2159"/>
                </a:cubicBezTo>
                <a:cubicBezTo>
                  <a:pt x="1553" y="2159"/>
                  <a:pt x="1610" y="1444"/>
                  <a:pt x="1610" y="1444"/>
                </a:cubicBezTo>
                <a:cubicBezTo>
                  <a:pt x="1610" y="1444"/>
                  <a:pt x="1621" y="1444"/>
                  <a:pt x="1639" y="1444"/>
                </a:cubicBezTo>
                <a:cubicBezTo>
                  <a:pt x="1748" y="1444"/>
                  <a:pt x="2125" y="1440"/>
                  <a:pt x="2215" y="1379"/>
                </a:cubicBezTo>
                <a:cubicBezTo>
                  <a:pt x="2320" y="1306"/>
                  <a:pt x="1503" y="822"/>
                  <a:pt x="1503" y="822"/>
                </a:cubicBezTo>
                <a:cubicBezTo>
                  <a:pt x="1503" y="822"/>
                  <a:pt x="1399" y="104"/>
                  <a:pt x="1344" y="23"/>
                </a:cubicBezTo>
                <a:cubicBezTo>
                  <a:pt x="1333" y="7"/>
                  <a:pt x="1319" y="1"/>
                  <a:pt x="1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877163" y="4130957"/>
            <a:ext cx="87914" cy="81778"/>
          </a:xfrm>
          <a:custGeom>
            <a:rect b="b" l="l" r="r" t="t"/>
            <a:pathLst>
              <a:path extrusionOk="0" h="2159" w="2321">
                <a:moveTo>
                  <a:pt x="1303" y="1"/>
                </a:moveTo>
                <a:cubicBezTo>
                  <a:pt x="1236" y="1"/>
                  <a:pt x="1132" y="112"/>
                  <a:pt x="1078" y="196"/>
                </a:cubicBezTo>
                <a:lnTo>
                  <a:pt x="789" y="652"/>
                </a:lnTo>
                <a:cubicBezTo>
                  <a:pt x="789" y="652"/>
                  <a:pt x="763" y="652"/>
                  <a:pt x="721" y="652"/>
                </a:cubicBezTo>
                <a:cubicBezTo>
                  <a:pt x="555" y="652"/>
                  <a:pt x="136" y="659"/>
                  <a:pt x="76" y="737"/>
                </a:cubicBezTo>
                <a:cubicBezTo>
                  <a:pt x="0" y="834"/>
                  <a:pt x="488" y="1203"/>
                  <a:pt x="488" y="1203"/>
                </a:cubicBezTo>
                <a:cubicBezTo>
                  <a:pt x="488" y="1203"/>
                  <a:pt x="218" y="1854"/>
                  <a:pt x="276" y="1999"/>
                </a:cubicBezTo>
                <a:cubicBezTo>
                  <a:pt x="283" y="2018"/>
                  <a:pt x="301" y="2027"/>
                  <a:pt x="327" y="2027"/>
                </a:cubicBezTo>
                <a:cubicBezTo>
                  <a:pt x="499" y="2027"/>
                  <a:pt x="1020" y="1651"/>
                  <a:pt x="1020" y="1651"/>
                </a:cubicBezTo>
                <a:cubicBezTo>
                  <a:pt x="1020" y="1651"/>
                  <a:pt x="1242" y="2106"/>
                  <a:pt x="1396" y="2156"/>
                </a:cubicBezTo>
                <a:cubicBezTo>
                  <a:pt x="1401" y="2158"/>
                  <a:pt x="1405" y="2159"/>
                  <a:pt x="1410" y="2159"/>
                </a:cubicBezTo>
                <a:cubicBezTo>
                  <a:pt x="1553" y="2159"/>
                  <a:pt x="1610" y="1444"/>
                  <a:pt x="1610" y="1444"/>
                </a:cubicBezTo>
                <a:cubicBezTo>
                  <a:pt x="1610" y="1444"/>
                  <a:pt x="1621" y="1444"/>
                  <a:pt x="1639" y="1444"/>
                </a:cubicBezTo>
                <a:cubicBezTo>
                  <a:pt x="1748" y="1444"/>
                  <a:pt x="2125" y="1440"/>
                  <a:pt x="2215" y="1379"/>
                </a:cubicBezTo>
                <a:cubicBezTo>
                  <a:pt x="2320" y="1306"/>
                  <a:pt x="1503" y="822"/>
                  <a:pt x="1503" y="822"/>
                </a:cubicBezTo>
                <a:cubicBezTo>
                  <a:pt x="1503" y="822"/>
                  <a:pt x="1399" y="104"/>
                  <a:pt x="1344" y="23"/>
                </a:cubicBezTo>
                <a:cubicBezTo>
                  <a:pt x="1333" y="7"/>
                  <a:pt x="1319" y="1"/>
                  <a:pt x="1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1438913" y="4510332"/>
            <a:ext cx="87914" cy="81778"/>
          </a:xfrm>
          <a:custGeom>
            <a:rect b="b" l="l" r="r" t="t"/>
            <a:pathLst>
              <a:path extrusionOk="0" h="2159" w="2321">
                <a:moveTo>
                  <a:pt x="1303" y="1"/>
                </a:moveTo>
                <a:cubicBezTo>
                  <a:pt x="1236" y="1"/>
                  <a:pt x="1132" y="112"/>
                  <a:pt x="1078" y="196"/>
                </a:cubicBezTo>
                <a:lnTo>
                  <a:pt x="789" y="652"/>
                </a:lnTo>
                <a:cubicBezTo>
                  <a:pt x="789" y="652"/>
                  <a:pt x="763" y="652"/>
                  <a:pt x="721" y="652"/>
                </a:cubicBezTo>
                <a:cubicBezTo>
                  <a:pt x="555" y="652"/>
                  <a:pt x="136" y="659"/>
                  <a:pt x="76" y="737"/>
                </a:cubicBezTo>
                <a:cubicBezTo>
                  <a:pt x="0" y="834"/>
                  <a:pt x="488" y="1203"/>
                  <a:pt x="488" y="1203"/>
                </a:cubicBezTo>
                <a:cubicBezTo>
                  <a:pt x="488" y="1203"/>
                  <a:pt x="218" y="1854"/>
                  <a:pt x="276" y="1999"/>
                </a:cubicBezTo>
                <a:cubicBezTo>
                  <a:pt x="283" y="2018"/>
                  <a:pt x="301" y="2027"/>
                  <a:pt x="327" y="2027"/>
                </a:cubicBezTo>
                <a:cubicBezTo>
                  <a:pt x="499" y="2027"/>
                  <a:pt x="1020" y="1651"/>
                  <a:pt x="1020" y="1651"/>
                </a:cubicBezTo>
                <a:cubicBezTo>
                  <a:pt x="1020" y="1651"/>
                  <a:pt x="1242" y="2106"/>
                  <a:pt x="1396" y="2156"/>
                </a:cubicBezTo>
                <a:cubicBezTo>
                  <a:pt x="1401" y="2158"/>
                  <a:pt x="1405" y="2159"/>
                  <a:pt x="1410" y="2159"/>
                </a:cubicBezTo>
                <a:cubicBezTo>
                  <a:pt x="1553" y="2159"/>
                  <a:pt x="1610" y="1444"/>
                  <a:pt x="1610" y="1444"/>
                </a:cubicBezTo>
                <a:cubicBezTo>
                  <a:pt x="1610" y="1444"/>
                  <a:pt x="1621" y="1444"/>
                  <a:pt x="1639" y="1444"/>
                </a:cubicBezTo>
                <a:cubicBezTo>
                  <a:pt x="1748" y="1444"/>
                  <a:pt x="2125" y="1440"/>
                  <a:pt x="2215" y="1379"/>
                </a:cubicBezTo>
                <a:cubicBezTo>
                  <a:pt x="2320" y="1306"/>
                  <a:pt x="1503" y="822"/>
                  <a:pt x="1503" y="822"/>
                </a:cubicBezTo>
                <a:cubicBezTo>
                  <a:pt x="1503" y="822"/>
                  <a:pt x="1399" y="104"/>
                  <a:pt x="1344" y="23"/>
                </a:cubicBezTo>
                <a:cubicBezTo>
                  <a:pt x="1333" y="7"/>
                  <a:pt x="1319" y="1"/>
                  <a:pt x="1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3423710" y="3374715"/>
            <a:ext cx="27234" cy="25832"/>
          </a:xfrm>
          <a:custGeom>
            <a:rect b="b" l="l" r="r" t="t"/>
            <a:pathLst>
              <a:path extrusionOk="0" h="682" w="719">
                <a:moveTo>
                  <a:pt x="360" y="0"/>
                </a:moveTo>
                <a:cubicBezTo>
                  <a:pt x="191" y="0"/>
                  <a:pt x="45" y="127"/>
                  <a:pt x="23" y="300"/>
                </a:cubicBezTo>
                <a:cubicBezTo>
                  <a:pt x="0" y="487"/>
                  <a:pt x="133" y="656"/>
                  <a:pt x="319" y="679"/>
                </a:cubicBezTo>
                <a:cubicBezTo>
                  <a:pt x="333" y="681"/>
                  <a:pt x="347" y="682"/>
                  <a:pt x="361" y="682"/>
                </a:cubicBezTo>
                <a:cubicBezTo>
                  <a:pt x="530" y="682"/>
                  <a:pt x="675" y="555"/>
                  <a:pt x="697" y="382"/>
                </a:cubicBezTo>
                <a:cubicBezTo>
                  <a:pt x="719" y="195"/>
                  <a:pt x="586" y="25"/>
                  <a:pt x="401" y="3"/>
                </a:cubicBezTo>
                <a:cubicBezTo>
                  <a:pt x="387" y="1"/>
                  <a:pt x="373"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1607085" y="2871315"/>
            <a:ext cx="27234" cy="25832"/>
          </a:xfrm>
          <a:custGeom>
            <a:rect b="b" l="l" r="r" t="t"/>
            <a:pathLst>
              <a:path extrusionOk="0" h="682" w="719">
                <a:moveTo>
                  <a:pt x="360" y="0"/>
                </a:moveTo>
                <a:cubicBezTo>
                  <a:pt x="191" y="0"/>
                  <a:pt x="45" y="127"/>
                  <a:pt x="23" y="300"/>
                </a:cubicBezTo>
                <a:cubicBezTo>
                  <a:pt x="0" y="487"/>
                  <a:pt x="133" y="656"/>
                  <a:pt x="319" y="679"/>
                </a:cubicBezTo>
                <a:cubicBezTo>
                  <a:pt x="333" y="681"/>
                  <a:pt x="347" y="682"/>
                  <a:pt x="361" y="682"/>
                </a:cubicBezTo>
                <a:cubicBezTo>
                  <a:pt x="530" y="682"/>
                  <a:pt x="675" y="555"/>
                  <a:pt x="697" y="382"/>
                </a:cubicBezTo>
                <a:cubicBezTo>
                  <a:pt x="719" y="195"/>
                  <a:pt x="586" y="25"/>
                  <a:pt x="401" y="3"/>
                </a:cubicBezTo>
                <a:cubicBezTo>
                  <a:pt x="387" y="1"/>
                  <a:pt x="373"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8216663" y="2394582"/>
            <a:ext cx="87914" cy="81778"/>
          </a:xfrm>
          <a:custGeom>
            <a:rect b="b" l="l" r="r" t="t"/>
            <a:pathLst>
              <a:path extrusionOk="0" h="2159" w="2321">
                <a:moveTo>
                  <a:pt x="1303" y="1"/>
                </a:moveTo>
                <a:cubicBezTo>
                  <a:pt x="1236" y="1"/>
                  <a:pt x="1132" y="112"/>
                  <a:pt x="1078" y="196"/>
                </a:cubicBezTo>
                <a:lnTo>
                  <a:pt x="789" y="652"/>
                </a:lnTo>
                <a:cubicBezTo>
                  <a:pt x="789" y="652"/>
                  <a:pt x="763" y="652"/>
                  <a:pt x="721" y="652"/>
                </a:cubicBezTo>
                <a:cubicBezTo>
                  <a:pt x="555" y="652"/>
                  <a:pt x="136" y="659"/>
                  <a:pt x="76" y="737"/>
                </a:cubicBezTo>
                <a:cubicBezTo>
                  <a:pt x="0" y="834"/>
                  <a:pt x="488" y="1203"/>
                  <a:pt x="488" y="1203"/>
                </a:cubicBezTo>
                <a:cubicBezTo>
                  <a:pt x="488" y="1203"/>
                  <a:pt x="218" y="1854"/>
                  <a:pt x="276" y="1999"/>
                </a:cubicBezTo>
                <a:cubicBezTo>
                  <a:pt x="283" y="2018"/>
                  <a:pt x="301" y="2027"/>
                  <a:pt x="327" y="2027"/>
                </a:cubicBezTo>
                <a:cubicBezTo>
                  <a:pt x="499" y="2027"/>
                  <a:pt x="1020" y="1651"/>
                  <a:pt x="1020" y="1651"/>
                </a:cubicBezTo>
                <a:cubicBezTo>
                  <a:pt x="1020" y="1651"/>
                  <a:pt x="1242" y="2106"/>
                  <a:pt x="1396" y="2156"/>
                </a:cubicBezTo>
                <a:cubicBezTo>
                  <a:pt x="1401" y="2158"/>
                  <a:pt x="1405" y="2159"/>
                  <a:pt x="1410" y="2159"/>
                </a:cubicBezTo>
                <a:cubicBezTo>
                  <a:pt x="1553" y="2159"/>
                  <a:pt x="1610" y="1444"/>
                  <a:pt x="1610" y="1444"/>
                </a:cubicBezTo>
                <a:cubicBezTo>
                  <a:pt x="1610" y="1444"/>
                  <a:pt x="1621" y="1444"/>
                  <a:pt x="1639" y="1444"/>
                </a:cubicBezTo>
                <a:cubicBezTo>
                  <a:pt x="1748" y="1444"/>
                  <a:pt x="2125" y="1440"/>
                  <a:pt x="2215" y="1379"/>
                </a:cubicBezTo>
                <a:cubicBezTo>
                  <a:pt x="2320" y="1306"/>
                  <a:pt x="1503" y="822"/>
                  <a:pt x="1503" y="822"/>
                </a:cubicBezTo>
                <a:cubicBezTo>
                  <a:pt x="1503" y="822"/>
                  <a:pt x="1399" y="104"/>
                  <a:pt x="1344" y="23"/>
                </a:cubicBezTo>
                <a:cubicBezTo>
                  <a:pt x="1333" y="7"/>
                  <a:pt x="1319" y="1"/>
                  <a:pt x="1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4" name="Shape 5074"/>
        <p:cNvGrpSpPr/>
        <p:nvPr/>
      </p:nvGrpSpPr>
      <p:grpSpPr>
        <a:xfrm>
          <a:off x="0" y="0"/>
          <a:ext cx="0" cy="0"/>
          <a:chOff x="0" y="0"/>
          <a:chExt cx="0" cy="0"/>
        </a:xfrm>
      </p:grpSpPr>
      <p:sp>
        <p:nvSpPr>
          <p:cNvPr id="5075" name="Google Shape;5075;p7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5076" name="Google Shape;5076;p73"/>
          <p:cNvSpPr txBox="1"/>
          <p:nvPr>
            <p:ph idx="1" type="subTitle"/>
          </p:nvPr>
        </p:nvSpPr>
        <p:spPr>
          <a:xfrm>
            <a:off x="4629300" y="1262175"/>
            <a:ext cx="3794700" cy="33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latin typeface="Yeseva One"/>
                <a:ea typeface="Yeseva One"/>
                <a:cs typeface="Yeseva One"/>
                <a:sym typeface="Yeseva One"/>
              </a:rPr>
              <a:t>Photos</a:t>
            </a:r>
            <a:endParaRPr/>
          </a:p>
          <a:p>
            <a:pPr indent="-317500" lvl="0" marL="457200" rtl="0" algn="l">
              <a:spcBef>
                <a:spcPts val="1000"/>
              </a:spcBef>
              <a:spcAft>
                <a:spcPts val="0"/>
              </a:spcAft>
              <a:buSzPts val="1400"/>
              <a:buChar char="✦"/>
            </a:pPr>
            <a:r>
              <a:rPr lang="en">
                <a:uFill>
                  <a:noFill/>
                </a:uFill>
                <a:hlinkClick r:id="rId3"/>
              </a:rPr>
              <a:t>Beautiful mother spending time together with her daughter at home II</a:t>
            </a:r>
            <a:endParaRPr/>
          </a:p>
          <a:p>
            <a:pPr indent="-317500" lvl="0" marL="457200" rtl="0" algn="l">
              <a:spcBef>
                <a:spcPts val="0"/>
              </a:spcBef>
              <a:spcAft>
                <a:spcPts val="0"/>
              </a:spcAft>
              <a:buSzPts val="1400"/>
              <a:buChar char="✦"/>
            </a:pPr>
            <a:r>
              <a:rPr lang="en">
                <a:uFill>
                  <a:noFill/>
                </a:uFill>
                <a:hlinkClick r:id="rId4"/>
              </a:rPr>
              <a:t>Little girl giving spring flowers and gift box to her mom for mother's day</a:t>
            </a:r>
            <a:endParaRPr/>
          </a:p>
          <a:p>
            <a:pPr indent="-317500" lvl="0" marL="457200" rtl="0" algn="l">
              <a:spcBef>
                <a:spcPts val="0"/>
              </a:spcBef>
              <a:spcAft>
                <a:spcPts val="0"/>
              </a:spcAft>
              <a:buSzPts val="1400"/>
              <a:buChar char="✦"/>
            </a:pPr>
            <a:r>
              <a:rPr lang="en">
                <a:uFill>
                  <a:noFill/>
                </a:uFill>
                <a:hlinkClick r:id="rId5"/>
              </a:rPr>
              <a:t>Mother spending time together with her daughter at home</a:t>
            </a:r>
            <a:endParaRPr/>
          </a:p>
          <a:p>
            <a:pPr indent="-317500" lvl="0" marL="457200" rtl="0" algn="l">
              <a:spcBef>
                <a:spcPts val="0"/>
              </a:spcBef>
              <a:spcAft>
                <a:spcPts val="0"/>
              </a:spcAft>
              <a:buSzPts val="1400"/>
              <a:buChar char="✦"/>
            </a:pPr>
            <a:r>
              <a:rPr lang="en">
                <a:uFill>
                  <a:noFill/>
                </a:uFill>
                <a:hlinkClick r:id="rId6"/>
              </a:rPr>
              <a:t>Portrait of a smiling young woman with her arm crossed against blue background</a:t>
            </a:r>
            <a:endParaRPr/>
          </a:p>
          <a:p>
            <a:pPr indent="-317500" lvl="0" marL="457200" rtl="0" algn="l">
              <a:spcBef>
                <a:spcPts val="0"/>
              </a:spcBef>
              <a:spcAft>
                <a:spcPts val="0"/>
              </a:spcAft>
              <a:buSzPts val="1400"/>
              <a:buChar char="✦"/>
            </a:pPr>
            <a:r>
              <a:rPr lang="en">
                <a:uFill>
                  <a:noFill/>
                </a:uFill>
                <a:hlinkClick r:id="rId7"/>
              </a:rPr>
              <a:t>Portrait of young disabled adult</a:t>
            </a:r>
            <a:endParaRPr/>
          </a:p>
          <a:p>
            <a:pPr indent="0" lvl="0" marL="0" rtl="0" algn="l">
              <a:spcBef>
                <a:spcPts val="1000"/>
              </a:spcBef>
              <a:spcAft>
                <a:spcPts val="0"/>
              </a:spcAft>
              <a:buNone/>
            </a:pPr>
            <a:r>
              <a:rPr lang="en" sz="2200">
                <a:latin typeface="Yeseva One"/>
                <a:ea typeface="Yeseva One"/>
                <a:cs typeface="Yeseva One"/>
                <a:sym typeface="Yeseva One"/>
              </a:rPr>
              <a:t>Icons</a:t>
            </a:r>
            <a:endParaRPr sz="2200">
              <a:latin typeface="Yeseva One"/>
              <a:ea typeface="Yeseva One"/>
              <a:cs typeface="Yeseva One"/>
              <a:sym typeface="Yeseva One"/>
            </a:endParaRPr>
          </a:p>
          <a:p>
            <a:pPr indent="-317500" lvl="0" marL="457200" rtl="0" algn="l">
              <a:spcBef>
                <a:spcPts val="1000"/>
              </a:spcBef>
              <a:spcAft>
                <a:spcPts val="0"/>
              </a:spcAft>
              <a:buSzPts val="1400"/>
              <a:buChar char="✦"/>
            </a:pPr>
            <a:r>
              <a:rPr lang="en">
                <a:uFill>
                  <a:noFill/>
                </a:uFill>
                <a:hlinkClick r:id="rId8"/>
              </a:rPr>
              <a:t>Icon Pack: Mother's Day | Flat</a:t>
            </a:r>
            <a:endParaRPr sz="2200"/>
          </a:p>
        </p:txBody>
      </p:sp>
      <p:sp>
        <p:nvSpPr>
          <p:cNvPr id="5077" name="Google Shape;5077;p73"/>
          <p:cNvSpPr txBox="1"/>
          <p:nvPr>
            <p:ph idx="2" type="subTitle"/>
          </p:nvPr>
        </p:nvSpPr>
        <p:spPr>
          <a:xfrm>
            <a:off x="720000" y="1262175"/>
            <a:ext cx="3796200" cy="33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2200">
                <a:latin typeface="Yeseva One"/>
                <a:ea typeface="Yeseva One"/>
                <a:cs typeface="Yeseva One"/>
                <a:sym typeface="Yeseva One"/>
              </a:rPr>
              <a:t>Vectors</a:t>
            </a:r>
            <a:endParaRPr sz="2200">
              <a:latin typeface="Yeseva One"/>
              <a:ea typeface="Yeseva One"/>
              <a:cs typeface="Yeseva One"/>
              <a:sym typeface="Yeseva One"/>
            </a:endParaRPr>
          </a:p>
          <a:p>
            <a:pPr indent="-317500" lvl="0" marL="457200" rtl="0" algn="l">
              <a:spcBef>
                <a:spcPts val="1000"/>
              </a:spcBef>
              <a:spcAft>
                <a:spcPts val="0"/>
              </a:spcAft>
              <a:buSzPts val="1400"/>
              <a:buChar char="✦"/>
            </a:pPr>
            <a:r>
              <a:rPr lang="en">
                <a:uFill>
                  <a:noFill/>
                </a:uFill>
                <a:hlinkClick r:id="rId9"/>
              </a:rPr>
              <a:t>Pregnancy and maternity scenes</a:t>
            </a:r>
            <a:endParaRPr/>
          </a:p>
          <a:p>
            <a:pPr indent="-317500" lvl="0" marL="457200" rtl="0" algn="l">
              <a:spcBef>
                <a:spcPts val="0"/>
              </a:spcBef>
              <a:spcAft>
                <a:spcPts val="0"/>
              </a:spcAft>
              <a:buSzPts val="1400"/>
              <a:buChar char="✦"/>
            </a:pPr>
            <a:r>
              <a:rPr lang="en">
                <a:uFill>
                  <a:noFill/>
                </a:uFill>
                <a:hlinkClick r:id="rId10"/>
              </a:rPr>
              <a:t>Flat mothers day illustration</a:t>
            </a:r>
            <a:endParaRPr/>
          </a:p>
          <a:p>
            <a:pPr indent="-317500" lvl="0" marL="457200" rtl="0" algn="l">
              <a:spcBef>
                <a:spcPts val="0"/>
              </a:spcBef>
              <a:spcAft>
                <a:spcPts val="0"/>
              </a:spcAft>
              <a:buSzPts val="1400"/>
              <a:buChar char="✦"/>
            </a:pPr>
            <a:r>
              <a:rPr lang="en">
                <a:uFill>
                  <a:noFill/>
                </a:uFill>
                <a:hlinkClick r:id="rId11"/>
              </a:rPr>
              <a:t>Flat mothers day horizontal banners pack in spanish</a:t>
            </a:r>
            <a:endParaRPr/>
          </a:p>
          <a:p>
            <a:pPr indent="-317500" lvl="0" marL="457200" rtl="0" algn="l">
              <a:spcBef>
                <a:spcPts val="0"/>
              </a:spcBef>
              <a:spcAft>
                <a:spcPts val="0"/>
              </a:spcAft>
              <a:buSzPts val="1400"/>
              <a:buChar char="✦"/>
            </a:pPr>
            <a:r>
              <a:rPr lang="en">
                <a:uFill>
                  <a:noFill/>
                </a:uFill>
                <a:hlinkClick r:id="rId12"/>
              </a:rPr>
              <a:t>Hand drawn mothers day poster template</a:t>
            </a:r>
            <a:endParaRPr/>
          </a:p>
          <a:p>
            <a:pPr indent="0" lvl="0" marL="0" rtl="0" algn="l">
              <a:spcBef>
                <a:spcPts val="1000"/>
              </a:spcBef>
              <a:spcAft>
                <a:spcPts val="0"/>
              </a:spcAft>
              <a:buNone/>
            </a:pPr>
            <a:r>
              <a:rPr lang="en" sz="2200">
                <a:latin typeface="Yeseva One"/>
                <a:ea typeface="Yeseva One"/>
                <a:cs typeface="Yeseva One"/>
                <a:sym typeface="Yeseva One"/>
              </a:rPr>
              <a:t>Photos</a:t>
            </a:r>
            <a:endParaRPr sz="2200">
              <a:latin typeface="Yeseva One"/>
              <a:ea typeface="Yeseva One"/>
              <a:cs typeface="Yeseva One"/>
              <a:sym typeface="Yeseva One"/>
            </a:endParaRPr>
          </a:p>
          <a:p>
            <a:pPr indent="-317500" lvl="0" marL="457200" rtl="0" algn="l">
              <a:spcBef>
                <a:spcPts val="1000"/>
              </a:spcBef>
              <a:spcAft>
                <a:spcPts val="0"/>
              </a:spcAft>
              <a:buSzPts val="1400"/>
              <a:buChar char="✦"/>
            </a:pPr>
            <a:r>
              <a:rPr lang="en">
                <a:uFill>
                  <a:noFill/>
                </a:uFill>
                <a:hlinkClick r:id="rId13"/>
              </a:rPr>
              <a:t>Beautiful mother spending time together with her daughter at home I</a:t>
            </a:r>
            <a:endParaRPr/>
          </a:p>
        </p:txBody>
      </p:sp>
      <p:grpSp>
        <p:nvGrpSpPr>
          <p:cNvPr id="5078" name="Google Shape;5078;p73"/>
          <p:cNvGrpSpPr/>
          <p:nvPr/>
        </p:nvGrpSpPr>
        <p:grpSpPr>
          <a:xfrm>
            <a:off x="7464133" y="720275"/>
            <a:ext cx="346969" cy="344909"/>
            <a:chOff x="7645611" y="957875"/>
            <a:chExt cx="347004" cy="344943"/>
          </a:xfrm>
        </p:grpSpPr>
        <p:sp>
          <p:nvSpPr>
            <p:cNvPr id="5079" name="Google Shape;5079;p73"/>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73"/>
          <p:cNvGrpSpPr/>
          <p:nvPr/>
        </p:nvGrpSpPr>
        <p:grpSpPr>
          <a:xfrm rot="-2700000">
            <a:off x="7506928" y="3864854"/>
            <a:ext cx="861388" cy="852250"/>
            <a:chOff x="8304175" y="-24624"/>
            <a:chExt cx="861396" cy="852258"/>
          </a:xfrm>
        </p:grpSpPr>
        <p:sp>
          <p:nvSpPr>
            <p:cNvPr id="5082" name="Google Shape;5082;p73"/>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3" name="Google Shape;5083;p73"/>
            <p:cNvGrpSpPr/>
            <p:nvPr/>
          </p:nvGrpSpPr>
          <p:grpSpPr>
            <a:xfrm rot="1478876">
              <a:off x="8407124" y="83046"/>
              <a:ext cx="655499" cy="636920"/>
              <a:chOff x="4594993" y="5098696"/>
              <a:chExt cx="287425" cy="279279"/>
            </a:xfrm>
          </p:grpSpPr>
          <p:sp>
            <p:nvSpPr>
              <p:cNvPr id="5084" name="Google Shape;5084;p73"/>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6" name="Google Shape;5086;p73"/>
          <p:cNvGrpSpPr/>
          <p:nvPr/>
        </p:nvGrpSpPr>
        <p:grpSpPr>
          <a:xfrm rot="-3474430">
            <a:off x="6572478" y="639042"/>
            <a:ext cx="861408" cy="852270"/>
            <a:chOff x="8304175" y="-24624"/>
            <a:chExt cx="861396" cy="852258"/>
          </a:xfrm>
        </p:grpSpPr>
        <p:sp>
          <p:nvSpPr>
            <p:cNvPr id="5087" name="Google Shape;5087;p73"/>
            <p:cNvSpPr/>
            <p:nvPr/>
          </p:nvSpPr>
          <p:spPr>
            <a:xfrm rot="1308113">
              <a:off x="8423742" y="99325"/>
              <a:ext cx="622268" cy="604376"/>
            </a:xfrm>
            <a:custGeom>
              <a:rect b="b" l="l" r="r" t="t"/>
              <a:pathLst>
                <a:path extrusionOk="0" h="10672" w="11017">
                  <a:moveTo>
                    <a:pt x="6528" y="0"/>
                  </a:moveTo>
                  <a:cubicBezTo>
                    <a:pt x="5158" y="0"/>
                    <a:pt x="4664" y="4700"/>
                    <a:pt x="4664" y="4700"/>
                  </a:cubicBezTo>
                  <a:cubicBezTo>
                    <a:pt x="4664" y="4700"/>
                    <a:pt x="2770" y="3174"/>
                    <a:pt x="1568" y="3174"/>
                  </a:cubicBezTo>
                  <a:cubicBezTo>
                    <a:pt x="1225" y="3174"/>
                    <a:pt x="938" y="3298"/>
                    <a:pt x="768" y="3619"/>
                  </a:cubicBezTo>
                  <a:cubicBezTo>
                    <a:pt x="1" y="5062"/>
                    <a:pt x="3452" y="6321"/>
                    <a:pt x="3452" y="6321"/>
                  </a:cubicBezTo>
                  <a:cubicBezTo>
                    <a:pt x="3452" y="6321"/>
                    <a:pt x="525" y="8835"/>
                    <a:pt x="1309" y="9762"/>
                  </a:cubicBezTo>
                  <a:cubicBezTo>
                    <a:pt x="1403" y="9874"/>
                    <a:pt x="1529" y="9923"/>
                    <a:pt x="1677" y="9923"/>
                  </a:cubicBezTo>
                  <a:cubicBezTo>
                    <a:pt x="2758" y="9923"/>
                    <a:pt x="5030" y="7293"/>
                    <a:pt x="5030" y="7293"/>
                  </a:cubicBezTo>
                  <a:cubicBezTo>
                    <a:pt x="5030" y="7293"/>
                    <a:pt x="5543" y="10672"/>
                    <a:pt x="6887" y="10672"/>
                  </a:cubicBezTo>
                  <a:cubicBezTo>
                    <a:pt x="6997" y="10672"/>
                    <a:pt x="7112" y="10649"/>
                    <a:pt x="7232" y="10601"/>
                  </a:cubicBezTo>
                  <a:cubicBezTo>
                    <a:pt x="8839" y="9960"/>
                    <a:pt x="6422" y="7150"/>
                    <a:pt x="6422" y="7150"/>
                  </a:cubicBezTo>
                  <a:lnTo>
                    <a:pt x="6422" y="7150"/>
                  </a:lnTo>
                  <a:cubicBezTo>
                    <a:pt x="6422" y="7150"/>
                    <a:pt x="6508" y="7152"/>
                    <a:pt x="6656" y="7152"/>
                  </a:cubicBezTo>
                  <a:cubicBezTo>
                    <a:pt x="7592" y="7152"/>
                    <a:pt x="11016" y="7059"/>
                    <a:pt x="10960" y="5697"/>
                  </a:cubicBezTo>
                  <a:cubicBezTo>
                    <a:pt x="10933" y="4997"/>
                    <a:pt x="9949" y="4802"/>
                    <a:pt x="8861" y="4802"/>
                  </a:cubicBezTo>
                  <a:cubicBezTo>
                    <a:pt x="7494" y="4802"/>
                    <a:pt x="5965" y="5109"/>
                    <a:pt x="5965" y="5109"/>
                  </a:cubicBezTo>
                  <a:cubicBezTo>
                    <a:pt x="5965" y="5109"/>
                    <a:pt x="8151" y="357"/>
                    <a:pt x="6669" y="17"/>
                  </a:cubicBezTo>
                  <a:cubicBezTo>
                    <a:pt x="6621" y="6"/>
                    <a:pt x="6574" y="0"/>
                    <a:pt x="6528"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19050">
                <a:schemeClr val="accent5">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8" name="Google Shape;5088;p73"/>
            <p:cNvGrpSpPr/>
            <p:nvPr/>
          </p:nvGrpSpPr>
          <p:grpSpPr>
            <a:xfrm rot="1478876">
              <a:off x="8407124" y="83046"/>
              <a:ext cx="655499" cy="636920"/>
              <a:chOff x="4594993" y="5098696"/>
              <a:chExt cx="287425" cy="279279"/>
            </a:xfrm>
          </p:grpSpPr>
          <p:sp>
            <p:nvSpPr>
              <p:cNvPr id="5089" name="Google Shape;5089;p73"/>
              <p:cNvSpPr/>
              <p:nvPr/>
            </p:nvSpPr>
            <p:spPr>
              <a:xfrm rot="-158542">
                <a:off x="4600998" y="5104903"/>
                <a:ext cx="275415" cy="266865"/>
              </a:xfrm>
              <a:custGeom>
                <a:rect b="b" l="l" r="r" t="t"/>
                <a:pathLst>
                  <a:path extrusionOk="0" h="10675" w="11017">
                    <a:moveTo>
                      <a:pt x="6529" y="0"/>
                    </a:moveTo>
                    <a:cubicBezTo>
                      <a:pt x="5158" y="0"/>
                      <a:pt x="4665" y="4700"/>
                      <a:pt x="4665" y="4700"/>
                    </a:cubicBezTo>
                    <a:cubicBezTo>
                      <a:pt x="4665" y="4700"/>
                      <a:pt x="2771" y="3173"/>
                      <a:pt x="1569" y="3173"/>
                    </a:cubicBezTo>
                    <a:cubicBezTo>
                      <a:pt x="1226" y="3173"/>
                      <a:pt x="938" y="3298"/>
                      <a:pt x="768" y="3620"/>
                    </a:cubicBezTo>
                    <a:cubicBezTo>
                      <a:pt x="1" y="5063"/>
                      <a:pt x="3452" y="6322"/>
                      <a:pt x="3452" y="6322"/>
                    </a:cubicBezTo>
                    <a:cubicBezTo>
                      <a:pt x="3452" y="6322"/>
                      <a:pt x="525" y="8837"/>
                      <a:pt x="1312" y="9765"/>
                    </a:cubicBezTo>
                    <a:cubicBezTo>
                      <a:pt x="1406" y="9876"/>
                      <a:pt x="1531" y="9925"/>
                      <a:pt x="1679" y="9925"/>
                    </a:cubicBezTo>
                    <a:cubicBezTo>
                      <a:pt x="2759" y="9925"/>
                      <a:pt x="5031" y="7294"/>
                      <a:pt x="5031" y="7294"/>
                    </a:cubicBezTo>
                    <a:cubicBezTo>
                      <a:pt x="5031" y="7294"/>
                      <a:pt x="5543" y="10675"/>
                      <a:pt x="6890" y="10675"/>
                    </a:cubicBezTo>
                    <a:cubicBezTo>
                      <a:pt x="6999" y="10675"/>
                      <a:pt x="7114" y="10653"/>
                      <a:pt x="7235" y="10604"/>
                    </a:cubicBezTo>
                    <a:cubicBezTo>
                      <a:pt x="8841" y="9962"/>
                      <a:pt x="6423" y="7152"/>
                      <a:pt x="6423" y="7152"/>
                    </a:cubicBezTo>
                    <a:lnTo>
                      <a:pt x="6423" y="7152"/>
                    </a:lnTo>
                    <a:cubicBezTo>
                      <a:pt x="6423" y="7152"/>
                      <a:pt x="6508" y="7154"/>
                      <a:pt x="6654" y="7154"/>
                    </a:cubicBezTo>
                    <a:cubicBezTo>
                      <a:pt x="7587" y="7154"/>
                      <a:pt x="11017" y="7062"/>
                      <a:pt x="10963" y="5697"/>
                    </a:cubicBezTo>
                    <a:cubicBezTo>
                      <a:pt x="10935" y="4998"/>
                      <a:pt x="9950" y="4803"/>
                      <a:pt x="8862" y="4803"/>
                    </a:cubicBezTo>
                    <a:cubicBezTo>
                      <a:pt x="7495" y="4803"/>
                      <a:pt x="5967" y="5110"/>
                      <a:pt x="5967" y="5110"/>
                    </a:cubicBezTo>
                    <a:cubicBezTo>
                      <a:pt x="5967" y="5110"/>
                      <a:pt x="8152" y="356"/>
                      <a:pt x="6671" y="16"/>
                    </a:cubicBezTo>
                    <a:cubicBezTo>
                      <a:pt x="6623" y="5"/>
                      <a:pt x="6575" y="0"/>
                      <a:pt x="6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4709325" y="5235600"/>
                <a:ext cx="37150" cy="32675"/>
              </a:xfrm>
              <a:custGeom>
                <a:rect b="b" l="l" r="r" t="t"/>
                <a:pathLst>
                  <a:path extrusionOk="0" h="1307" w="1486">
                    <a:moveTo>
                      <a:pt x="743" y="0"/>
                    </a:moveTo>
                    <a:cubicBezTo>
                      <a:pt x="490" y="0"/>
                      <a:pt x="249" y="149"/>
                      <a:pt x="143" y="397"/>
                    </a:cubicBezTo>
                    <a:cubicBezTo>
                      <a:pt x="1" y="729"/>
                      <a:pt x="154" y="1112"/>
                      <a:pt x="486" y="1254"/>
                    </a:cubicBezTo>
                    <a:cubicBezTo>
                      <a:pt x="571" y="1290"/>
                      <a:pt x="658" y="1307"/>
                      <a:pt x="744" y="1307"/>
                    </a:cubicBezTo>
                    <a:cubicBezTo>
                      <a:pt x="997" y="1307"/>
                      <a:pt x="1238" y="1158"/>
                      <a:pt x="1343" y="910"/>
                    </a:cubicBezTo>
                    <a:cubicBezTo>
                      <a:pt x="1486" y="579"/>
                      <a:pt x="1332" y="195"/>
                      <a:pt x="1000" y="53"/>
                    </a:cubicBezTo>
                    <a:cubicBezTo>
                      <a:pt x="916" y="17"/>
                      <a:pt x="829" y="0"/>
                      <a:pt x="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91" name="Google Shape;5091;p73"/>
          <p:cNvSpPr/>
          <p:nvPr/>
        </p:nvSpPr>
        <p:spPr>
          <a:xfrm rot="1880739">
            <a:off x="6254588" y="1260718"/>
            <a:ext cx="182489" cy="181426"/>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2" name="Google Shape;5092;p73"/>
          <p:cNvGrpSpPr/>
          <p:nvPr/>
        </p:nvGrpSpPr>
        <p:grpSpPr>
          <a:xfrm>
            <a:off x="7331758" y="1362300"/>
            <a:ext cx="346969" cy="344909"/>
            <a:chOff x="7645611" y="957875"/>
            <a:chExt cx="347004" cy="344943"/>
          </a:xfrm>
        </p:grpSpPr>
        <p:sp>
          <p:nvSpPr>
            <p:cNvPr id="5093" name="Google Shape;5093;p73"/>
            <p:cNvSpPr/>
            <p:nvPr/>
          </p:nvSpPr>
          <p:spPr>
            <a:xfrm flipH="1">
              <a:off x="7645611" y="957875"/>
              <a:ext cx="347004" cy="344943"/>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cap="flat" cmpd="sng" w="76200">
              <a:solidFill>
                <a:schemeClr val="dk1"/>
              </a:solidFill>
              <a:prstDash val="solid"/>
              <a:round/>
              <a:headEnd len="sm" w="sm" type="none"/>
              <a:tailEnd len="sm" w="sm" type="none"/>
            </a:ln>
            <a:effectLst>
              <a:outerShdw rotWithShape="0" algn="bl" dir="5400000" dist="38100">
                <a:schemeClr val="accent5">
                  <a:alpha val="2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flipH="1">
              <a:off x="7659096" y="981000"/>
              <a:ext cx="320043" cy="298709"/>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5" name="Google Shape;5095;p73"/>
          <p:cNvSpPr/>
          <p:nvPr/>
        </p:nvSpPr>
        <p:spPr>
          <a:xfrm rot="-1372872">
            <a:off x="7846367" y="1290521"/>
            <a:ext cx="182489" cy="181425"/>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rot="-1372872">
            <a:off x="3716992" y="721446"/>
            <a:ext cx="182489" cy="181425"/>
          </a:xfrm>
          <a:custGeom>
            <a:rect b="b" l="l" r="r" t="t"/>
            <a:pathLst>
              <a:path extrusionOk="0" h="6026" w="6062">
                <a:moveTo>
                  <a:pt x="3132" y="0"/>
                </a:moveTo>
                <a:cubicBezTo>
                  <a:pt x="3099" y="0"/>
                  <a:pt x="3065" y="16"/>
                  <a:pt x="3046" y="49"/>
                </a:cubicBezTo>
                <a:lnTo>
                  <a:pt x="2478" y="1007"/>
                </a:lnTo>
                <a:cubicBezTo>
                  <a:pt x="2144" y="1572"/>
                  <a:pt x="1654" y="2029"/>
                  <a:pt x="1068" y="2324"/>
                </a:cubicBezTo>
                <a:lnTo>
                  <a:pt x="73" y="2824"/>
                </a:lnTo>
                <a:cubicBezTo>
                  <a:pt x="3" y="2859"/>
                  <a:pt x="1" y="2958"/>
                  <a:pt x="67" y="2998"/>
                </a:cubicBezTo>
                <a:lnTo>
                  <a:pt x="1026" y="3566"/>
                </a:lnTo>
                <a:cubicBezTo>
                  <a:pt x="1590" y="3900"/>
                  <a:pt x="2048" y="4390"/>
                  <a:pt x="2343" y="4976"/>
                </a:cubicBezTo>
                <a:lnTo>
                  <a:pt x="2843" y="5970"/>
                </a:lnTo>
                <a:cubicBezTo>
                  <a:pt x="2861" y="6007"/>
                  <a:pt x="2896" y="6025"/>
                  <a:pt x="2931" y="6025"/>
                </a:cubicBezTo>
                <a:cubicBezTo>
                  <a:pt x="2964" y="6025"/>
                  <a:pt x="2997" y="6009"/>
                  <a:pt x="3016" y="5977"/>
                </a:cubicBezTo>
                <a:lnTo>
                  <a:pt x="3584" y="5018"/>
                </a:lnTo>
                <a:cubicBezTo>
                  <a:pt x="3918" y="4453"/>
                  <a:pt x="4408" y="3996"/>
                  <a:pt x="4995" y="3702"/>
                </a:cubicBezTo>
                <a:lnTo>
                  <a:pt x="5989" y="3201"/>
                </a:lnTo>
                <a:cubicBezTo>
                  <a:pt x="6060" y="3166"/>
                  <a:pt x="6062" y="3067"/>
                  <a:pt x="5995" y="3027"/>
                </a:cubicBezTo>
                <a:lnTo>
                  <a:pt x="5037" y="2460"/>
                </a:lnTo>
                <a:cubicBezTo>
                  <a:pt x="4472" y="2125"/>
                  <a:pt x="4015" y="1636"/>
                  <a:pt x="3720" y="1049"/>
                </a:cubicBezTo>
                <a:lnTo>
                  <a:pt x="3219" y="55"/>
                </a:lnTo>
                <a:cubicBezTo>
                  <a:pt x="3201" y="18"/>
                  <a:pt x="3167"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4584950" y="756425"/>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01" name="Shape 5101"/>
        <p:cNvGrpSpPr/>
        <p:nvPr/>
      </p:nvGrpSpPr>
      <p:grpSpPr>
        <a:xfrm>
          <a:off x="0" y="0"/>
          <a:ext cx="0" cy="0"/>
          <a:chOff x="0" y="0"/>
          <a:chExt cx="0" cy="0"/>
        </a:xfrm>
      </p:grpSpPr>
      <p:sp>
        <p:nvSpPr>
          <p:cNvPr id="5102" name="Google Shape;5102;p7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5103" name="Google Shape;5103;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5104" name="Google Shape;5104;p74"/>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08" name="Shape 5108"/>
        <p:cNvGrpSpPr/>
        <p:nvPr/>
      </p:nvGrpSpPr>
      <p:grpSpPr>
        <a:xfrm>
          <a:off x="0" y="0"/>
          <a:ext cx="0" cy="0"/>
          <a:chOff x="0" y="0"/>
          <a:chExt cx="0" cy="0"/>
        </a:xfrm>
      </p:grpSpPr>
      <p:sp>
        <p:nvSpPr>
          <p:cNvPr id="5109" name="Google Shape;5109;p75"/>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5110" name="Google Shape;5110;p7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5111" name="Google Shape;5111;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15" name="Shape 5115"/>
        <p:cNvGrpSpPr/>
        <p:nvPr/>
      </p:nvGrpSpPr>
      <p:grpSpPr>
        <a:xfrm>
          <a:off x="0" y="0"/>
          <a:ext cx="0" cy="0"/>
          <a:chOff x="0" y="0"/>
          <a:chExt cx="0" cy="0"/>
        </a:xfrm>
      </p:grpSpPr>
      <p:sp>
        <p:nvSpPr>
          <p:cNvPr id="5116" name="Google Shape;5116;p76"/>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5117" name="Google Shape;5117;p76"/>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Yeseva One</a:t>
            </a:r>
            <a:endParaRPr b="1" sz="1100">
              <a:solidFill>
                <a:srgbClr val="EFEFEF"/>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https://fonts.google.com/specimen/Yeseva+One</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Didact Gothic</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https://fonts.google.com/specimen/Didact+Gothic</a:t>
            </a:r>
            <a:r>
              <a:rPr lang="en" sz="1100">
                <a:solidFill>
                  <a:schemeClr val="lt1"/>
                </a:solidFill>
              </a:rPr>
              <a:t>)</a:t>
            </a:r>
            <a:endParaRPr sz="1100">
              <a:solidFill>
                <a:schemeClr val="lt1"/>
              </a:solidFill>
            </a:endParaRPr>
          </a:p>
        </p:txBody>
      </p:sp>
      <p:sp>
        <p:nvSpPr>
          <p:cNvPr id="5118" name="Google Shape;5118;p76"/>
          <p:cNvSpPr/>
          <p:nvPr/>
        </p:nvSpPr>
        <p:spPr>
          <a:xfrm>
            <a:off x="2052650"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6"/>
          <p:cNvSpPr/>
          <p:nvPr/>
        </p:nvSpPr>
        <p:spPr>
          <a:xfrm>
            <a:off x="3114470" y="2988225"/>
            <a:ext cx="791400" cy="754200"/>
          </a:xfrm>
          <a:prstGeom prst="roundRect">
            <a:avLst>
              <a:gd fmla="val 16667" name="adj"/>
            </a:avLst>
          </a:prstGeom>
          <a:solidFill>
            <a:srgbClr val="EFCD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6"/>
          <p:cNvSpPr/>
          <p:nvPr/>
        </p:nvSpPr>
        <p:spPr>
          <a:xfrm>
            <a:off x="4176289" y="2988225"/>
            <a:ext cx="791400" cy="754200"/>
          </a:xfrm>
          <a:prstGeom prst="roundRect">
            <a:avLst>
              <a:gd fmla="val 16667" name="adj"/>
            </a:avLst>
          </a:prstGeom>
          <a:solidFill>
            <a:srgbClr val="F8D8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6"/>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5122" name="Google Shape;5122;p76"/>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#efcda8</a:t>
            </a:r>
            <a:endParaRPr sz="1000">
              <a:solidFill>
                <a:schemeClr val="dk1"/>
              </a:solidFill>
            </a:endParaRPr>
          </a:p>
        </p:txBody>
      </p:sp>
      <p:sp>
        <p:nvSpPr>
          <p:cNvPr id="5123" name="Google Shape;5123;p76"/>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#f8d8d5</a:t>
            </a:r>
            <a:endParaRPr sz="1000">
              <a:solidFill>
                <a:schemeClr val="dk1"/>
              </a:solidFill>
            </a:endParaRPr>
          </a:p>
        </p:txBody>
      </p:sp>
      <p:sp>
        <p:nvSpPr>
          <p:cNvPr id="5124" name="Google Shape;5124;p76"/>
          <p:cNvSpPr/>
          <p:nvPr/>
        </p:nvSpPr>
        <p:spPr>
          <a:xfrm>
            <a:off x="5238125" y="2988225"/>
            <a:ext cx="791400" cy="754200"/>
          </a:xfrm>
          <a:prstGeom prst="roundRect">
            <a:avLst>
              <a:gd fmla="val 16667" name="adj"/>
            </a:avLst>
          </a:prstGeom>
          <a:solidFill>
            <a:srgbClr val="E16F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6"/>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#e16f63</a:t>
            </a:r>
            <a:endParaRPr sz="1000">
              <a:solidFill>
                <a:srgbClr val="FFFFFF"/>
              </a:solidFill>
            </a:endParaRPr>
          </a:p>
        </p:txBody>
      </p:sp>
      <p:sp>
        <p:nvSpPr>
          <p:cNvPr id="5126" name="Google Shape;5126;p76"/>
          <p:cNvSpPr/>
          <p:nvPr/>
        </p:nvSpPr>
        <p:spPr>
          <a:xfrm>
            <a:off x="2583563" y="3919325"/>
            <a:ext cx="791400" cy="754200"/>
          </a:xfrm>
          <a:prstGeom prst="roundRect">
            <a:avLst>
              <a:gd fmla="val 16667" name="adj"/>
            </a:avLst>
          </a:prstGeom>
          <a:solidFill>
            <a:srgbClr val="7D09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6"/>
          <p:cNvSpPr/>
          <p:nvPr/>
        </p:nvSpPr>
        <p:spPr>
          <a:xfrm>
            <a:off x="3645382" y="3919325"/>
            <a:ext cx="791400" cy="754200"/>
          </a:xfrm>
          <a:prstGeom prst="roundRect">
            <a:avLst>
              <a:gd fmla="val 16667" name="adj"/>
            </a:avLst>
          </a:prstGeom>
          <a:solidFill>
            <a:srgbClr val="8ABEC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6"/>
          <p:cNvSpPr/>
          <p:nvPr/>
        </p:nvSpPr>
        <p:spPr>
          <a:xfrm>
            <a:off x="4707202" y="3919325"/>
            <a:ext cx="791400" cy="754200"/>
          </a:xfrm>
          <a:prstGeom prst="roundRect">
            <a:avLst>
              <a:gd fmla="val 16667" name="adj"/>
            </a:avLst>
          </a:prstGeom>
          <a:solidFill>
            <a:srgbClr val="36889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6"/>
          <p:cNvSpPr txBox="1"/>
          <p:nvPr/>
        </p:nvSpPr>
        <p:spPr>
          <a:xfrm>
            <a:off x="25835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#7d095e</a:t>
            </a:r>
            <a:endParaRPr sz="1000">
              <a:solidFill>
                <a:srgbClr val="FFFFFF"/>
              </a:solidFill>
            </a:endParaRPr>
          </a:p>
        </p:txBody>
      </p:sp>
      <p:sp>
        <p:nvSpPr>
          <p:cNvPr id="5130" name="Google Shape;5130;p76"/>
          <p:cNvSpPr txBox="1"/>
          <p:nvPr/>
        </p:nvSpPr>
        <p:spPr>
          <a:xfrm>
            <a:off x="36453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#8abec8</a:t>
            </a:r>
            <a:endParaRPr sz="1000">
              <a:solidFill>
                <a:srgbClr val="FFFFFF"/>
              </a:solidFill>
            </a:endParaRPr>
          </a:p>
        </p:txBody>
      </p:sp>
      <p:sp>
        <p:nvSpPr>
          <p:cNvPr id="5131" name="Google Shape;5131;p76"/>
          <p:cNvSpPr txBox="1"/>
          <p:nvPr/>
        </p:nvSpPr>
        <p:spPr>
          <a:xfrm>
            <a:off x="47072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#36889a</a:t>
            </a:r>
            <a:endParaRPr sz="1000">
              <a:solidFill>
                <a:srgbClr val="FFFFFF"/>
              </a:solidFill>
            </a:endParaRPr>
          </a:p>
        </p:txBody>
      </p:sp>
      <p:sp>
        <p:nvSpPr>
          <p:cNvPr id="5132" name="Google Shape;5132;p76"/>
          <p:cNvSpPr/>
          <p:nvPr/>
        </p:nvSpPr>
        <p:spPr>
          <a:xfrm>
            <a:off x="5769038" y="3919325"/>
            <a:ext cx="791400" cy="754200"/>
          </a:xfrm>
          <a:prstGeom prst="roundRect">
            <a:avLst>
              <a:gd fmla="val 16667" name="adj"/>
            </a:avLst>
          </a:prstGeom>
          <a:solidFill>
            <a:srgbClr val="1F266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6"/>
          <p:cNvSpPr txBox="1"/>
          <p:nvPr/>
        </p:nvSpPr>
        <p:spPr>
          <a:xfrm>
            <a:off x="57690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#1f2668</a:t>
            </a:r>
            <a:endParaRPr sz="1000">
              <a:solidFill>
                <a:srgbClr val="FFFFFF"/>
              </a:solidFill>
            </a:endParaRPr>
          </a:p>
        </p:txBody>
      </p:sp>
      <p:sp>
        <p:nvSpPr>
          <p:cNvPr id="5134" name="Google Shape;5134;p76"/>
          <p:cNvSpPr/>
          <p:nvPr/>
        </p:nvSpPr>
        <p:spPr>
          <a:xfrm>
            <a:off x="6299950" y="2988225"/>
            <a:ext cx="791400" cy="754200"/>
          </a:xfrm>
          <a:prstGeom prst="roundRect">
            <a:avLst>
              <a:gd fmla="val 16667" name="adj"/>
            </a:avLst>
          </a:prstGeom>
          <a:solidFill>
            <a:srgbClr val="BD314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6"/>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#bd3145</a:t>
            </a:r>
            <a:endParaRPr sz="1000">
              <a:solidFill>
                <a:srgbClr val="FFFFFF"/>
              </a:solidFill>
            </a:endParaRPr>
          </a:p>
        </p:txBody>
      </p:sp>
      <p:sp>
        <p:nvSpPr>
          <p:cNvPr id="5136" name="Google Shape;5136;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0" name="Shape 5140"/>
        <p:cNvGrpSpPr/>
        <p:nvPr/>
      </p:nvGrpSpPr>
      <p:grpSpPr>
        <a:xfrm>
          <a:off x="0" y="0"/>
          <a:ext cx="0" cy="0"/>
          <a:chOff x="0" y="0"/>
          <a:chExt cx="0" cy="0"/>
        </a:xfrm>
      </p:grpSpPr>
      <p:sp>
        <p:nvSpPr>
          <p:cNvPr id="5141" name="Google Shape;5141;p77"/>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sp>
        <p:nvSpPr>
          <p:cNvPr id="5142" name="Google Shape;5142;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143" name="Google Shape;5143;p77"/>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5144" name="Google Shape;5144;p77">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5145" name="Google Shape;5145;p77">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5146" name="Google Shape;5146;p77">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5147" name="Google Shape;5147;p77">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5148" name="Google Shape;5148;p77"/>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5149" name="Google Shape;5149;p77"/>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5150" name="Google Shape;5150;p77"/>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5151" name="Google Shape;5151;p77"/>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5152" name="Google Shape;5152;p77">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56" name="Shape 5156"/>
        <p:cNvGrpSpPr/>
        <p:nvPr/>
      </p:nvGrpSpPr>
      <p:grpSpPr>
        <a:xfrm>
          <a:off x="0" y="0"/>
          <a:ext cx="0" cy="0"/>
          <a:chOff x="0" y="0"/>
          <a:chExt cx="0" cy="0"/>
        </a:xfrm>
      </p:grpSpPr>
      <p:sp>
        <p:nvSpPr>
          <p:cNvPr id="5157" name="Google Shape;5157;p78"/>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5158" name="Google Shape;5158;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5159" name="Google Shape;5159;p78"/>
          <p:cNvGrpSpPr/>
          <p:nvPr/>
        </p:nvGrpSpPr>
        <p:grpSpPr>
          <a:xfrm>
            <a:off x="5082708" y="3095784"/>
            <a:ext cx="442841" cy="514271"/>
            <a:chOff x="4727025" y="1332775"/>
            <a:chExt cx="59900" cy="69625"/>
          </a:xfrm>
        </p:grpSpPr>
        <p:sp>
          <p:nvSpPr>
            <p:cNvPr id="5160" name="Google Shape;5160;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78"/>
          <p:cNvGrpSpPr/>
          <p:nvPr/>
        </p:nvGrpSpPr>
        <p:grpSpPr>
          <a:xfrm>
            <a:off x="5758025" y="2343272"/>
            <a:ext cx="500909" cy="500899"/>
            <a:chOff x="4820425" y="1329900"/>
            <a:chExt cx="70175" cy="70350"/>
          </a:xfrm>
        </p:grpSpPr>
        <p:sp>
          <p:nvSpPr>
            <p:cNvPr id="5163" name="Google Shape;5163;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78"/>
          <p:cNvGrpSpPr/>
          <p:nvPr/>
        </p:nvGrpSpPr>
        <p:grpSpPr>
          <a:xfrm>
            <a:off x="6410648" y="2355062"/>
            <a:ext cx="538135" cy="493119"/>
            <a:chOff x="4903200" y="1331525"/>
            <a:chExt cx="73575" cy="67425"/>
          </a:xfrm>
        </p:grpSpPr>
        <p:sp>
          <p:nvSpPr>
            <p:cNvPr id="5168" name="Google Shape;5168;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69" name="Google Shape;5169;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78"/>
          <p:cNvGrpSpPr/>
          <p:nvPr/>
        </p:nvGrpSpPr>
        <p:grpSpPr>
          <a:xfrm>
            <a:off x="5670599" y="3097040"/>
            <a:ext cx="544563" cy="511895"/>
            <a:chOff x="4815575" y="1416800"/>
            <a:chExt cx="73750" cy="71400"/>
          </a:xfrm>
        </p:grpSpPr>
        <p:sp>
          <p:nvSpPr>
            <p:cNvPr id="5171" name="Google Shape;5171;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78"/>
          <p:cNvGrpSpPr/>
          <p:nvPr/>
        </p:nvGrpSpPr>
        <p:grpSpPr>
          <a:xfrm>
            <a:off x="6367224" y="3096746"/>
            <a:ext cx="602914" cy="512477"/>
            <a:chOff x="4902475" y="1418875"/>
            <a:chExt cx="74500" cy="63775"/>
          </a:xfrm>
        </p:grpSpPr>
        <p:sp>
          <p:nvSpPr>
            <p:cNvPr id="5175" name="Google Shape;5175;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78"/>
          <p:cNvGrpSpPr/>
          <p:nvPr/>
        </p:nvGrpSpPr>
        <p:grpSpPr>
          <a:xfrm>
            <a:off x="5783096" y="3835985"/>
            <a:ext cx="515391" cy="525699"/>
            <a:chOff x="4818100" y="1507675"/>
            <a:chExt cx="71225" cy="71625"/>
          </a:xfrm>
        </p:grpSpPr>
        <p:sp>
          <p:nvSpPr>
            <p:cNvPr id="5178" name="Google Shape;5178;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78"/>
          <p:cNvGrpSpPr/>
          <p:nvPr/>
        </p:nvGrpSpPr>
        <p:grpSpPr>
          <a:xfrm>
            <a:off x="5121199" y="3857517"/>
            <a:ext cx="522956" cy="489869"/>
            <a:chOff x="4721450" y="1509475"/>
            <a:chExt cx="79350" cy="74325"/>
          </a:xfrm>
        </p:grpSpPr>
        <p:sp>
          <p:nvSpPr>
            <p:cNvPr id="5183" name="Google Shape;5183;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78"/>
          <p:cNvGrpSpPr/>
          <p:nvPr/>
        </p:nvGrpSpPr>
        <p:grpSpPr>
          <a:xfrm>
            <a:off x="6444441" y="3837269"/>
            <a:ext cx="525704" cy="535436"/>
            <a:chOff x="4906800" y="1507500"/>
            <a:chExt cx="70350" cy="71075"/>
          </a:xfrm>
        </p:grpSpPr>
        <p:sp>
          <p:nvSpPr>
            <p:cNvPr id="5188" name="Google Shape;5188;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78"/>
          <p:cNvGrpSpPr/>
          <p:nvPr/>
        </p:nvGrpSpPr>
        <p:grpSpPr>
          <a:xfrm>
            <a:off x="4477263" y="2343250"/>
            <a:ext cx="508054" cy="508095"/>
            <a:chOff x="3736598" y="2170606"/>
            <a:chExt cx="404889" cy="404889"/>
          </a:xfrm>
        </p:grpSpPr>
        <p:sp>
          <p:nvSpPr>
            <p:cNvPr id="5194" name="Google Shape;5194;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78"/>
          <p:cNvGrpSpPr/>
          <p:nvPr/>
        </p:nvGrpSpPr>
        <p:grpSpPr>
          <a:xfrm>
            <a:off x="3765303" y="2343345"/>
            <a:ext cx="575790" cy="507904"/>
            <a:chOff x="3161917" y="2170682"/>
            <a:chExt cx="458870" cy="404737"/>
          </a:xfrm>
        </p:grpSpPr>
        <p:sp>
          <p:nvSpPr>
            <p:cNvPr id="5199" name="Google Shape;5199;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200" name="Google Shape;5200;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78"/>
          <p:cNvGrpSpPr/>
          <p:nvPr/>
        </p:nvGrpSpPr>
        <p:grpSpPr>
          <a:xfrm>
            <a:off x="3792833" y="3103717"/>
            <a:ext cx="520730" cy="498567"/>
            <a:chOff x="3179914" y="2889488"/>
            <a:chExt cx="422876" cy="404911"/>
          </a:xfrm>
        </p:grpSpPr>
        <p:sp>
          <p:nvSpPr>
            <p:cNvPr id="5203" name="Google Shape;5203;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78"/>
          <p:cNvGrpSpPr/>
          <p:nvPr/>
        </p:nvGrpSpPr>
        <p:grpSpPr>
          <a:xfrm>
            <a:off x="4421513" y="3103677"/>
            <a:ext cx="516145" cy="498648"/>
            <a:chOff x="3729467" y="2889422"/>
            <a:chExt cx="419153" cy="404977"/>
          </a:xfrm>
        </p:grpSpPr>
        <p:sp>
          <p:nvSpPr>
            <p:cNvPr id="5210" name="Google Shape;5210;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7" name="Google Shape;5217;p7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1" name="Google Shape;5221;p78"/>
          <p:cNvGrpSpPr/>
          <p:nvPr/>
        </p:nvGrpSpPr>
        <p:grpSpPr>
          <a:xfrm>
            <a:off x="7141841" y="2550562"/>
            <a:ext cx="166473" cy="141497"/>
            <a:chOff x="4660325" y="1866850"/>
            <a:chExt cx="68350" cy="58100"/>
          </a:xfrm>
        </p:grpSpPr>
        <p:sp>
          <p:nvSpPr>
            <p:cNvPr id="5222" name="Google Shape;5222;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78"/>
          <p:cNvGrpSpPr/>
          <p:nvPr/>
        </p:nvGrpSpPr>
        <p:grpSpPr>
          <a:xfrm>
            <a:off x="7451186" y="2576286"/>
            <a:ext cx="162515" cy="90049"/>
            <a:chOff x="4791775" y="1877500"/>
            <a:chExt cx="66725" cy="36975"/>
          </a:xfrm>
        </p:grpSpPr>
        <p:sp>
          <p:nvSpPr>
            <p:cNvPr id="5225" name="Google Shape;5225;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78"/>
          <p:cNvGrpSpPr/>
          <p:nvPr/>
        </p:nvGrpSpPr>
        <p:grpSpPr>
          <a:xfrm>
            <a:off x="7772899" y="2576286"/>
            <a:ext cx="144979" cy="90049"/>
            <a:chOff x="4923925" y="1877500"/>
            <a:chExt cx="59525" cy="36975"/>
          </a:xfrm>
        </p:grpSpPr>
        <p:sp>
          <p:nvSpPr>
            <p:cNvPr id="5228" name="Google Shape;5228;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78"/>
          <p:cNvGrpSpPr/>
          <p:nvPr/>
        </p:nvGrpSpPr>
        <p:grpSpPr>
          <a:xfrm>
            <a:off x="8067390" y="2558477"/>
            <a:ext cx="141447" cy="125667"/>
            <a:chOff x="5058450" y="1870100"/>
            <a:chExt cx="58075" cy="51600"/>
          </a:xfrm>
        </p:grpSpPr>
        <p:sp>
          <p:nvSpPr>
            <p:cNvPr id="5231" name="Google Shape;5231;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78"/>
          <p:cNvGrpSpPr/>
          <p:nvPr/>
        </p:nvGrpSpPr>
        <p:grpSpPr>
          <a:xfrm>
            <a:off x="7481905" y="2980885"/>
            <a:ext cx="101077" cy="107645"/>
            <a:chOff x="4811425" y="2065025"/>
            <a:chExt cx="41500" cy="44200"/>
          </a:xfrm>
        </p:grpSpPr>
        <p:sp>
          <p:nvSpPr>
            <p:cNvPr id="5234" name="Google Shape;5234;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 name="Google Shape;5236;p78"/>
          <p:cNvGrpSpPr/>
          <p:nvPr/>
        </p:nvGrpSpPr>
        <p:grpSpPr>
          <a:xfrm>
            <a:off x="7774342" y="2981098"/>
            <a:ext cx="120867" cy="107218"/>
            <a:chOff x="4929875" y="2065025"/>
            <a:chExt cx="49625" cy="44025"/>
          </a:xfrm>
        </p:grpSpPr>
        <p:sp>
          <p:nvSpPr>
            <p:cNvPr id="5237" name="Google Shape;5237;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78"/>
          <p:cNvGrpSpPr/>
          <p:nvPr/>
        </p:nvGrpSpPr>
        <p:grpSpPr>
          <a:xfrm>
            <a:off x="8103011" y="2984112"/>
            <a:ext cx="70206" cy="101191"/>
            <a:chOff x="5083925" y="2066350"/>
            <a:chExt cx="28825" cy="41550"/>
          </a:xfrm>
        </p:grpSpPr>
        <p:sp>
          <p:nvSpPr>
            <p:cNvPr id="5240" name="Google Shape;5240;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78"/>
          <p:cNvGrpSpPr/>
          <p:nvPr/>
        </p:nvGrpSpPr>
        <p:grpSpPr>
          <a:xfrm>
            <a:off x="7134565" y="2999759"/>
            <a:ext cx="181026" cy="69896"/>
            <a:chOff x="4659775" y="2072775"/>
            <a:chExt cx="74325" cy="28700"/>
          </a:xfrm>
        </p:grpSpPr>
        <p:sp>
          <p:nvSpPr>
            <p:cNvPr id="5243" name="Google Shape;5243;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78"/>
          <p:cNvGrpSpPr/>
          <p:nvPr/>
        </p:nvGrpSpPr>
        <p:grpSpPr>
          <a:xfrm>
            <a:off x="8054421" y="2790324"/>
            <a:ext cx="167387" cy="89197"/>
            <a:chOff x="4662475" y="1976500"/>
            <a:chExt cx="68725" cy="36625"/>
          </a:xfrm>
        </p:grpSpPr>
        <p:sp>
          <p:nvSpPr>
            <p:cNvPr id="5247" name="Google Shape;5247;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78"/>
          <p:cNvGrpSpPr/>
          <p:nvPr/>
        </p:nvGrpSpPr>
        <p:grpSpPr>
          <a:xfrm>
            <a:off x="7751326" y="2793764"/>
            <a:ext cx="166899" cy="82317"/>
            <a:chOff x="4920150" y="1977875"/>
            <a:chExt cx="68525" cy="33800"/>
          </a:xfrm>
        </p:grpSpPr>
        <p:sp>
          <p:nvSpPr>
            <p:cNvPr id="5251" name="Google Shape;5251;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78"/>
          <p:cNvGrpSpPr/>
          <p:nvPr/>
        </p:nvGrpSpPr>
        <p:grpSpPr>
          <a:xfrm>
            <a:off x="7162483" y="3197682"/>
            <a:ext cx="125190" cy="127859"/>
            <a:chOff x="4676550" y="2160575"/>
            <a:chExt cx="51400" cy="52500"/>
          </a:xfrm>
        </p:grpSpPr>
        <p:sp>
          <p:nvSpPr>
            <p:cNvPr id="5255" name="Google Shape;5255;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78"/>
          <p:cNvGrpSpPr/>
          <p:nvPr/>
        </p:nvGrpSpPr>
        <p:grpSpPr>
          <a:xfrm>
            <a:off x="7459741" y="3204714"/>
            <a:ext cx="145405" cy="113794"/>
            <a:chOff x="4768325" y="2163475"/>
            <a:chExt cx="59700" cy="46725"/>
          </a:xfrm>
        </p:grpSpPr>
        <p:sp>
          <p:nvSpPr>
            <p:cNvPr id="5259" name="Google Shape;5259;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1" name="Google Shape;5261;p7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7" name="Google Shape;5267;p78"/>
          <p:cNvGrpSpPr/>
          <p:nvPr/>
        </p:nvGrpSpPr>
        <p:grpSpPr>
          <a:xfrm>
            <a:off x="7476059" y="3459808"/>
            <a:ext cx="112768" cy="106853"/>
            <a:chOff x="4768575" y="2253950"/>
            <a:chExt cx="46300" cy="43875"/>
          </a:xfrm>
        </p:grpSpPr>
        <p:sp>
          <p:nvSpPr>
            <p:cNvPr id="5268" name="Google Shape;5268;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78"/>
          <p:cNvGrpSpPr/>
          <p:nvPr/>
        </p:nvGrpSpPr>
        <p:grpSpPr>
          <a:xfrm>
            <a:off x="7775682" y="3948834"/>
            <a:ext cx="118187" cy="146246"/>
            <a:chOff x="4960900" y="2433225"/>
            <a:chExt cx="48525" cy="60050"/>
          </a:xfrm>
        </p:grpSpPr>
        <p:sp>
          <p:nvSpPr>
            <p:cNvPr id="5271" name="Google Shape;5271;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78"/>
          <p:cNvGrpSpPr/>
          <p:nvPr/>
        </p:nvGrpSpPr>
        <p:grpSpPr>
          <a:xfrm>
            <a:off x="7464247" y="4212895"/>
            <a:ext cx="136394" cy="143810"/>
            <a:chOff x="4854075" y="2527625"/>
            <a:chExt cx="56000" cy="59050"/>
          </a:xfrm>
        </p:grpSpPr>
        <p:sp>
          <p:nvSpPr>
            <p:cNvPr id="5274" name="Google Shape;5274;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6" name="Google Shape;5276;p7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9" name="Google Shape;5279;p78"/>
          <p:cNvGrpSpPr/>
          <p:nvPr/>
        </p:nvGrpSpPr>
        <p:grpSpPr>
          <a:xfrm>
            <a:off x="8088458" y="3676639"/>
            <a:ext cx="99312" cy="160797"/>
            <a:chOff x="5059700" y="2334775"/>
            <a:chExt cx="40775" cy="66025"/>
          </a:xfrm>
        </p:grpSpPr>
        <p:sp>
          <p:nvSpPr>
            <p:cNvPr id="5280" name="Google Shape;5280;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78"/>
          <p:cNvGrpSpPr/>
          <p:nvPr/>
        </p:nvGrpSpPr>
        <p:grpSpPr>
          <a:xfrm>
            <a:off x="8045622" y="3941771"/>
            <a:ext cx="184984" cy="160371"/>
            <a:chOff x="5037700" y="2430325"/>
            <a:chExt cx="75950" cy="65850"/>
          </a:xfrm>
        </p:grpSpPr>
        <p:sp>
          <p:nvSpPr>
            <p:cNvPr id="5290" name="Google Shape;5290;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78"/>
          <p:cNvGrpSpPr/>
          <p:nvPr/>
        </p:nvGrpSpPr>
        <p:grpSpPr>
          <a:xfrm>
            <a:off x="7465128" y="3708223"/>
            <a:ext cx="173014" cy="97629"/>
            <a:chOff x="4756975" y="2341800"/>
            <a:chExt cx="91975" cy="51925"/>
          </a:xfrm>
        </p:grpSpPr>
        <p:sp>
          <p:nvSpPr>
            <p:cNvPr id="5293" name="Google Shape;5293;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78"/>
          <p:cNvGrpSpPr/>
          <p:nvPr/>
        </p:nvGrpSpPr>
        <p:grpSpPr>
          <a:xfrm>
            <a:off x="7732065" y="4196920"/>
            <a:ext cx="212497" cy="175761"/>
            <a:chOff x="4943575" y="2516350"/>
            <a:chExt cx="98675" cy="81700"/>
          </a:xfrm>
        </p:grpSpPr>
        <p:sp>
          <p:nvSpPr>
            <p:cNvPr id="5314" name="Google Shape;5314;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78"/>
          <p:cNvGrpSpPr/>
          <p:nvPr/>
        </p:nvGrpSpPr>
        <p:grpSpPr>
          <a:xfrm>
            <a:off x="1990126" y="3423163"/>
            <a:ext cx="965351" cy="134611"/>
            <a:chOff x="4411970" y="2962952"/>
            <a:chExt cx="706544" cy="104212"/>
          </a:xfrm>
        </p:grpSpPr>
        <p:sp>
          <p:nvSpPr>
            <p:cNvPr id="5393" name="Google Shape;5393;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78"/>
          <p:cNvGrpSpPr/>
          <p:nvPr/>
        </p:nvGrpSpPr>
        <p:grpSpPr>
          <a:xfrm>
            <a:off x="1990126" y="3012077"/>
            <a:ext cx="960158" cy="289172"/>
            <a:chOff x="4411970" y="2726085"/>
            <a:chExt cx="643107" cy="193659"/>
          </a:xfrm>
        </p:grpSpPr>
        <p:sp>
          <p:nvSpPr>
            <p:cNvPr id="5398" name="Google Shape;5398;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78"/>
          <p:cNvGrpSpPr/>
          <p:nvPr/>
        </p:nvGrpSpPr>
        <p:grpSpPr>
          <a:xfrm>
            <a:off x="993018" y="3278187"/>
            <a:ext cx="833173" cy="259209"/>
            <a:chOff x="4411970" y="4340222"/>
            <a:chExt cx="779467" cy="242683"/>
          </a:xfrm>
        </p:grpSpPr>
        <p:sp>
          <p:nvSpPr>
            <p:cNvPr id="5402" name="Google Shape;5402;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78"/>
          <p:cNvGrpSpPr/>
          <p:nvPr/>
        </p:nvGrpSpPr>
        <p:grpSpPr>
          <a:xfrm>
            <a:off x="1990126" y="2673933"/>
            <a:ext cx="965160" cy="216230"/>
            <a:chOff x="4411970" y="2468674"/>
            <a:chExt cx="747317" cy="167425"/>
          </a:xfrm>
        </p:grpSpPr>
        <p:sp>
          <p:nvSpPr>
            <p:cNvPr id="5406" name="Google Shape;5406;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8"/>
          <p:cNvGrpSpPr/>
          <p:nvPr/>
        </p:nvGrpSpPr>
        <p:grpSpPr>
          <a:xfrm>
            <a:off x="988873" y="2578650"/>
            <a:ext cx="810451" cy="319148"/>
            <a:chOff x="4411970" y="3686602"/>
            <a:chExt cx="797845" cy="314215"/>
          </a:xfrm>
        </p:grpSpPr>
        <p:sp>
          <p:nvSpPr>
            <p:cNvPr id="5409" name="Google Shape;5409;p7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4" name="Google Shape;5414;p78"/>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5" name="Google Shape;5415;p78"/>
          <p:cNvGrpSpPr/>
          <p:nvPr/>
        </p:nvGrpSpPr>
        <p:grpSpPr>
          <a:xfrm>
            <a:off x="988970" y="2333174"/>
            <a:ext cx="1970333" cy="208784"/>
            <a:chOff x="6336019" y="3733725"/>
            <a:chExt cx="2566206" cy="351310"/>
          </a:xfrm>
        </p:grpSpPr>
        <p:sp>
          <p:nvSpPr>
            <p:cNvPr id="5416" name="Google Shape;5416;p7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78"/>
          <p:cNvGrpSpPr/>
          <p:nvPr/>
        </p:nvGrpSpPr>
        <p:grpSpPr>
          <a:xfrm>
            <a:off x="1990126" y="3940729"/>
            <a:ext cx="946551" cy="153200"/>
            <a:chOff x="4404545" y="3301592"/>
            <a:chExt cx="782403" cy="129272"/>
          </a:xfrm>
        </p:grpSpPr>
        <p:sp>
          <p:nvSpPr>
            <p:cNvPr id="5421" name="Google Shape;5421;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78"/>
          <p:cNvGrpSpPr/>
          <p:nvPr/>
        </p:nvGrpSpPr>
        <p:grpSpPr>
          <a:xfrm>
            <a:off x="1990126" y="3679688"/>
            <a:ext cx="962257" cy="139127"/>
            <a:chOff x="4411970" y="3131459"/>
            <a:chExt cx="710520" cy="117397"/>
          </a:xfrm>
        </p:grpSpPr>
        <p:sp>
          <p:nvSpPr>
            <p:cNvPr id="5424" name="Google Shape;5424;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426" name="Google Shape;5426;p78"/>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7" name="Google Shape;5427;p78"/>
          <p:cNvGrpSpPr/>
          <p:nvPr/>
        </p:nvGrpSpPr>
        <p:grpSpPr>
          <a:xfrm>
            <a:off x="990271" y="3614482"/>
            <a:ext cx="823838" cy="458988"/>
            <a:chOff x="4411970" y="1801825"/>
            <a:chExt cx="734586" cy="409262"/>
          </a:xfrm>
        </p:grpSpPr>
        <p:sp>
          <p:nvSpPr>
            <p:cNvPr id="5428" name="Google Shape;5428;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78"/>
          <p:cNvGrpSpPr/>
          <p:nvPr/>
        </p:nvGrpSpPr>
        <p:grpSpPr>
          <a:xfrm>
            <a:off x="990271" y="4162908"/>
            <a:ext cx="856348" cy="212039"/>
            <a:chOff x="4411970" y="2233974"/>
            <a:chExt cx="763574" cy="189068"/>
          </a:xfrm>
        </p:grpSpPr>
        <p:sp>
          <p:nvSpPr>
            <p:cNvPr id="5431" name="Google Shape;5431;p7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78"/>
          <p:cNvGrpSpPr/>
          <p:nvPr/>
        </p:nvGrpSpPr>
        <p:grpSpPr>
          <a:xfrm>
            <a:off x="3100467" y="2338244"/>
            <a:ext cx="511602" cy="511602"/>
            <a:chOff x="5681300" y="2527788"/>
            <a:chExt cx="805800" cy="805800"/>
          </a:xfrm>
        </p:grpSpPr>
        <p:sp>
          <p:nvSpPr>
            <p:cNvPr id="5434" name="Google Shape;5434;p7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78"/>
          <p:cNvGrpSpPr/>
          <p:nvPr/>
        </p:nvGrpSpPr>
        <p:grpSpPr>
          <a:xfrm>
            <a:off x="3097662" y="3104827"/>
            <a:ext cx="513021" cy="512935"/>
            <a:chOff x="4049800" y="640400"/>
            <a:chExt cx="858900" cy="858900"/>
          </a:xfrm>
        </p:grpSpPr>
        <p:sp>
          <p:nvSpPr>
            <p:cNvPr id="5437" name="Google Shape;5437;p7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78"/>
          <p:cNvGrpSpPr/>
          <p:nvPr/>
        </p:nvGrpSpPr>
        <p:grpSpPr>
          <a:xfrm>
            <a:off x="3014861" y="3756719"/>
            <a:ext cx="686489" cy="686585"/>
            <a:chOff x="5080188" y="927900"/>
            <a:chExt cx="961200" cy="961200"/>
          </a:xfrm>
        </p:grpSpPr>
        <p:sp>
          <p:nvSpPr>
            <p:cNvPr id="5440" name="Google Shape;5440;p7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78"/>
          <p:cNvGrpSpPr/>
          <p:nvPr/>
        </p:nvGrpSpPr>
        <p:grpSpPr>
          <a:xfrm>
            <a:off x="3798012" y="3849448"/>
            <a:ext cx="510373" cy="510937"/>
            <a:chOff x="7508249" y="1522825"/>
            <a:chExt cx="1326332" cy="1322987"/>
          </a:xfrm>
        </p:grpSpPr>
        <p:sp>
          <p:nvSpPr>
            <p:cNvPr id="5449" name="Google Shape;5449;p7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8"/>
          <p:cNvGrpSpPr/>
          <p:nvPr/>
        </p:nvGrpSpPr>
        <p:grpSpPr>
          <a:xfrm>
            <a:off x="4489605" y="3850853"/>
            <a:ext cx="492652" cy="503348"/>
            <a:chOff x="6039282" y="1042577"/>
            <a:chExt cx="734315" cy="731929"/>
          </a:xfrm>
        </p:grpSpPr>
        <p:sp>
          <p:nvSpPr>
            <p:cNvPr id="5460" name="Google Shape;5460;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78"/>
          <p:cNvGrpSpPr/>
          <p:nvPr/>
        </p:nvGrpSpPr>
        <p:grpSpPr>
          <a:xfrm>
            <a:off x="5130019" y="2346894"/>
            <a:ext cx="483304" cy="504902"/>
            <a:chOff x="1825800" y="1651625"/>
            <a:chExt cx="568125" cy="591775"/>
          </a:xfrm>
        </p:grpSpPr>
        <p:sp>
          <p:nvSpPr>
            <p:cNvPr id="5482" name="Google Shape;5482;p7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8" name="Google Shape;5488;p7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8"/>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8"/>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5" name="Shape 5495"/>
        <p:cNvGrpSpPr/>
        <p:nvPr/>
      </p:nvGrpSpPr>
      <p:grpSpPr>
        <a:xfrm>
          <a:off x="0" y="0"/>
          <a:ext cx="0" cy="0"/>
          <a:chOff x="0" y="0"/>
          <a:chExt cx="0" cy="0"/>
        </a:xfrm>
      </p:grpSpPr>
      <p:grpSp>
        <p:nvGrpSpPr>
          <p:cNvPr id="5496" name="Google Shape;5496;p79"/>
          <p:cNvGrpSpPr/>
          <p:nvPr/>
        </p:nvGrpSpPr>
        <p:grpSpPr>
          <a:xfrm>
            <a:off x="722058" y="957091"/>
            <a:ext cx="2492868" cy="1379876"/>
            <a:chOff x="2654821" y="2311071"/>
            <a:chExt cx="2279715" cy="1262120"/>
          </a:xfrm>
        </p:grpSpPr>
        <p:grpSp>
          <p:nvGrpSpPr>
            <p:cNvPr id="5497" name="Google Shape;5497;p79"/>
            <p:cNvGrpSpPr/>
            <p:nvPr/>
          </p:nvGrpSpPr>
          <p:grpSpPr>
            <a:xfrm>
              <a:off x="4034269" y="2840745"/>
              <a:ext cx="40212" cy="36437"/>
              <a:chOff x="4293400" y="2574725"/>
              <a:chExt cx="84425" cy="80100"/>
            </a:xfrm>
          </p:grpSpPr>
          <p:sp>
            <p:nvSpPr>
              <p:cNvPr id="5498" name="Google Shape;5498;p7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499" name="Google Shape;5499;p7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79"/>
            <p:cNvGrpSpPr/>
            <p:nvPr/>
          </p:nvGrpSpPr>
          <p:grpSpPr>
            <a:xfrm>
              <a:off x="3894606" y="2334874"/>
              <a:ext cx="913198" cy="518984"/>
              <a:chOff x="4000175" y="1462675"/>
              <a:chExt cx="1917275" cy="1140875"/>
            </a:xfrm>
          </p:grpSpPr>
          <p:sp>
            <p:nvSpPr>
              <p:cNvPr id="5501" name="Google Shape;5501;p7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502" name="Google Shape;5502;p79"/>
              <p:cNvGrpSpPr/>
              <p:nvPr/>
            </p:nvGrpSpPr>
            <p:grpSpPr>
              <a:xfrm>
                <a:off x="4000175" y="1462675"/>
                <a:ext cx="1917275" cy="1140875"/>
                <a:chOff x="4000175" y="1462675"/>
                <a:chExt cx="1917275" cy="1140875"/>
              </a:xfrm>
            </p:grpSpPr>
            <p:sp>
              <p:nvSpPr>
                <p:cNvPr id="5503" name="Google Shape;5503;p7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504" name="Google Shape;5504;p7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08" name="Google Shape;5508;p7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9" name="Google Shape;5509;p79"/>
            <p:cNvGrpSpPr/>
            <p:nvPr/>
          </p:nvGrpSpPr>
          <p:grpSpPr>
            <a:xfrm>
              <a:off x="3875768" y="2846704"/>
              <a:ext cx="44796" cy="47366"/>
              <a:chOff x="3960625" y="2587825"/>
              <a:chExt cx="94050" cy="104125"/>
            </a:xfrm>
          </p:grpSpPr>
          <p:sp>
            <p:nvSpPr>
              <p:cNvPr id="5510" name="Google Shape;5510;p7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511" name="Google Shape;5511;p7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79"/>
            <p:cNvGrpSpPr/>
            <p:nvPr/>
          </p:nvGrpSpPr>
          <p:grpSpPr>
            <a:xfrm>
              <a:off x="3782759" y="2807162"/>
              <a:ext cx="82686" cy="85487"/>
              <a:chOff x="3765350" y="2500900"/>
              <a:chExt cx="173600" cy="187925"/>
            </a:xfrm>
          </p:grpSpPr>
          <p:sp>
            <p:nvSpPr>
              <p:cNvPr id="5513" name="Google Shape;5513;p7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514" name="Google Shape;5514;p7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79"/>
            <p:cNvGrpSpPr/>
            <p:nvPr/>
          </p:nvGrpSpPr>
          <p:grpSpPr>
            <a:xfrm>
              <a:off x="3775674" y="2798496"/>
              <a:ext cx="40545" cy="23564"/>
              <a:chOff x="3750475" y="2481850"/>
              <a:chExt cx="85125" cy="51800"/>
            </a:xfrm>
          </p:grpSpPr>
          <p:sp>
            <p:nvSpPr>
              <p:cNvPr id="5520" name="Google Shape;5520;p7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522" name="Google Shape;5522;p79"/>
            <p:cNvGrpSpPr/>
            <p:nvPr/>
          </p:nvGrpSpPr>
          <p:grpSpPr>
            <a:xfrm>
              <a:off x="3716946" y="2776024"/>
              <a:ext cx="81971" cy="76912"/>
              <a:chOff x="3627175" y="2432450"/>
              <a:chExt cx="172100" cy="169075"/>
            </a:xfrm>
          </p:grpSpPr>
          <p:sp>
            <p:nvSpPr>
              <p:cNvPr id="5523" name="Google Shape;5523;p7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525" name="Google Shape;5525;p7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526" name="Google Shape;5526;p79"/>
            <p:cNvGrpSpPr/>
            <p:nvPr/>
          </p:nvGrpSpPr>
          <p:grpSpPr>
            <a:xfrm>
              <a:off x="3685682" y="2845624"/>
              <a:ext cx="29311" cy="45055"/>
              <a:chOff x="3561536" y="2585450"/>
              <a:chExt cx="61539" cy="99045"/>
            </a:xfrm>
          </p:grpSpPr>
          <p:sp>
            <p:nvSpPr>
              <p:cNvPr id="5527" name="Google Shape;5527;p7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529" name="Google Shape;5529;p79"/>
            <p:cNvGrpSpPr/>
            <p:nvPr/>
          </p:nvGrpSpPr>
          <p:grpSpPr>
            <a:xfrm>
              <a:off x="3849905" y="2572252"/>
              <a:ext cx="74339" cy="119559"/>
              <a:chOff x="3906325" y="1984500"/>
              <a:chExt cx="156075" cy="262825"/>
            </a:xfrm>
          </p:grpSpPr>
          <p:sp>
            <p:nvSpPr>
              <p:cNvPr id="5530" name="Google Shape;5530;p7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531" name="Google Shape;5531;p7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79"/>
            <p:cNvGrpSpPr/>
            <p:nvPr/>
          </p:nvGrpSpPr>
          <p:grpSpPr>
            <a:xfrm>
              <a:off x="2654821" y="2414345"/>
              <a:ext cx="667570" cy="558731"/>
              <a:chOff x="1397225" y="1637375"/>
              <a:chExt cx="1401575" cy="1228250"/>
            </a:xfrm>
          </p:grpSpPr>
          <p:sp>
            <p:nvSpPr>
              <p:cNvPr id="5533" name="Google Shape;5533;p7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534" name="Google Shape;5534;p79"/>
              <p:cNvGrpSpPr/>
              <p:nvPr/>
            </p:nvGrpSpPr>
            <p:grpSpPr>
              <a:xfrm>
                <a:off x="1397225" y="1637375"/>
                <a:ext cx="1398775" cy="1228250"/>
                <a:chOff x="1397225" y="1637375"/>
                <a:chExt cx="1398775" cy="1228250"/>
              </a:xfrm>
            </p:grpSpPr>
            <p:sp>
              <p:nvSpPr>
                <p:cNvPr id="5535" name="Google Shape;5535;p7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7" name="Google Shape;5537;p79"/>
            <p:cNvGrpSpPr/>
            <p:nvPr/>
          </p:nvGrpSpPr>
          <p:grpSpPr>
            <a:xfrm>
              <a:off x="3230417" y="3103734"/>
              <a:ext cx="282982" cy="280332"/>
              <a:chOff x="2605700" y="3152850"/>
              <a:chExt cx="594125" cy="616250"/>
            </a:xfrm>
          </p:grpSpPr>
          <p:sp>
            <p:nvSpPr>
              <p:cNvPr id="5538" name="Google Shape;5538;p7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539" name="Google Shape;5539;p7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540" name="Google Shape;5540;p79"/>
            <p:cNvGrpSpPr/>
            <p:nvPr/>
          </p:nvGrpSpPr>
          <p:grpSpPr>
            <a:xfrm>
              <a:off x="3265985" y="3226989"/>
              <a:ext cx="87151" cy="346202"/>
              <a:chOff x="2680375" y="3423800"/>
              <a:chExt cx="182975" cy="761050"/>
            </a:xfrm>
          </p:grpSpPr>
          <p:sp>
            <p:nvSpPr>
              <p:cNvPr id="5541" name="Google Shape;5541;p7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542" name="Google Shape;5542;p7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79"/>
            <p:cNvGrpSpPr/>
            <p:nvPr/>
          </p:nvGrpSpPr>
          <p:grpSpPr>
            <a:xfrm>
              <a:off x="3855466" y="3289811"/>
              <a:ext cx="112514" cy="94210"/>
              <a:chOff x="3918000" y="3561900"/>
              <a:chExt cx="236225" cy="207100"/>
            </a:xfrm>
          </p:grpSpPr>
          <p:sp>
            <p:nvSpPr>
              <p:cNvPr id="5544" name="Google Shape;5544;p7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545" name="Google Shape;5545;p7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6" name="Google Shape;5546;p7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549" name="Google Shape;5549;p79"/>
            <p:cNvGrpSpPr/>
            <p:nvPr/>
          </p:nvGrpSpPr>
          <p:grpSpPr>
            <a:xfrm>
              <a:off x="2905224" y="2311071"/>
              <a:ext cx="596721" cy="528992"/>
              <a:chOff x="1922950" y="1410350"/>
              <a:chExt cx="1252825" cy="1162875"/>
            </a:xfrm>
          </p:grpSpPr>
          <p:sp>
            <p:nvSpPr>
              <p:cNvPr id="5550" name="Google Shape;5550;p7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566" name="Google Shape;5566;p7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586" name="Google Shape;5586;p7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87" name="Google Shape;5587;p7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8" name="Google Shape;5588;p79"/>
            <p:cNvGrpSpPr/>
            <p:nvPr/>
          </p:nvGrpSpPr>
          <p:grpSpPr>
            <a:xfrm>
              <a:off x="3280929" y="3294542"/>
              <a:ext cx="109894" cy="272224"/>
              <a:chOff x="2711750" y="3572300"/>
              <a:chExt cx="230725" cy="598425"/>
            </a:xfrm>
          </p:grpSpPr>
          <p:sp>
            <p:nvSpPr>
              <p:cNvPr id="5589" name="Google Shape;5589;p7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1" name="Google Shape;5591;p7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2" name="Google Shape;5592;p79"/>
            <p:cNvGrpSpPr/>
            <p:nvPr/>
          </p:nvGrpSpPr>
          <p:grpSpPr>
            <a:xfrm>
              <a:off x="3790439" y="2408636"/>
              <a:ext cx="73017" cy="75684"/>
              <a:chOff x="3781475" y="1624825"/>
              <a:chExt cx="153300" cy="166375"/>
            </a:xfrm>
          </p:grpSpPr>
          <p:sp>
            <p:nvSpPr>
              <p:cNvPr id="5593" name="Google Shape;5593;p7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7" name="Google Shape;5597;p7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4" name="Google Shape;5604;p79"/>
            <p:cNvGrpSpPr/>
            <p:nvPr/>
          </p:nvGrpSpPr>
          <p:grpSpPr>
            <a:xfrm>
              <a:off x="4403342" y="3107749"/>
              <a:ext cx="316680" cy="101374"/>
              <a:chOff x="5068275" y="3161675"/>
              <a:chExt cx="664875" cy="222850"/>
            </a:xfrm>
          </p:grpSpPr>
          <p:sp>
            <p:nvSpPr>
              <p:cNvPr id="5605" name="Google Shape;5605;p7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9" name="Google Shape;5609;p7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8" name="Google Shape;5638;p79"/>
            <p:cNvGrpSpPr/>
            <p:nvPr/>
          </p:nvGrpSpPr>
          <p:grpSpPr>
            <a:xfrm>
              <a:off x="3697513" y="2707266"/>
              <a:ext cx="59549" cy="79733"/>
              <a:chOff x="3586375" y="2281300"/>
              <a:chExt cx="125025" cy="175275"/>
            </a:xfrm>
          </p:grpSpPr>
          <p:sp>
            <p:nvSpPr>
              <p:cNvPr id="5639" name="Google Shape;5639;p7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1" name="Google Shape;5641;p7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2" name="Google Shape;5642;p79"/>
            <p:cNvGrpSpPr/>
            <p:nvPr/>
          </p:nvGrpSpPr>
          <p:grpSpPr>
            <a:xfrm>
              <a:off x="4513224" y="3221724"/>
              <a:ext cx="274563" cy="280321"/>
              <a:chOff x="5298975" y="3412225"/>
              <a:chExt cx="576450" cy="616225"/>
            </a:xfrm>
          </p:grpSpPr>
          <p:sp>
            <p:nvSpPr>
              <p:cNvPr id="5643" name="Google Shape;5643;p7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644" name="Google Shape;5644;p7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79"/>
            <p:cNvGrpSpPr/>
            <p:nvPr/>
          </p:nvGrpSpPr>
          <p:grpSpPr>
            <a:xfrm>
              <a:off x="4824403" y="3421846"/>
              <a:ext cx="110132" cy="130647"/>
              <a:chOff x="5952300" y="3852150"/>
              <a:chExt cx="231225" cy="287200"/>
            </a:xfrm>
          </p:grpSpPr>
          <p:sp>
            <p:nvSpPr>
              <p:cNvPr id="5646" name="Google Shape;5646;p7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7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6" name="Google Shape;5656;p79"/>
            <p:cNvGrpSpPr/>
            <p:nvPr/>
          </p:nvGrpSpPr>
          <p:grpSpPr>
            <a:xfrm>
              <a:off x="4295710" y="3079670"/>
              <a:ext cx="14968" cy="27135"/>
              <a:chOff x="4842300" y="3099950"/>
              <a:chExt cx="31425" cy="59650"/>
            </a:xfrm>
          </p:grpSpPr>
          <p:sp>
            <p:nvSpPr>
              <p:cNvPr id="5657" name="Google Shape;5657;p7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1" name="Google Shape;5661;p7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9" name="Google Shape;5669;p79"/>
            <p:cNvGrpSpPr/>
            <p:nvPr/>
          </p:nvGrpSpPr>
          <p:grpSpPr>
            <a:xfrm>
              <a:off x="3831056" y="2816010"/>
              <a:ext cx="37378" cy="27612"/>
              <a:chOff x="3866750" y="2520350"/>
              <a:chExt cx="78475" cy="60700"/>
            </a:xfrm>
          </p:grpSpPr>
          <p:sp>
            <p:nvSpPr>
              <p:cNvPr id="5670" name="Google Shape;5670;p7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4" name="Google Shape;5674;p7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91" name="Google Shape;5691;p7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703" name="Google Shape;5703;p7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6" name="Google Shape;5716;p79"/>
            <p:cNvGrpSpPr/>
            <p:nvPr/>
          </p:nvGrpSpPr>
          <p:grpSpPr>
            <a:xfrm>
              <a:off x="3632736" y="3051591"/>
              <a:ext cx="63288" cy="45217"/>
              <a:chOff x="3450375" y="3038225"/>
              <a:chExt cx="132875" cy="99400"/>
            </a:xfrm>
          </p:grpSpPr>
          <p:sp>
            <p:nvSpPr>
              <p:cNvPr id="5717" name="Google Shape;5717;p7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9" name="Google Shape;5719;p7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728" name="Google Shape;5728;p7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738" name="Google Shape;5738;p7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744" name="Google Shape;5744;p7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9"/>
          <p:cNvGrpSpPr/>
          <p:nvPr/>
        </p:nvGrpSpPr>
        <p:grpSpPr>
          <a:xfrm>
            <a:off x="719115" y="2852867"/>
            <a:ext cx="2622876" cy="1333540"/>
            <a:chOff x="238125" y="1038125"/>
            <a:chExt cx="7146800" cy="3633625"/>
          </a:xfrm>
        </p:grpSpPr>
        <p:sp>
          <p:nvSpPr>
            <p:cNvPr id="5755" name="Google Shape;5755;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79"/>
          <p:cNvGrpSpPr/>
          <p:nvPr/>
        </p:nvGrpSpPr>
        <p:grpSpPr>
          <a:xfrm>
            <a:off x="5834043" y="994977"/>
            <a:ext cx="2590840" cy="1380235"/>
            <a:chOff x="233350" y="949250"/>
            <a:chExt cx="7137300" cy="3802300"/>
          </a:xfrm>
        </p:grpSpPr>
        <p:sp>
          <p:nvSpPr>
            <p:cNvPr id="7328" name="Google Shape;7328;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79"/>
          <p:cNvGrpSpPr/>
          <p:nvPr/>
        </p:nvGrpSpPr>
        <p:grpSpPr>
          <a:xfrm>
            <a:off x="7648472" y="3039750"/>
            <a:ext cx="104231" cy="320340"/>
            <a:chOff x="7564426" y="3224343"/>
            <a:chExt cx="119985" cy="368801"/>
          </a:xfrm>
        </p:grpSpPr>
        <p:sp>
          <p:nvSpPr>
            <p:cNvPr id="7380" name="Google Shape;7380;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9"/>
          <p:cNvGrpSpPr/>
          <p:nvPr/>
        </p:nvGrpSpPr>
        <p:grpSpPr>
          <a:xfrm>
            <a:off x="7347961" y="3033852"/>
            <a:ext cx="189489" cy="332132"/>
            <a:chOff x="8370831" y="3202002"/>
            <a:chExt cx="218129" cy="382376"/>
          </a:xfrm>
        </p:grpSpPr>
        <p:sp>
          <p:nvSpPr>
            <p:cNvPr id="7383" name="Google Shape;7383;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79"/>
          <p:cNvGrpSpPr/>
          <p:nvPr/>
        </p:nvGrpSpPr>
        <p:grpSpPr>
          <a:xfrm>
            <a:off x="8071350" y="3444984"/>
            <a:ext cx="309429" cy="267000"/>
            <a:chOff x="6742064" y="3750480"/>
            <a:chExt cx="399315" cy="344560"/>
          </a:xfrm>
        </p:grpSpPr>
        <p:sp>
          <p:nvSpPr>
            <p:cNvPr id="7386" name="Google Shape;7386;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9"/>
          <p:cNvGrpSpPr/>
          <p:nvPr/>
        </p:nvGrpSpPr>
        <p:grpSpPr>
          <a:xfrm>
            <a:off x="7610369" y="3796031"/>
            <a:ext cx="180437" cy="281608"/>
            <a:chOff x="7248525" y="3739696"/>
            <a:chExt cx="230531" cy="359790"/>
          </a:xfrm>
        </p:grpSpPr>
        <p:sp>
          <p:nvSpPr>
            <p:cNvPr id="7389" name="Google Shape;7389;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79"/>
          <p:cNvGrpSpPr/>
          <p:nvPr/>
        </p:nvGrpSpPr>
        <p:grpSpPr>
          <a:xfrm>
            <a:off x="7856288" y="3439255"/>
            <a:ext cx="162896" cy="278710"/>
            <a:chOff x="7601242" y="3729267"/>
            <a:chExt cx="222566" cy="380803"/>
          </a:xfrm>
        </p:grpSpPr>
        <p:sp>
          <p:nvSpPr>
            <p:cNvPr id="7392" name="Google Shape;7392;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79"/>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5" name="Google Shape;7395;p79"/>
          <p:cNvGrpSpPr/>
          <p:nvPr/>
        </p:nvGrpSpPr>
        <p:grpSpPr>
          <a:xfrm>
            <a:off x="7345934" y="3440396"/>
            <a:ext cx="193543" cy="275990"/>
            <a:chOff x="8304647" y="3738687"/>
            <a:chExt cx="225076" cy="320956"/>
          </a:xfrm>
        </p:grpSpPr>
        <p:sp>
          <p:nvSpPr>
            <p:cNvPr id="7396" name="Google Shape;7396;p7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79"/>
          <p:cNvGrpSpPr/>
          <p:nvPr/>
        </p:nvGrpSpPr>
        <p:grpSpPr>
          <a:xfrm>
            <a:off x="7618426" y="3440396"/>
            <a:ext cx="178492" cy="275990"/>
            <a:chOff x="8615101" y="3738687"/>
            <a:chExt cx="207573" cy="320956"/>
          </a:xfrm>
        </p:grpSpPr>
        <p:sp>
          <p:nvSpPr>
            <p:cNvPr id="7400" name="Google Shape;7400;p7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3" name="Google Shape;7403;p79"/>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4" name="Google Shape;7404;p79"/>
          <p:cNvGrpSpPr/>
          <p:nvPr/>
        </p:nvGrpSpPr>
        <p:grpSpPr>
          <a:xfrm>
            <a:off x="6013131" y="3561884"/>
            <a:ext cx="557670" cy="511283"/>
            <a:chOff x="6015419" y="3716859"/>
            <a:chExt cx="557671" cy="511283"/>
          </a:xfrm>
        </p:grpSpPr>
        <p:sp>
          <p:nvSpPr>
            <p:cNvPr id="7405" name="Google Shape;7405;p7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6" name="Google Shape;7406;p79"/>
            <p:cNvGrpSpPr/>
            <p:nvPr/>
          </p:nvGrpSpPr>
          <p:grpSpPr>
            <a:xfrm>
              <a:off x="6036094" y="3716980"/>
              <a:ext cx="529860" cy="510468"/>
              <a:chOff x="6036094" y="3716980"/>
              <a:chExt cx="529860" cy="510468"/>
            </a:xfrm>
          </p:grpSpPr>
          <p:sp>
            <p:nvSpPr>
              <p:cNvPr id="7407" name="Google Shape;7407;p7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7" name="Google Shape;7417;p79"/>
          <p:cNvGrpSpPr/>
          <p:nvPr/>
        </p:nvGrpSpPr>
        <p:grpSpPr>
          <a:xfrm>
            <a:off x="6642016" y="2918653"/>
            <a:ext cx="576302" cy="511871"/>
            <a:chOff x="6644304" y="3073628"/>
            <a:chExt cx="576302" cy="511871"/>
          </a:xfrm>
        </p:grpSpPr>
        <p:sp>
          <p:nvSpPr>
            <p:cNvPr id="7418" name="Google Shape;7418;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9" name="Google Shape;7419;p79"/>
            <p:cNvGrpSpPr/>
            <p:nvPr/>
          </p:nvGrpSpPr>
          <p:grpSpPr>
            <a:xfrm>
              <a:off x="6712169" y="3085440"/>
              <a:ext cx="481622" cy="494913"/>
              <a:chOff x="6712169" y="3085440"/>
              <a:chExt cx="481622" cy="494913"/>
            </a:xfrm>
          </p:grpSpPr>
          <p:sp>
            <p:nvSpPr>
              <p:cNvPr id="7420" name="Google Shape;7420;p7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5" name="Google Shape;7425;p7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8" name="Google Shape;7428;p79"/>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9" name="Google Shape;7429;p79"/>
          <p:cNvGrpSpPr/>
          <p:nvPr/>
        </p:nvGrpSpPr>
        <p:grpSpPr>
          <a:xfrm>
            <a:off x="6649867" y="3561648"/>
            <a:ext cx="560631" cy="511352"/>
            <a:chOff x="6652154" y="3716623"/>
            <a:chExt cx="560631" cy="511352"/>
          </a:xfrm>
        </p:grpSpPr>
        <p:sp>
          <p:nvSpPr>
            <p:cNvPr id="7430" name="Google Shape;7430;p7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1" name="Google Shape;7431;p79"/>
            <p:cNvGrpSpPr/>
            <p:nvPr/>
          </p:nvGrpSpPr>
          <p:grpSpPr>
            <a:xfrm>
              <a:off x="6669657" y="3716715"/>
              <a:ext cx="466779" cy="464290"/>
              <a:chOff x="6669657" y="3716715"/>
              <a:chExt cx="466779" cy="464290"/>
            </a:xfrm>
          </p:grpSpPr>
          <p:sp>
            <p:nvSpPr>
              <p:cNvPr id="7432" name="Google Shape;7432;p7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5" name="Google Shape;7445;p79"/>
          <p:cNvGrpSpPr/>
          <p:nvPr/>
        </p:nvGrpSpPr>
        <p:grpSpPr>
          <a:xfrm>
            <a:off x="7843958" y="3843056"/>
            <a:ext cx="187557" cy="187557"/>
            <a:chOff x="8565775" y="671075"/>
            <a:chExt cx="441000" cy="441000"/>
          </a:xfrm>
        </p:grpSpPr>
        <p:sp>
          <p:nvSpPr>
            <p:cNvPr id="7446" name="Google Shape;7446;p7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8" name="Google Shape;7448;p79"/>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0" name="Google Shape;7450;p79"/>
          <p:cNvGrpSpPr/>
          <p:nvPr/>
        </p:nvGrpSpPr>
        <p:grpSpPr>
          <a:xfrm>
            <a:off x="5997813" y="2921275"/>
            <a:ext cx="587871" cy="512373"/>
            <a:chOff x="6000100" y="3076250"/>
            <a:chExt cx="587871" cy="512373"/>
          </a:xfrm>
        </p:grpSpPr>
        <p:sp>
          <p:nvSpPr>
            <p:cNvPr id="7451" name="Google Shape;7451;p7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2" name="Google Shape;7452;p79"/>
            <p:cNvGrpSpPr/>
            <p:nvPr/>
          </p:nvGrpSpPr>
          <p:grpSpPr>
            <a:xfrm>
              <a:off x="6031360" y="3076713"/>
              <a:ext cx="539107" cy="480965"/>
              <a:chOff x="6031360" y="3076713"/>
              <a:chExt cx="539107" cy="480965"/>
            </a:xfrm>
          </p:grpSpPr>
          <p:sp>
            <p:nvSpPr>
              <p:cNvPr id="7453" name="Google Shape;7453;p7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0" name="Google Shape;7460;p79"/>
          <p:cNvGrpSpPr/>
          <p:nvPr/>
        </p:nvGrpSpPr>
        <p:grpSpPr>
          <a:xfrm>
            <a:off x="3416804" y="902588"/>
            <a:ext cx="2310381" cy="1488888"/>
            <a:chOff x="229225" y="549050"/>
            <a:chExt cx="7161750" cy="4615275"/>
          </a:xfrm>
        </p:grpSpPr>
        <p:sp>
          <p:nvSpPr>
            <p:cNvPr id="7461" name="Google Shape;7461;p7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79"/>
          <p:cNvGrpSpPr/>
          <p:nvPr/>
        </p:nvGrpSpPr>
        <p:grpSpPr>
          <a:xfrm>
            <a:off x="3514722" y="2832485"/>
            <a:ext cx="2310282" cy="1374222"/>
            <a:chOff x="238125" y="732525"/>
            <a:chExt cx="7130500" cy="4241425"/>
          </a:xfrm>
        </p:grpSpPr>
        <p:sp>
          <p:nvSpPr>
            <p:cNvPr id="7579" name="Google Shape;7579;p7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6" name="Shape 7696"/>
        <p:cNvGrpSpPr/>
        <p:nvPr/>
      </p:nvGrpSpPr>
      <p:grpSpPr>
        <a:xfrm>
          <a:off x="0" y="0"/>
          <a:ext cx="0" cy="0"/>
          <a:chOff x="0" y="0"/>
          <a:chExt cx="0" cy="0"/>
        </a:xfrm>
      </p:grpSpPr>
      <p:grpSp>
        <p:nvGrpSpPr>
          <p:cNvPr id="7697" name="Google Shape;7697;p80"/>
          <p:cNvGrpSpPr/>
          <p:nvPr/>
        </p:nvGrpSpPr>
        <p:grpSpPr>
          <a:xfrm>
            <a:off x="729274" y="969759"/>
            <a:ext cx="2507799" cy="206239"/>
            <a:chOff x="106648" y="895722"/>
            <a:chExt cx="4481413" cy="374300"/>
          </a:xfrm>
        </p:grpSpPr>
        <p:grpSp>
          <p:nvGrpSpPr>
            <p:cNvPr id="7698" name="Google Shape;7698;p80"/>
            <p:cNvGrpSpPr/>
            <p:nvPr/>
          </p:nvGrpSpPr>
          <p:grpSpPr>
            <a:xfrm>
              <a:off x="2233276" y="895722"/>
              <a:ext cx="1082667" cy="223591"/>
              <a:chOff x="4808316" y="2800065"/>
              <a:chExt cx="1999386" cy="412910"/>
            </a:xfrm>
          </p:grpSpPr>
          <p:sp>
            <p:nvSpPr>
              <p:cNvPr id="7699" name="Google Shape;7699;p8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0" name="Google Shape;7700;p80"/>
              <p:cNvGrpSpPr/>
              <p:nvPr/>
            </p:nvGrpSpPr>
            <p:grpSpPr>
              <a:xfrm>
                <a:off x="4808316" y="2800065"/>
                <a:ext cx="92400" cy="411825"/>
                <a:chOff x="845575" y="2563700"/>
                <a:chExt cx="92400" cy="411825"/>
              </a:xfrm>
            </p:grpSpPr>
            <p:cxnSp>
              <p:nvCxnSpPr>
                <p:cNvPr id="7701" name="Google Shape;7701;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02" name="Google Shape;7702;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3" name="Google Shape;7703;p80"/>
            <p:cNvGrpSpPr/>
            <p:nvPr/>
          </p:nvGrpSpPr>
          <p:grpSpPr>
            <a:xfrm>
              <a:off x="106648" y="895722"/>
              <a:ext cx="1088401" cy="223591"/>
              <a:chOff x="881025" y="2800065"/>
              <a:chExt cx="2009975" cy="412910"/>
            </a:xfrm>
          </p:grpSpPr>
          <p:sp>
            <p:nvSpPr>
              <p:cNvPr id="7704" name="Google Shape;7704;p8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80"/>
              <p:cNvGrpSpPr/>
              <p:nvPr/>
            </p:nvGrpSpPr>
            <p:grpSpPr>
              <a:xfrm>
                <a:off x="881025" y="2800065"/>
                <a:ext cx="92400" cy="411825"/>
                <a:chOff x="845575" y="2563700"/>
                <a:chExt cx="92400" cy="411825"/>
              </a:xfrm>
            </p:grpSpPr>
            <p:cxnSp>
              <p:nvCxnSpPr>
                <p:cNvPr id="7706" name="Google Shape;7706;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07" name="Google Shape;7707;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8" name="Google Shape;7708;p80"/>
            <p:cNvGrpSpPr/>
            <p:nvPr/>
          </p:nvGrpSpPr>
          <p:grpSpPr>
            <a:xfrm>
              <a:off x="1172346" y="1047018"/>
              <a:ext cx="1083151" cy="223003"/>
              <a:chOff x="2849073" y="3079467"/>
              <a:chExt cx="2000279" cy="411825"/>
            </a:xfrm>
          </p:grpSpPr>
          <p:sp>
            <p:nvSpPr>
              <p:cNvPr id="7709" name="Google Shape;7709;p8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0" name="Google Shape;7710;p80"/>
              <p:cNvGrpSpPr/>
              <p:nvPr/>
            </p:nvGrpSpPr>
            <p:grpSpPr>
              <a:xfrm rot="10800000">
                <a:off x="2849073" y="3079467"/>
                <a:ext cx="92400" cy="411825"/>
                <a:chOff x="2070100" y="2563700"/>
                <a:chExt cx="92400" cy="411825"/>
              </a:xfrm>
            </p:grpSpPr>
            <p:cxnSp>
              <p:nvCxnSpPr>
                <p:cNvPr id="7711" name="Google Shape;7711;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12" name="Google Shape;7712;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3" name="Google Shape;7713;p80"/>
            <p:cNvGrpSpPr/>
            <p:nvPr/>
          </p:nvGrpSpPr>
          <p:grpSpPr>
            <a:xfrm>
              <a:off x="3290132" y="1047018"/>
              <a:ext cx="1297929" cy="223003"/>
              <a:chOff x="6760035" y="3079467"/>
              <a:chExt cx="2396914" cy="411825"/>
            </a:xfrm>
          </p:grpSpPr>
          <p:sp>
            <p:nvSpPr>
              <p:cNvPr id="7714" name="Google Shape;7714;p8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5" name="Google Shape;7715;p80"/>
              <p:cNvGrpSpPr/>
              <p:nvPr/>
            </p:nvGrpSpPr>
            <p:grpSpPr>
              <a:xfrm rot="10800000">
                <a:off x="6760035" y="3079467"/>
                <a:ext cx="92400" cy="411825"/>
                <a:chOff x="2070100" y="2563700"/>
                <a:chExt cx="92400" cy="411825"/>
              </a:xfrm>
            </p:grpSpPr>
            <p:cxnSp>
              <p:nvCxnSpPr>
                <p:cNvPr id="7716" name="Google Shape;7716;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17" name="Google Shape;7717;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8" name="Google Shape;7718;p80"/>
          <p:cNvGrpSpPr/>
          <p:nvPr/>
        </p:nvGrpSpPr>
        <p:grpSpPr>
          <a:xfrm>
            <a:off x="2147036" y="3369130"/>
            <a:ext cx="1086701" cy="799429"/>
            <a:chOff x="2183288" y="3555572"/>
            <a:chExt cx="1136241" cy="835873"/>
          </a:xfrm>
        </p:grpSpPr>
        <p:sp>
          <p:nvSpPr>
            <p:cNvPr id="7719" name="Google Shape;7719;p8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0" name="Google Shape;7720;p80"/>
            <p:cNvGrpSpPr/>
            <p:nvPr/>
          </p:nvGrpSpPr>
          <p:grpSpPr>
            <a:xfrm>
              <a:off x="2205895" y="3637269"/>
              <a:ext cx="1089848" cy="724993"/>
              <a:chOff x="2205895" y="3637269"/>
              <a:chExt cx="1089848" cy="724993"/>
            </a:xfrm>
          </p:grpSpPr>
          <p:sp>
            <p:nvSpPr>
              <p:cNvPr id="7721" name="Google Shape;7721;p8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7" name="Google Shape;7727;p8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28" name="Google Shape;7728;p8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729" name="Google Shape;7729;p80"/>
            <p:cNvGrpSpPr/>
            <p:nvPr/>
          </p:nvGrpSpPr>
          <p:grpSpPr>
            <a:xfrm>
              <a:off x="3173850" y="3779426"/>
              <a:ext cx="145679" cy="70048"/>
              <a:chOff x="3173850" y="3779426"/>
              <a:chExt cx="145679" cy="70048"/>
            </a:xfrm>
          </p:grpSpPr>
          <p:cxnSp>
            <p:nvCxnSpPr>
              <p:cNvPr id="7730" name="Google Shape;7730;p8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731" name="Google Shape;7731;p8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0"/>
            <p:cNvGrpSpPr/>
            <p:nvPr/>
          </p:nvGrpSpPr>
          <p:grpSpPr>
            <a:xfrm>
              <a:off x="2183288" y="4139483"/>
              <a:ext cx="145133" cy="70048"/>
              <a:chOff x="2183288" y="4139483"/>
              <a:chExt cx="145133" cy="70048"/>
            </a:xfrm>
          </p:grpSpPr>
          <p:cxnSp>
            <p:nvCxnSpPr>
              <p:cNvPr id="7733" name="Google Shape;7733;p8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734" name="Google Shape;7734;p8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5" name="Google Shape;7735;p8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6" name="Google Shape;7736;p8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737" name="Google Shape;7737;p80"/>
            <p:cNvGrpSpPr/>
            <p:nvPr/>
          </p:nvGrpSpPr>
          <p:grpSpPr>
            <a:xfrm>
              <a:off x="2943836" y="4268886"/>
              <a:ext cx="60717" cy="122559"/>
              <a:chOff x="2943836" y="4268886"/>
              <a:chExt cx="60717" cy="122559"/>
            </a:xfrm>
          </p:grpSpPr>
          <p:sp>
            <p:nvSpPr>
              <p:cNvPr id="7738" name="Google Shape;7738;p8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9" name="Google Shape;7739;p8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740" name="Google Shape;7740;p80"/>
          <p:cNvGrpSpPr/>
          <p:nvPr/>
        </p:nvGrpSpPr>
        <p:grpSpPr>
          <a:xfrm>
            <a:off x="3409981" y="1290129"/>
            <a:ext cx="1675870" cy="758251"/>
            <a:chOff x="3530532" y="1496185"/>
            <a:chExt cx="1562000" cy="706730"/>
          </a:xfrm>
        </p:grpSpPr>
        <p:cxnSp>
          <p:nvCxnSpPr>
            <p:cNvPr id="7741" name="Google Shape;7741;p8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742" name="Google Shape;7742;p80"/>
            <p:cNvGrpSpPr/>
            <p:nvPr/>
          </p:nvGrpSpPr>
          <p:grpSpPr>
            <a:xfrm>
              <a:off x="3530532" y="1496185"/>
              <a:ext cx="323430" cy="463587"/>
              <a:chOff x="3530532" y="1496185"/>
              <a:chExt cx="323430" cy="463587"/>
            </a:xfrm>
          </p:grpSpPr>
          <p:grpSp>
            <p:nvGrpSpPr>
              <p:cNvPr id="7743" name="Google Shape;7743;p80"/>
              <p:cNvGrpSpPr/>
              <p:nvPr/>
            </p:nvGrpSpPr>
            <p:grpSpPr>
              <a:xfrm>
                <a:off x="3567462" y="1496185"/>
                <a:ext cx="286500" cy="361376"/>
                <a:chOff x="3567462" y="1496185"/>
                <a:chExt cx="286500" cy="361376"/>
              </a:xfrm>
            </p:grpSpPr>
            <p:cxnSp>
              <p:nvCxnSpPr>
                <p:cNvPr id="7744" name="Google Shape;7744;p8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745" name="Google Shape;7745;p8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6" name="Google Shape;7746;p8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80"/>
            <p:cNvGrpSpPr/>
            <p:nvPr/>
          </p:nvGrpSpPr>
          <p:grpSpPr>
            <a:xfrm>
              <a:off x="3891569" y="1779209"/>
              <a:ext cx="323945" cy="423706"/>
              <a:chOff x="3891569" y="1779209"/>
              <a:chExt cx="323945" cy="423706"/>
            </a:xfrm>
          </p:grpSpPr>
          <p:grpSp>
            <p:nvGrpSpPr>
              <p:cNvPr id="7748" name="Google Shape;7748;p80"/>
              <p:cNvGrpSpPr/>
              <p:nvPr/>
            </p:nvGrpSpPr>
            <p:grpSpPr>
              <a:xfrm>
                <a:off x="3929014" y="1881638"/>
                <a:ext cx="286500" cy="321278"/>
                <a:chOff x="3929014" y="1881638"/>
                <a:chExt cx="286500" cy="321278"/>
              </a:xfrm>
            </p:grpSpPr>
            <p:cxnSp>
              <p:nvCxnSpPr>
                <p:cNvPr id="7749" name="Google Shape;7749;p8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750" name="Google Shape;7750;p8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8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0"/>
            <p:cNvGrpSpPr/>
            <p:nvPr/>
          </p:nvGrpSpPr>
          <p:grpSpPr>
            <a:xfrm>
              <a:off x="4252606" y="1496185"/>
              <a:ext cx="324721" cy="463587"/>
              <a:chOff x="4252606" y="1496185"/>
              <a:chExt cx="324721" cy="463587"/>
            </a:xfrm>
          </p:grpSpPr>
          <p:grpSp>
            <p:nvGrpSpPr>
              <p:cNvPr id="7753" name="Google Shape;7753;p80"/>
              <p:cNvGrpSpPr/>
              <p:nvPr/>
            </p:nvGrpSpPr>
            <p:grpSpPr>
              <a:xfrm>
                <a:off x="4290828" y="1496185"/>
                <a:ext cx="286500" cy="361376"/>
                <a:chOff x="4290828" y="1496185"/>
                <a:chExt cx="286500" cy="361376"/>
              </a:xfrm>
            </p:grpSpPr>
            <p:cxnSp>
              <p:nvCxnSpPr>
                <p:cNvPr id="7754" name="Google Shape;7754;p8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755" name="Google Shape;7755;p8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6" name="Google Shape;7756;p8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80"/>
            <p:cNvGrpSpPr/>
            <p:nvPr/>
          </p:nvGrpSpPr>
          <p:grpSpPr>
            <a:xfrm>
              <a:off x="4613643" y="1763716"/>
              <a:ext cx="325308" cy="439200"/>
              <a:chOff x="4613643" y="1763716"/>
              <a:chExt cx="325308" cy="439200"/>
            </a:xfrm>
          </p:grpSpPr>
          <p:grpSp>
            <p:nvGrpSpPr>
              <p:cNvPr id="7758" name="Google Shape;7758;p80"/>
              <p:cNvGrpSpPr/>
              <p:nvPr/>
            </p:nvGrpSpPr>
            <p:grpSpPr>
              <a:xfrm>
                <a:off x="4652451" y="1879538"/>
                <a:ext cx="286500" cy="323378"/>
                <a:chOff x="4652451" y="1879538"/>
                <a:chExt cx="286500" cy="323378"/>
              </a:xfrm>
            </p:grpSpPr>
            <p:cxnSp>
              <p:nvCxnSpPr>
                <p:cNvPr id="7759" name="Google Shape;7759;p8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760" name="Google Shape;7760;p8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1" name="Google Shape;7761;p8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2" name="Google Shape;7762;p80"/>
          <p:cNvGrpSpPr/>
          <p:nvPr/>
        </p:nvGrpSpPr>
        <p:grpSpPr>
          <a:xfrm>
            <a:off x="3421841" y="2143755"/>
            <a:ext cx="1652173" cy="391517"/>
            <a:chOff x="3512551" y="2358270"/>
            <a:chExt cx="1597383" cy="378533"/>
          </a:xfrm>
        </p:grpSpPr>
        <p:cxnSp>
          <p:nvCxnSpPr>
            <p:cNvPr id="7763" name="Google Shape;7763;p80"/>
            <p:cNvCxnSpPr>
              <a:stCxn id="7764" idx="6"/>
              <a:endCxn id="776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766" name="Google Shape;7766;p80"/>
            <p:cNvGrpSpPr/>
            <p:nvPr/>
          </p:nvGrpSpPr>
          <p:grpSpPr>
            <a:xfrm>
              <a:off x="3512551" y="2358270"/>
              <a:ext cx="225647" cy="307714"/>
              <a:chOff x="2182679" y="2004714"/>
              <a:chExt cx="792300" cy="1080458"/>
            </a:xfrm>
          </p:grpSpPr>
          <p:cxnSp>
            <p:nvCxnSpPr>
              <p:cNvPr id="7767" name="Google Shape;7767;p80"/>
              <p:cNvCxnSpPr>
                <a:stCxn id="776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764" name="Google Shape;7764;p8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80"/>
            <p:cNvGrpSpPr/>
            <p:nvPr/>
          </p:nvGrpSpPr>
          <p:grpSpPr>
            <a:xfrm>
              <a:off x="3969644" y="2440153"/>
              <a:ext cx="225853" cy="296651"/>
              <a:chOff x="3775710" y="1729289"/>
              <a:chExt cx="136500" cy="179289"/>
            </a:xfrm>
          </p:grpSpPr>
          <p:cxnSp>
            <p:nvCxnSpPr>
              <p:cNvPr id="7770" name="Google Shape;7770;p8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771" name="Google Shape;7771;p8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80"/>
            <p:cNvGrpSpPr/>
            <p:nvPr/>
          </p:nvGrpSpPr>
          <p:grpSpPr>
            <a:xfrm>
              <a:off x="4427051" y="2358270"/>
              <a:ext cx="225647" cy="307714"/>
              <a:chOff x="5393704" y="2004714"/>
              <a:chExt cx="792300" cy="1080458"/>
            </a:xfrm>
          </p:grpSpPr>
          <p:cxnSp>
            <p:nvCxnSpPr>
              <p:cNvPr id="7774" name="Google Shape;7774;p80"/>
              <p:cNvCxnSpPr>
                <a:stCxn id="777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776" name="Google Shape;7776;p8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80"/>
            <p:cNvGrpSpPr/>
            <p:nvPr/>
          </p:nvGrpSpPr>
          <p:grpSpPr>
            <a:xfrm>
              <a:off x="4884287" y="2440252"/>
              <a:ext cx="225647" cy="296532"/>
              <a:chOff x="6999166" y="2292572"/>
              <a:chExt cx="792300" cy="1041192"/>
            </a:xfrm>
          </p:grpSpPr>
          <p:cxnSp>
            <p:nvCxnSpPr>
              <p:cNvPr id="7778" name="Google Shape;7778;p8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765" name="Google Shape;7765;p8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0" name="Google Shape;7780;p80"/>
          <p:cNvGrpSpPr/>
          <p:nvPr/>
        </p:nvGrpSpPr>
        <p:grpSpPr>
          <a:xfrm>
            <a:off x="6842649" y="979955"/>
            <a:ext cx="1581844" cy="732818"/>
            <a:chOff x="634175" y="2986275"/>
            <a:chExt cx="3147949" cy="1458344"/>
          </a:xfrm>
        </p:grpSpPr>
        <p:cxnSp>
          <p:nvCxnSpPr>
            <p:cNvPr id="7781" name="Google Shape;7781;p80"/>
            <p:cNvCxnSpPr>
              <a:stCxn id="7782" idx="4"/>
              <a:endCxn id="778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784" name="Google Shape;7784;p80"/>
            <p:cNvCxnSpPr>
              <a:stCxn id="7783" idx="0"/>
              <a:endCxn id="778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786" name="Google Shape;7786;p80"/>
            <p:cNvCxnSpPr>
              <a:stCxn id="7785" idx="4"/>
              <a:endCxn id="778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788" name="Google Shape;7788;p80"/>
            <p:cNvCxnSpPr>
              <a:stCxn id="7787" idx="0"/>
              <a:endCxn id="778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789" name="Google Shape;7789;p8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85" name="Google Shape;7785;p8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82" name="Google Shape;7782;p8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87" name="Google Shape;7787;p8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83" name="Google Shape;7783;p8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90" name="Google Shape;7790;p80"/>
          <p:cNvGrpSpPr/>
          <p:nvPr/>
        </p:nvGrpSpPr>
        <p:grpSpPr>
          <a:xfrm>
            <a:off x="3410364" y="2674265"/>
            <a:ext cx="1675128" cy="313674"/>
            <a:chOff x="998425" y="1182125"/>
            <a:chExt cx="1065400" cy="199500"/>
          </a:xfrm>
        </p:grpSpPr>
        <p:sp>
          <p:nvSpPr>
            <p:cNvPr id="7791" name="Google Shape;7791;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80"/>
          <p:cNvGrpSpPr/>
          <p:nvPr/>
        </p:nvGrpSpPr>
        <p:grpSpPr>
          <a:xfrm>
            <a:off x="3410363" y="3630231"/>
            <a:ext cx="1675129" cy="525345"/>
            <a:chOff x="5194708" y="3484366"/>
            <a:chExt cx="3148148" cy="987304"/>
          </a:xfrm>
        </p:grpSpPr>
        <p:grpSp>
          <p:nvGrpSpPr>
            <p:cNvPr id="7797" name="Google Shape;7797;p80"/>
            <p:cNvGrpSpPr/>
            <p:nvPr/>
          </p:nvGrpSpPr>
          <p:grpSpPr>
            <a:xfrm>
              <a:off x="7531521" y="3484366"/>
              <a:ext cx="811335" cy="987304"/>
              <a:chOff x="3379425" y="1617275"/>
              <a:chExt cx="1090650" cy="1327200"/>
            </a:xfrm>
          </p:grpSpPr>
          <p:sp>
            <p:nvSpPr>
              <p:cNvPr id="7798" name="Google Shape;7798;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0"/>
            <p:cNvGrpSpPr/>
            <p:nvPr/>
          </p:nvGrpSpPr>
          <p:grpSpPr>
            <a:xfrm>
              <a:off x="6752546" y="3484366"/>
              <a:ext cx="811428" cy="987304"/>
              <a:chOff x="2332275" y="1617275"/>
              <a:chExt cx="1090775" cy="1327200"/>
            </a:xfrm>
          </p:grpSpPr>
          <p:sp>
            <p:nvSpPr>
              <p:cNvPr id="7802" name="Google Shape;7802;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80"/>
            <p:cNvGrpSpPr/>
            <p:nvPr/>
          </p:nvGrpSpPr>
          <p:grpSpPr>
            <a:xfrm>
              <a:off x="5973664" y="3484366"/>
              <a:ext cx="811335" cy="987304"/>
              <a:chOff x="1285250" y="1617275"/>
              <a:chExt cx="1090650" cy="1327200"/>
            </a:xfrm>
          </p:grpSpPr>
          <p:sp>
            <p:nvSpPr>
              <p:cNvPr id="7806" name="Google Shape;7806;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80"/>
            <p:cNvGrpSpPr/>
            <p:nvPr/>
          </p:nvGrpSpPr>
          <p:grpSpPr>
            <a:xfrm>
              <a:off x="5194708" y="3484366"/>
              <a:ext cx="811409" cy="987304"/>
              <a:chOff x="238125" y="1617275"/>
              <a:chExt cx="1090750" cy="1327200"/>
            </a:xfrm>
          </p:grpSpPr>
          <p:sp>
            <p:nvSpPr>
              <p:cNvPr id="7810" name="Google Shape;7810;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3" name="Google Shape;7813;p80"/>
          <p:cNvGrpSpPr/>
          <p:nvPr/>
        </p:nvGrpSpPr>
        <p:grpSpPr>
          <a:xfrm>
            <a:off x="6844048" y="2276120"/>
            <a:ext cx="1579046" cy="522230"/>
            <a:chOff x="6853641" y="2534077"/>
            <a:chExt cx="1515545" cy="501229"/>
          </a:xfrm>
        </p:grpSpPr>
        <p:grpSp>
          <p:nvGrpSpPr>
            <p:cNvPr id="7814" name="Google Shape;7814;p80"/>
            <p:cNvGrpSpPr/>
            <p:nvPr/>
          </p:nvGrpSpPr>
          <p:grpSpPr>
            <a:xfrm>
              <a:off x="6853641" y="2618923"/>
              <a:ext cx="1515545" cy="324556"/>
              <a:chOff x="6853641" y="2618923"/>
              <a:chExt cx="1515545" cy="324556"/>
            </a:xfrm>
          </p:grpSpPr>
          <p:sp>
            <p:nvSpPr>
              <p:cNvPr id="7815" name="Google Shape;7815;p8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0" name="Google Shape;7820;p8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0"/>
          <p:cNvGrpSpPr/>
          <p:nvPr/>
        </p:nvGrpSpPr>
        <p:grpSpPr>
          <a:xfrm>
            <a:off x="3438940" y="3151161"/>
            <a:ext cx="1617976" cy="346616"/>
            <a:chOff x="1808063" y="4294338"/>
            <a:chExt cx="3370782" cy="721817"/>
          </a:xfrm>
        </p:grpSpPr>
        <p:sp>
          <p:nvSpPr>
            <p:cNvPr id="7826" name="Google Shape;7826;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80"/>
          <p:cNvGrpSpPr/>
          <p:nvPr/>
        </p:nvGrpSpPr>
        <p:grpSpPr>
          <a:xfrm>
            <a:off x="5264936" y="3817911"/>
            <a:ext cx="1417067" cy="350605"/>
            <a:chOff x="4234950" y="2101012"/>
            <a:chExt cx="4219974" cy="1044090"/>
          </a:xfrm>
        </p:grpSpPr>
        <p:sp>
          <p:nvSpPr>
            <p:cNvPr id="7837" name="Google Shape;7837;p8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80"/>
          <p:cNvGrpSpPr/>
          <p:nvPr/>
        </p:nvGrpSpPr>
        <p:grpSpPr>
          <a:xfrm>
            <a:off x="6840408" y="1808668"/>
            <a:ext cx="1586327" cy="371557"/>
            <a:chOff x="1247650" y="2075423"/>
            <a:chExt cx="6648477" cy="1557238"/>
          </a:xfrm>
        </p:grpSpPr>
        <p:sp>
          <p:nvSpPr>
            <p:cNvPr id="7854" name="Google Shape;7854;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80"/>
          <p:cNvGrpSpPr/>
          <p:nvPr/>
        </p:nvGrpSpPr>
        <p:grpSpPr>
          <a:xfrm>
            <a:off x="5271678" y="961858"/>
            <a:ext cx="1415601" cy="1648533"/>
            <a:chOff x="1839112" y="2209163"/>
            <a:chExt cx="1918159" cy="2233784"/>
          </a:xfrm>
        </p:grpSpPr>
        <p:sp>
          <p:nvSpPr>
            <p:cNvPr id="7861" name="Google Shape;7861;p8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4" name="Google Shape;7864;p80"/>
            <p:cNvCxnSpPr>
              <a:stCxn id="7861" idx="6"/>
              <a:endCxn id="786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865" name="Google Shape;7865;p80"/>
            <p:cNvCxnSpPr>
              <a:stCxn id="7862" idx="4"/>
              <a:endCxn id="786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867" name="Google Shape;7867;p80"/>
            <p:cNvCxnSpPr>
              <a:stCxn id="7866" idx="6"/>
              <a:endCxn id="786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868" name="Google Shape;7868;p80"/>
            <p:cNvCxnSpPr>
              <a:stCxn id="7863" idx="4"/>
              <a:endCxn id="786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866" name="Google Shape;7866;p8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1" name="Google Shape;7871;p80"/>
            <p:cNvCxnSpPr>
              <a:endCxn id="787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872" name="Google Shape;7872;p80"/>
          <p:cNvGrpSpPr/>
          <p:nvPr/>
        </p:nvGrpSpPr>
        <p:grpSpPr>
          <a:xfrm>
            <a:off x="3428944" y="979942"/>
            <a:ext cx="1637968" cy="154942"/>
            <a:chOff x="238125" y="2506075"/>
            <a:chExt cx="7115411" cy="673075"/>
          </a:xfrm>
        </p:grpSpPr>
        <p:sp>
          <p:nvSpPr>
            <p:cNvPr id="7873" name="Google Shape;7873;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80"/>
          <p:cNvGrpSpPr/>
          <p:nvPr/>
        </p:nvGrpSpPr>
        <p:grpSpPr>
          <a:xfrm>
            <a:off x="1969680" y="1294660"/>
            <a:ext cx="1262932" cy="785408"/>
            <a:chOff x="548861" y="389676"/>
            <a:chExt cx="3843371" cy="2390163"/>
          </a:xfrm>
        </p:grpSpPr>
        <p:cxnSp>
          <p:nvCxnSpPr>
            <p:cNvPr id="7879" name="Google Shape;7879;p8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880" name="Google Shape;7880;p8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881" name="Google Shape;7881;p8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882" name="Google Shape;7882;p8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883" name="Google Shape;7883;p8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84" name="Google Shape;7884;p8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5" name="Google Shape;7885;p8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86" name="Google Shape;7886;p8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80"/>
          <p:cNvGrpSpPr/>
          <p:nvPr/>
        </p:nvGrpSpPr>
        <p:grpSpPr>
          <a:xfrm>
            <a:off x="757812" y="2401537"/>
            <a:ext cx="1412054" cy="633562"/>
            <a:chOff x="1187400" y="2529299"/>
            <a:chExt cx="6769193" cy="2241903"/>
          </a:xfrm>
        </p:grpSpPr>
        <p:sp>
          <p:nvSpPr>
            <p:cNvPr id="7893" name="Google Shape;7893;p8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894" name="Google Shape;7894;p8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5" name="Google Shape;7895;p8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6" name="Google Shape;7896;p8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7" name="Google Shape;7897;p8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8" name="Google Shape;7898;p8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99" name="Google Shape;7899;p8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900" name="Google Shape;7900;p80"/>
            <p:cNvCxnSpPr>
              <a:stCxn id="7893" idx="2"/>
              <a:endCxn id="789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01" name="Google Shape;7901;p80"/>
            <p:cNvCxnSpPr>
              <a:stCxn id="7895" idx="0"/>
              <a:endCxn id="789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02" name="Google Shape;7902;p80"/>
            <p:cNvCxnSpPr>
              <a:stCxn id="7895" idx="2"/>
              <a:endCxn id="789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03" name="Google Shape;7903;p80"/>
            <p:cNvCxnSpPr>
              <a:stCxn id="7896" idx="0"/>
              <a:endCxn id="789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04" name="Google Shape;7904;p80"/>
            <p:cNvCxnSpPr>
              <a:stCxn id="7894" idx="2"/>
              <a:endCxn id="789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05" name="Google Shape;7905;p80"/>
            <p:cNvCxnSpPr>
              <a:stCxn id="7898" idx="0"/>
              <a:endCxn id="789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906" name="Google Shape;7906;p80"/>
          <p:cNvGrpSpPr/>
          <p:nvPr/>
        </p:nvGrpSpPr>
        <p:grpSpPr>
          <a:xfrm>
            <a:off x="6844058" y="2894246"/>
            <a:ext cx="1579035" cy="540873"/>
            <a:chOff x="6895650" y="3126697"/>
            <a:chExt cx="1436662" cy="492105"/>
          </a:xfrm>
        </p:grpSpPr>
        <p:sp>
          <p:nvSpPr>
            <p:cNvPr id="7907" name="Google Shape;7907;p8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2" name="Google Shape;7912;p80"/>
            <p:cNvGrpSpPr/>
            <p:nvPr/>
          </p:nvGrpSpPr>
          <p:grpSpPr>
            <a:xfrm>
              <a:off x="6995957" y="3335810"/>
              <a:ext cx="1230393" cy="71754"/>
              <a:chOff x="6995957" y="3287964"/>
              <a:chExt cx="1230393" cy="71754"/>
            </a:xfrm>
          </p:grpSpPr>
          <p:sp>
            <p:nvSpPr>
              <p:cNvPr id="7913" name="Google Shape;7913;p8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8" name="Google Shape;7918;p80"/>
          <p:cNvGrpSpPr/>
          <p:nvPr/>
        </p:nvGrpSpPr>
        <p:grpSpPr>
          <a:xfrm>
            <a:off x="6842640" y="3531009"/>
            <a:ext cx="1581862" cy="650625"/>
            <a:chOff x="6777990" y="3710194"/>
            <a:chExt cx="1646915" cy="677382"/>
          </a:xfrm>
        </p:grpSpPr>
        <p:grpSp>
          <p:nvGrpSpPr>
            <p:cNvPr id="7919" name="Google Shape;7919;p80"/>
            <p:cNvGrpSpPr/>
            <p:nvPr/>
          </p:nvGrpSpPr>
          <p:grpSpPr>
            <a:xfrm>
              <a:off x="6777990" y="3874492"/>
              <a:ext cx="411129" cy="513083"/>
              <a:chOff x="6777990" y="3874492"/>
              <a:chExt cx="411129" cy="513083"/>
            </a:xfrm>
          </p:grpSpPr>
          <p:cxnSp>
            <p:nvCxnSpPr>
              <p:cNvPr id="7920" name="Google Shape;7920;p8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921" name="Google Shape;7921;p8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80"/>
            <p:cNvGrpSpPr/>
            <p:nvPr/>
          </p:nvGrpSpPr>
          <p:grpSpPr>
            <a:xfrm>
              <a:off x="7188425" y="3710194"/>
              <a:ext cx="411123" cy="520535"/>
              <a:chOff x="7188425" y="3710194"/>
              <a:chExt cx="411123" cy="520535"/>
            </a:xfrm>
          </p:grpSpPr>
          <p:cxnSp>
            <p:nvCxnSpPr>
              <p:cNvPr id="7923" name="Google Shape;7923;p8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924" name="Google Shape;7924;p8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80"/>
            <p:cNvGrpSpPr/>
            <p:nvPr/>
          </p:nvGrpSpPr>
          <p:grpSpPr>
            <a:xfrm>
              <a:off x="7603341" y="3874492"/>
              <a:ext cx="411474" cy="513083"/>
              <a:chOff x="7603341" y="3874492"/>
              <a:chExt cx="411474" cy="513083"/>
            </a:xfrm>
          </p:grpSpPr>
          <p:cxnSp>
            <p:nvCxnSpPr>
              <p:cNvPr id="7926" name="Google Shape;7926;p8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927" name="Google Shape;7927;p8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0"/>
            <p:cNvGrpSpPr/>
            <p:nvPr/>
          </p:nvGrpSpPr>
          <p:grpSpPr>
            <a:xfrm>
              <a:off x="8013776" y="3722847"/>
              <a:ext cx="411129" cy="507881"/>
              <a:chOff x="8013776" y="3722847"/>
              <a:chExt cx="411129" cy="507881"/>
            </a:xfrm>
          </p:grpSpPr>
          <p:cxnSp>
            <p:nvCxnSpPr>
              <p:cNvPr id="7929" name="Google Shape;7929;p8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930" name="Google Shape;7930;p8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1" name="Google Shape;7931;p80"/>
          <p:cNvGrpSpPr/>
          <p:nvPr/>
        </p:nvGrpSpPr>
        <p:grpSpPr>
          <a:xfrm>
            <a:off x="5262155" y="2703849"/>
            <a:ext cx="1421889" cy="1020603"/>
            <a:chOff x="5190863" y="2824811"/>
            <a:chExt cx="1544860" cy="1108869"/>
          </a:xfrm>
        </p:grpSpPr>
        <p:grpSp>
          <p:nvGrpSpPr>
            <p:cNvPr id="7932" name="Google Shape;7932;p80"/>
            <p:cNvGrpSpPr/>
            <p:nvPr/>
          </p:nvGrpSpPr>
          <p:grpSpPr>
            <a:xfrm>
              <a:off x="5938695" y="3176919"/>
              <a:ext cx="685761" cy="404739"/>
              <a:chOff x="5938695" y="3176919"/>
              <a:chExt cx="685761" cy="404739"/>
            </a:xfrm>
          </p:grpSpPr>
          <p:grpSp>
            <p:nvGrpSpPr>
              <p:cNvPr id="7933" name="Google Shape;7933;p80"/>
              <p:cNvGrpSpPr/>
              <p:nvPr/>
            </p:nvGrpSpPr>
            <p:grpSpPr>
              <a:xfrm>
                <a:off x="5938695" y="3176919"/>
                <a:ext cx="685761" cy="404739"/>
                <a:chOff x="5938695" y="3176919"/>
                <a:chExt cx="685761" cy="404739"/>
              </a:xfrm>
            </p:grpSpPr>
            <p:sp>
              <p:nvSpPr>
                <p:cNvPr id="7934" name="Google Shape;7934;p8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6" name="Google Shape;7936;p8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80"/>
            <p:cNvGrpSpPr/>
            <p:nvPr/>
          </p:nvGrpSpPr>
          <p:grpSpPr>
            <a:xfrm>
              <a:off x="5305233" y="3176835"/>
              <a:ext cx="685971" cy="404655"/>
              <a:chOff x="5305233" y="3176835"/>
              <a:chExt cx="685971" cy="404655"/>
            </a:xfrm>
          </p:grpSpPr>
          <p:grpSp>
            <p:nvGrpSpPr>
              <p:cNvPr id="7938" name="Google Shape;7938;p80"/>
              <p:cNvGrpSpPr/>
              <p:nvPr/>
            </p:nvGrpSpPr>
            <p:grpSpPr>
              <a:xfrm>
                <a:off x="5305233" y="3176835"/>
                <a:ext cx="685971" cy="404655"/>
                <a:chOff x="5305233" y="3176835"/>
                <a:chExt cx="685971" cy="404655"/>
              </a:xfrm>
            </p:grpSpPr>
            <p:sp>
              <p:nvSpPr>
                <p:cNvPr id="7939" name="Google Shape;7939;p8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1" name="Google Shape;7941;p8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2" name="Google Shape;7942;p8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3" name="Google Shape;7943;p80"/>
            <p:cNvGrpSpPr/>
            <p:nvPr/>
          </p:nvGrpSpPr>
          <p:grpSpPr>
            <a:xfrm>
              <a:off x="5657361" y="2824811"/>
              <a:ext cx="1078361" cy="404655"/>
              <a:chOff x="5657361" y="2824811"/>
              <a:chExt cx="1078361" cy="404655"/>
            </a:xfrm>
          </p:grpSpPr>
          <p:grpSp>
            <p:nvGrpSpPr>
              <p:cNvPr id="7944" name="Google Shape;7944;p80"/>
              <p:cNvGrpSpPr/>
              <p:nvPr/>
            </p:nvGrpSpPr>
            <p:grpSpPr>
              <a:xfrm>
                <a:off x="5657361" y="2824811"/>
                <a:ext cx="1078361" cy="404655"/>
                <a:chOff x="5657361" y="2824811"/>
                <a:chExt cx="1078361" cy="404655"/>
              </a:xfrm>
            </p:grpSpPr>
            <p:grpSp>
              <p:nvGrpSpPr>
                <p:cNvPr id="7945" name="Google Shape;7945;p80"/>
                <p:cNvGrpSpPr/>
                <p:nvPr/>
              </p:nvGrpSpPr>
              <p:grpSpPr>
                <a:xfrm>
                  <a:off x="5938485" y="2824811"/>
                  <a:ext cx="797237" cy="404655"/>
                  <a:chOff x="5938485" y="2824811"/>
                  <a:chExt cx="797237" cy="404655"/>
                </a:xfrm>
              </p:grpSpPr>
              <p:sp>
                <p:nvSpPr>
                  <p:cNvPr id="7946" name="Google Shape;7946;p8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8" name="Google Shape;7948;p8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9" name="Google Shape;7949;p8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80"/>
            <p:cNvGrpSpPr/>
            <p:nvPr/>
          </p:nvGrpSpPr>
          <p:grpSpPr>
            <a:xfrm>
              <a:off x="5190863" y="3528942"/>
              <a:ext cx="1078026" cy="404739"/>
              <a:chOff x="5190863" y="3528942"/>
              <a:chExt cx="1078026" cy="404739"/>
            </a:xfrm>
          </p:grpSpPr>
          <p:sp>
            <p:nvSpPr>
              <p:cNvPr id="7951" name="Google Shape;7951;p8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2" name="Google Shape;7952;p80"/>
              <p:cNvGrpSpPr/>
              <p:nvPr/>
            </p:nvGrpSpPr>
            <p:grpSpPr>
              <a:xfrm>
                <a:off x="5190863" y="3528942"/>
                <a:ext cx="1078026" cy="404739"/>
                <a:chOff x="5190863" y="3528942"/>
                <a:chExt cx="1078026" cy="404739"/>
              </a:xfrm>
            </p:grpSpPr>
            <p:sp>
              <p:nvSpPr>
                <p:cNvPr id="7953" name="Google Shape;7953;p8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55" name="Google Shape;7955;p80"/>
          <p:cNvGrpSpPr/>
          <p:nvPr/>
        </p:nvGrpSpPr>
        <p:grpSpPr>
          <a:xfrm>
            <a:off x="728162" y="1268317"/>
            <a:ext cx="1086719" cy="879487"/>
            <a:chOff x="803162" y="1474292"/>
            <a:chExt cx="1086719" cy="879487"/>
          </a:xfrm>
        </p:grpSpPr>
        <p:grpSp>
          <p:nvGrpSpPr>
            <p:cNvPr id="7956" name="Google Shape;7956;p80"/>
            <p:cNvGrpSpPr/>
            <p:nvPr/>
          </p:nvGrpSpPr>
          <p:grpSpPr>
            <a:xfrm>
              <a:off x="803162" y="1625948"/>
              <a:ext cx="445856" cy="576579"/>
              <a:chOff x="803162" y="1625948"/>
              <a:chExt cx="445856" cy="576579"/>
            </a:xfrm>
          </p:grpSpPr>
          <p:sp>
            <p:nvSpPr>
              <p:cNvPr id="7957" name="Google Shape;7957;p8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8" name="Google Shape;7958;p80"/>
              <p:cNvGrpSpPr/>
              <p:nvPr/>
            </p:nvGrpSpPr>
            <p:grpSpPr>
              <a:xfrm>
                <a:off x="1056023" y="1625948"/>
                <a:ext cx="192995" cy="576579"/>
                <a:chOff x="1056023" y="1625948"/>
                <a:chExt cx="192995" cy="576579"/>
              </a:xfrm>
            </p:grpSpPr>
            <p:sp>
              <p:nvSpPr>
                <p:cNvPr id="7959" name="Google Shape;7959;p8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4" name="Google Shape;7964;p80"/>
            <p:cNvGrpSpPr/>
            <p:nvPr/>
          </p:nvGrpSpPr>
          <p:grpSpPr>
            <a:xfrm>
              <a:off x="1371406" y="1474292"/>
              <a:ext cx="518475" cy="879487"/>
              <a:chOff x="1398231" y="1474292"/>
              <a:chExt cx="518475" cy="879487"/>
            </a:xfrm>
          </p:grpSpPr>
          <p:grpSp>
            <p:nvGrpSpPr>
              <p:cNvPr id="7965" name="Google Shape;7965;p80"/>
              <p:cNvGrpSpPr/>
              <p:nvPr/>
            </p:nvGrpSpPr>
            <p:grpSpPr>
              <a:xfrm>
                <a:off x="1398231" y="1474292"/>
                <a:ext cx="518475" cy="341643"/>
                <a:chOff x="1398231" y="1474292"/>
                <a:chExt cx="518475" cy="341643"/>
              </a:xfrm>
            </p:grpSpPr>
            <p:sp>
              <p:nvSpPr>
                <p:cNvPr id="7966" name="Google Shape;7966;p8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7" name="Google Shape;7967;p80"/>
                <p:cNvGrpSpPr/>
                <p:nvPr/>
              </p:nvGrpSpPr>
              <p:grpSpPr>
                <a:xfrm>
                  <a:off x="1616453" y="1474292"/>
                  <a:ext cx="300253" cy="341643"/>
                  <a:chOff x="1616453" y="1475379"/>
                  <a:chExt cx="300253" cy="341643"/>
                </a:xfrm>
              </p:grpSpPr>
              <p:sp>
                <p:nvSpPr>
                  <p:cNvPr id="7968" name="Google Shape;7968;p8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5" name="Google Shape;7975;p80"/>
                  <p:cNvGrpSpPr/>
                  <p:nvPr/>
                </p:nvGrpSpPr>
                <p:grpSpPr>
                  <a:xfrm>
                    <a:off x="1839639" y="1475379"/>
                    <a:ext cx="77067" cy="341643"/>
                    <a:chOff x="1839639" y="1475379"/>
                    <a:chExt cx="77067" cy="341643"/>
                  </a:xfrm>
                </p:grpSpPr>
                <p:sp>
                  <p:nvSpPr>
                    <p:cNvPr id="7976" name="Google Shape;7976;p8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78" name="Google Shape;7978;p80"/>
              <p:cNvGrpSpPr/>
              <p:nvPr/>
            </p:nvGrpSpPr>
            <p:grpSpPr>
              <a:xfrm>
                <a:off x="1398451" y="2012951"/>
                <a:ext cx="518255" cy="340828"/>
                <a:chOff x="1398451" y="2012951"/>
                <a:chExt cx="518255" cy="340828"/>
              </a:xfrm>
            </p:grpSpPr>
            <p:sp>
              <p:nvSpPr>
                <p:cNvPr id="7979" name="Google Shape;7979;p8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0" name="Google Shape;7980;p80"/>
                <p:cNvGrpSpPr/>
                <p:nvPr/>
              </p:nvGrpSpPr>
              <p:grpSpPr>
                <a:xfrm>
                  <a:off x="1616453" y="2012951"/>
                  <a:ext cx="300253" cy="340828"/>
                  <a:chOff x="1616453" y="2013538"/>
                  <a:chExt cx="300253" cy="340828"/>
                </a:xfrm>
              </p:grpSpPr>
              <p:sp>
                <p:nvSpPr>
                  <p:cNvPr id="7981" name="Google Shape;7981;p8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8" name="Google Shape;7988;p80"/>
                  <p:cNvGrpSpPr/>
                  <p:nvPr/>
                </p:nvGrpSpPr>
                <p:grpSpPr>
                  <a:xfrm>
                    <a:off x="1839639" y="2013538"/>
                    <a:ext cx="77067" cy="340828"/>
                    <a:chOff x="1839639" y="2013538"/>
                    <a:chExt cx="77067" cy="340828"/>
                  </a:xfrm>
                </p:grpSpPr>
                <p:sp>
                  <p:nvSpPr>
                    <p:cNvPr id="7989" name="Google Shape;7989;p8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991" name="Google Shape;7991;p80"/>
          <p:cNvGrpSpPr/>
          <p:nvPr/>
        </p:nvGrpSpPr>
        <p:grpSpPr>
          <a:xfrm>
            <a:off x="724986" y="3399503"/>
            <a:ext cx="1368681" cy="682918"/>
            <a:chOff x="724986" y="3605478"/>
            <a:chExt cx="1368681" cy="682918"/>
          </a:xfrm>
        </p:grpSpPr>
        <p:grpSp>
          <p:nvGrpSpPr>
            <p:cNvPr id="7992" name="Google Shape;7992;p80"/>
            <p:cNvGrpSpPr/>
            <p:nvPr/>
          </p:nvGrpSpPr>
          <p:grpSpPr>
            <a:xfrm>
              <a:off x="1289102" y="3823629"/>
              <a:ext cx="240442" cy="250435"/>
              <a:chOff x="-165066" y="3843615"/>
              <a:chExt cx="221259" cy="230455"/>
            </a:xfrm>
          </p:grpSpPr>
          <p:sp>
            <p:nvSpPr>
              <p:cNvPr id="7993" name="Google Shape;7993;p8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80"/>
            <p:cNvGrpSpPr/>
            <p:nvPr/>
          </p:nvGrpSpPr>
          <p:grpSpPr>
            <a:xfrm>
              <a:off x="724986" y="3605478"/>
              <a:ext cx="1368681" cy="682918"/>
              <a:chOff x="724986" y="3605478"/>
              <a:chExt cx="1368681" cy="682918"/>
            </a:xfrm>
          </p:grpSpPr>
          <p:grpSp>
            <p:nvGrpSpPr>
              <p:cNvPr id="8014" name="Google Shape;8014;p80"/>
              <p:cNvGrpSpPr/>
              <p:nvPr/>
            </p:nvGrpSpPr>
            <p:grpSpPr>
              <a:xfrm>
                <a:off x="1498221" y="4047614"/>
                <a:ext cx="529172" cy="240783"/>
                <a:chOff x="1498221" y="4047614"/>
                <a:chExt cx="529172" cy="240783"/>
              </a:xfrm>
            </p:grpSpPr>
            <p:grpSp>
              <p:nvGrpSpPr>
                <p:cNvPr id="8015" name="Google Shape;8015;p80"/>
                <p:cNvGrpSpPr/>
                <p:nvPr/>
              </p:nvGrpSpPr>
              <p:grpSpPr>
                <a:xfrm>
                  <a:off x="1826655" y="4224370"/>
                  <a:ext cx="200738" cy="25631"/>
                  <a:chOff x="1826655" y="4224370"/>
                  <a:chExt cx="200738" cy="25631"/>
                </a:xfrm>
              </p:grpSpPr>
              <p:sp>
                <p:nvSpPr>
                  <p:cNvPr id="8016" name="Google Shape;8016;p8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80"/>
                <p:cNvGrpSpPr/>
                <p:nvPr/>
              </p:nvGrpSpPr>
              <p:grpSpPr>
                <a:xfrm>
                  <a:off x="1498221" y="4047614"/>
                  <a:ext cx="328444" cy="240783"/>
                  <a:chOff x="1498221" y="4047614"/>
                  <a:chExt cx="328444" cy="240783"/>
                </a:xfrm>
              </p:grpSpPr>
              <p:sp>
                <p:nvSpPr>
                  <p:cNvPr id="8019" name="Google Shape;8019;p8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0" name="Google Shape;8020;p80"/>
                  <p:cNvGrpSpPr/>
                  <p:nvPr/>
                </p:nvGrpSpPr>
                <p:grpSpPr>
                  <a:xfrm>
                    <a:off x="1498221" y="4047614"/>
                    <a:ext cx="150566" cy="190416"/>
                    <a:chOff x="1498221" y="4047614"/>
                    <a:chExt cx="150566" cy="190416"/>
                  </a:xfrm>
                </p:grpSpPr>
                <p:sp>
                  <p:nvSpPr>
                    <p:cNvPr id="8021" name="Google Shape;8021;p8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23" name="Google Shape;8023;p80"/>
              <p:cNvGrpSpPr/>
              <p:nvPr/>
            </p:nvGrpSpPr>
            <p:grpSpPr>
              <a:xfrm>
                <a:off x="1560718" y="3800594"/>
                <a:ext cx="532948" cy="302090"/>
                <a:chOff x="1560718" y="3800594"/>
                <a:chExt cx="532948" cy="302090"/>
              </a:xfrm>
            </p:grpSpPr>
            <p:grpSp>
              <p:nvGrpSpPr>
                <p:cNvPr id="8024" name="Google Shape;8024;p80"/>
                <p:cNvGrpSpPr/>
                <p:nvPr/>
              </p:nvGrpSpPr>
              <p:grpSpPr>
                <a:xfrm>
                  <a:off x="1912179" y="3827344"/>
                  <a:ext cx="181487" cy="25631"/>
                  <a:chOff x="1912179" y="3827344"/>
                  <a:chExt cx="181487" cy="25631"/>
                </a:xfrm>
              </p:grpSpPr>
              <p:sp>
                <p:nvSpPr>
                  <p:cNvPr id="8025" name="Google Shape;8025;p8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80"/>
                <p:cNvGrpSpPr/>
                <p:nvPr/>
              </p:nvGrpSpPr>
              <p:grpSpPr>
                <a:xfrm>
                  <a:off x="1912179" y="4044505"/>
                  <a:ext cx="181487" cy="25622"/>
                  <a:chOff x="1912179" y="4044506"/>
                  <a:chExt cx="181487" cy="25622"/>
                </a:xfrm>
              </p:grpSpPr>
              <p:sp>
                <p:nvSpPr>
                  <p:cNvPr id="8028" name="Google Shape;8028;p8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80"/>
                <p:cNvGrpSpPr/>
                <p:nvPr/>
              </p:nvGrpSpPr>
              <p:grpSpPr>
                <a:xfrm>
                  <a:off x="1560718" y="3800594"/>
                  <a:ext cx="351472" cy="302090"/>
                  <a:chOff x="1560718" y="3800594"/>
                  <a:chExt cx="351472" cy="302090"/>
                </a:xfrm>
              </p:grpSpPr>
              <p:grpSp>
                <p:nvGrpSpPr>
                  <p:cNvPr id="8031" name="Google Shape;8031;p80"/>
                  <p:cNvGrpSpPr/>
                  <p:nvPr/>
                </p:nvGrpSpPr>
                <p:grpSpPr>
                  <a:xfrm>
                    <a:off x="1560718" y="3842857"/>
                    <a:ext cx="173586" cy="217131"/>
                    <a:chOff x="1560718" y="3842857"/>
                    <a:chExt cx="173586" cy="217131"/>
                  </a:xfrm>
                </p:grpSpPr>
                <p:sp>
                  <p:nvSpPr>
                    <p:cNvPr id="8032" name="Google Shape;8032;p8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5" name="Google Shape;8035;p8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037" name="Google Shape;8037;p8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8" name="Google Shape;8038;p80"/>
              <p:cNvGrpSpPr/>
              <p:nvPr/>
            </p:nvGrpSpPr>
            <p:grpSpPr>
              <a:xfrm>
                <a:off x="785350" y="3605478"/>
                <a:ext cx="535311" cy="249245"/>
                <a:chOff x="785350" y="3605478"/>
                <a:chExt cx="535311" cy="249245"/>
              </a:xfrm>
            </p:grpSpPr>
            <p:grpSp>
              <p:nvGrpSpPr>
                <p:cNvPr id="8039" name="Google Shape;8039;p80"/>
                <p:cNvGrpSpPr/>
                <p:nvPr/>
              </p:nvGrpSpPr>
              <p:grpSpPr>
                <a:xfrm>
                  <a:off x="785350" y="3605478"/>
                  <a:ext cx="376191" cy="102736"/>
                  <a:chOff x="785350" y="3605478"/>
                  <a:chExt cx="376191" cy="102736"/>
                </a:xfrm>
              </p:grpSpPr>
              <p:sp>
                <p:nvSpPr>
                  <p:cNvPr id="8040" name="Google Shape;8040;p8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80"/>
                <p:cNvGrpSpPr/>
                <p:nvPr/>
              </p:nvGrpSpPr>
              <p:grpSpPr>
                <a:xfrm>
                  <a:off x="1161530" y="3655851"/>
                  <a:ext cx="159131" cy="198872"/>
                  <a:chOff x="1161530" y="3655851"/>
                  <a:chExt cx="159131" cy="198872"/>
                </a:xfrm>
              </p:grpSpPr>
              <p:sp>
                <p:nvSpPr>
                  <p:cNvPr id="8044" name="Google Shape;8044;p8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6" name="Google Shape;8046;p80"/>
              <p:cNvGrpSpPr/>
              <p:nvPr/>
            </p:nvGrpSpPr>
            <p:grpSpPr>
              <a:xfrm>
                <a:off x="785350" y="4047614"/>
                <a:ext cx="535311" cy="240783"/>
                <a:chOff x="785350" y="4047614"/>
                <a:chExt cx="535311" cy="240783"/>
              </a:xfrm>
            </p:grpSpPr>
            <p:grpSp>
              <p:nvGrpSpPr>
                <p:cNvPr id="8047" name="Google Shape;8047;p80"/>
                <p:cNvGrpSpPr/>
                <p:nvPr/>
              </p:nvGrpSpPr>
              <p:grpSpPr>
                <a:xfrm>
                  <a:off x="1161636" y="4047614"/>
                  <a:ext cx="159025" cy="190415"/>
                  <a:chOff x="1161636" y="4047614"/>
                  <a:chExt cx="159025" cy="190415"/>
                </a:xfrm>
              </p:grpSpPr>
              <p:sp>
                <p:nvSpPr>
                  <p:cNvPr id="8048" name="Google Shape;8048;p8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80"/>
                <p:cNvGrpSpPr/>
                <p:nvPr/>
              </p:nvGrpSpPr>
              <p:grpSpPr>
                <a:xfrm>
                  <a:off x="785350" y="4185661"/>
                  <a:ext cx="376191" cy="102736"/>
                  <a:chOff x="785350" y="4185661"/>
                  <a:chExt cx="376191" cy="102736"/>
                </a:xfrm>
              </p:grpSpPr>
              <p:sp>
                <p:nvSpPr>
                  <p:cNvPr id="8051" name="Google Shape;8051;p8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4" name="Google Shape;8054;p80"/>
              <p:cNvGrpSpPr/>
              <p:nvPr/>
            </p:nvGrpSpPr>
            <p:grpSpPr>
              <a:xfrm>
                <a:off x="1501054" y="3605478"/>
                <a:ext cx="526340" cy="249240"/>
                <a:chOff x="1501054" y="3605478"/>
                <a:chExt cx="526340" cy="249240"/>
              </a:xfrm>
            </p:grpSpPr>
            <p:grpSp>
              <p:nvGrpSpPr>
                <p:cNvPr id="8055" name="Google Shape;8055;p80"/>
                <p:cNvGrpSpPr/>
                <p:nvPr/>
              </p:nvGrpSpPr>
              <p:grpSpPr>
                <a:xfrm>
                  <a:off x="1834208" y="3643867"/>
                  <a:ext cx="193185" cy="25622"/>
                  <a:chOff x="1834208" y="3643867"/>
                  <a:chExt cx="193185" cy="25622"/>
                </a:xfrm>
              </p:grpSpPr>
              <p:sp>
                <p:nvSpPr>
                  <p:cNvPr id="8056" name="Google Shape;8056;p8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80"/>
                <p:cNvGrpSpPr/>
                <p:nvPr/>
              </p:nvGrpSpPr>
              <p:grpSpPr>
                <a:xfrm>
                  <a:off x="1501054" y="3605478"/>
                  <a:ext cx="333165" cy="249240"/>
                  <a:chOff x="1501054" y="3605478"/>
                  <a:chExt cx="333165" cy="249240"/>
                </a:xfrm>
              </p:grpSpPr>
              <p:sp>
                <p:nvSpPr>
                  <p:cNvPr id="8059" name="Google Shape;8059;p8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0" name="Google Shape;8060;p80"/>
                  <p:cNvGrpSpPr/>
                  <p:nvPr/>
                </p:nvGrpSpPr>
                <p:grpSpPr>
                  <a:xfrm>
                    <a:off x="1501054" y="3655851"/>
                    <a:ext cx="155286" cy="198867"/>
                    <a:chOff x="1501054" y="3655851"/>
                    <a:chExt cx="155286" cy="198867"/>
                  </a:xfrm>
                </p:grpSpPr>
                <p:sp>
                  <p:nvSpPr>
                    <p:cNvPr id="8061" name="Google Shape;8061;p8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63" name="Google Shape;8063;p80"/>
              <p:cNvGrpSpPr/>
              <p:nvPr/>
            </p:nvGrpSpPr>
            <p:grpSpPr>
              <a:xfrm>
                <a:off x="724986" y="3800594"/>
                <a:ext cx="532950" cy="302090"/>
                <a:chOff x="724986" y="3800594"/>
                <a:chExt cx="532950" cy="302090"/>
              </a:xfrm>
            </p:grpSpPr>
            <p:grpSp>
              <p:nvGrpSpPr>
                <p:cNvPr id="8064" name="Google Shape;8064;p80"/>
                <p:cNvGrpSpPr/>
                <p:nvPr/>
              </p:nvGrpSpPr>
              <p:grpSpPr>
                <a:xfrm>
                  <a:off x="724986" y="4044367"/>
                  <a:ext cx="181314" cy="25626"/>
                  <a:chOff x="724986" y="4044367"/>
                  <a:chExt cx="181314" cy="25626"/>
                </a:xfrm>
              </p:grpSpPr>
              <p:sp>
                <p:nvSpPr>
                  <p:cNvPr id="8065" name="Google Shape;8065;p8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80"/>
                <p:cNvGrpSpPr/>
                <p:nvPr/>
              </p:nvGrpSpPr>
              <p:grpSpPr>
                <a:xfrm>
                  <a:off x="906290" y="3800594"/>
                  <a:ext cx="351646" cy="302090"/>
                  <a:chOff x="906290" y="3800594"/>
                  <a:chExt cx="351646" cy="302090"/>
                </a:xfrm>
              </p:grpSpPr>
              <p:grpSp>
                <p:nvGrpSpPr>
                  <p:cNvPr id="8068" name="Google Shape;8068;p80"/>
                  <p:cNvGrpSpPr/>
                  <p:nvPr/>
                </p:nvGrpSpPr>
                <p:grpSpPr>
                  <a:xfrm>
                    <a:off x="1084172" y="3842857"/>
                    <a:ext cx="173764" cy="217131"/>
                    <a:chOff x="1084172" y="3842857"/>
                    <a:chExt cx="173764" cy="217131"/>
                  </a:xfrm>
                </p:grpSpPr>
                <p:grpSp>
                  <p:nvGrpSpPr>
                    <p:cNvPr id="8069" name="Google Shape;8069;p80"/>
                    <p:cNvGrpSpPr/>
                    <p:nvPr/>
                  </p:nvGrpSpPr>
                  <p:grpSpPr>
                    <a:xfrm>
                      <a:off x="1156862" y="3936509"/>
                      <a:ext cx="101073" cy="25622"/>
                      <a:chOff x="1156862" y="3936509"/>
                      <a:chExt cx="101073" cy="25622"/>
                    </a:xfrm>
                  </p:grpSpPr>
                  <p:sp>
                    <p:nvSpPr>
                      <p:cNvPr id="8070" name="Google Shape;8070;p8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2" name="Google Shape;8072;p8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8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0"/>
                <p:cNvGrpSpPr/>
                <p:nvPr/>
              </p:nvGrpSpPr>
              <p:grpSpPr>
                <a:xfrm>
                  <a:off x="724986" y="3830189"/>
                  <a:ext cx="189533" cy="25626"/>
                  <a:chOff x="724986" y="3830189"/>
                  <a:chExt cx="189533" cy="25626"/>
                </a:xfrm>
              </p:grpSpPr>
              <p:sp>
                <p:nvSpPr>
                  <p:cNvPr id="8076" name="Google Shape;8076;p8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078" name="Google Shape;8078;p80"/>
          <p:cNvGrpSpPr/>
          <p:nvPr/>
        </p:nvGrpSpPr>
        <p:grpSpPr>
          <a:xfrm>
            <a:off x="2253298" y="2249665"/>
            <a:ext cx="948701" cy="935378"/>
            <a:chOff x="2253298" y="2428317"/>
            <a:chExt cx="948701" cy="935378"/>
          </a:xfrm>
        </p:grpSpPr>
        <p:sp>
          <p:nvSpPr>
            <p:cNvPr id="8079" name="Google Shape;8079;p8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5" name="Shape 8115"/>
        <p:cNvGrpSpPr/>
        <p:nvPr/>
      </p:nvGrpSpPr>
      <p:grpSpPr>
        <a:xfrm>
          <a:off x="0" y="0"/>
          <a:ext cx="0" cy="0"/>
          <a:chOff x="0" y="0"/>
          <a:chExt cx="0" cy="0"/>
        </a:xfrm>
      </p:grpSpPr>
      <p:graphicFrame>
        <p:nvGraphicFramePr>
          <p:cNvPr id="8116" name="Google Shape;8116;p81"/>
          <p:cNvGraphicFramePr/>
          <p:nvPr/>
        </p:nvGraphicFramePr>
        <p:xfrm>
          <a:off x="3342575" y="2130450"/>
          <a:ext cx="3000000" cy="3000000"/>
        </p:xfrm>
        <a:graphic>
          <a:graphicData uri="http://schemas.openxmlformats.org/drawingml/2006/table">
            <a:tbl>
              <a:tblPr>
                <a:noFill/>
                <a:tableStyleId>{2291F875-BC8A-4D88-A7B5-0CE69AC44579}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117" name="Google Shape;8117;p81"/>
          <p:cNvGrpSpPr/>
          <p:nvPr/>
        </p:nvGrpSpPr>
        <p:grpSpPr>
          <a:xfrm>
            <a:off x="3339744" y="952977"/>
            <a:ext cx="2363393" cy="1017867"/>
            <a:chOff x="3292400" y="1219146"/>
            <a:chExt cx="2615240" cy="1110239"/>
          </a:xfrm>
        </p:grpSpPr>
        <p:sp>
          <p:nvSpPr>
            <p:cNvPr id="8118" name="Google Shape;8118;p8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119" name="Google Shape;8119;p8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20" name="Google Shape;8120;p8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121" name="Google Shape;8121;p8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122" name="Google Shape;8122;p8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123" name="Google Shape;8123;p8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124" name="Google Shape;8124;p8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125" name="Google Shape;8125;p8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126" name="Google Shape;8126;p8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127" name="Google Shape;8127;p8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128" name="Google Shape;8128;p8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29" name="Google Shape;8129;p8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130" name="Google Shape;8130;p8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31" name="Google Shape;8131;p8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132" name="Google Shape;8132;p81"/>
            <p:cNvGrpSpPr/>
            <p:nvPr/>
          </p:nvGrpSpPr>
          <p:grpSpPr>
            <a:xfrm>
              <a:off x="3748438" y="1378608"/>
              <a:ext cx="2159202" cy="903971"/>
              <a:chOff x="1683525" y="2179850"/>
              <a:chExt cx="4519050" cy="2134525"/>
            </a:xfrm>
          </p:grpSpPr>
          <p:sp>
            <p:nvSpPr>
              <p:cNvPr id="8133" name="Google Shape;8133;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4" name="Google Shape;8134;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5" name="Google Shape;8135;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6" name="Google Shape;8136;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7" name="Google Shape;8137;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8" name="Google Shape;8138;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9" name="Google Shape;8139;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0" name="Google Shape;8140;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1" name="Google Shape;8141;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2" name="Google Shape;8142;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3" name="Google Shape;8143;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4" name="Google Shape;8144;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145" name="Google Shape;8145;p81"/>
          <p:cNvGraphicFramePr/>
          <p:nvPr/>
        </p:nvGraphicFramePr>
        <p:xfrm>
          <a:off x="5935838" y="2130450"/>
          <a:ext cx="3000000" cy="3000000"/>
        </p:xfrm>
        <a:graphic>
          <a:graphicData uri="http://schemas.openxmlformats.org/drawingml/2006/table">
            <a:tbl>
              <a:tblPr>
                <a:noFill/>
                <a:tableStyleId>{2291F875-BC8A-4D88-A7B5-0CE69AC44579}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146" name="Google Shape;8146;p81"/>
          <p:cNvGrpSpPr/>
          <p:nvPr/>
        </p:nvGrpSpPr>
        <p:grpSpPr>
          <a:xfrm>
            <a:off x="5913087" y="3189047"/>
            <a:ext cx="2519825" cy="1001454"/>
            <a:chOff x="1906114" y="789980"/>
            <a:chExt cx="1487676" cy="606868"/>
          </a:xfrm>
        </p:grpSpPr>
        <p:cxnSp>
          <p:nvCxnSpPr>
            <p:cNvPr id="8147" name="Google Shape;8147;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48" name="Google Shape;8148;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49" name="Google Shape;8149;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150" name="Google Shape;8150;p8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151" name="Google Shape;8151;p8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152" name="Google Shape;8152;p8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153" name="Google Shape;8153;p8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154" name="Google Shape;8154;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161" name="Google Shape;8161;p8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162" name="Google Shape;8162;p8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163" name="Google Shape;8163;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81"/>
          <p:cNvGrpSpPr/>
          <p:nvPr/>
        </p:nvGrpSpPr>
        <p:grpSpPr>
          <a:xfrm>
            <a:off x="712562" y="998005"/>
            <a:ext cx="2394370" cy="976502"/>
            <a:chOff x="749309" y="1112739"/>
            <a:chExt cx="2371603" cy="976502"/>
          </a:xfrm>
        </p:grpSpPr>
        <p:sp>
          <p:nvSpPr>
            <p:cNvPr id="8165" name="Google Shape;8165;p8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197" name="Google Shape;8197;p81"/>
          <p:cNvGraphicFramePr/>
          <p:nvPr/>
        </p:nvGraphicFramePr>
        <p:xfrm>
          <a:off x="5935863" y="996300"/>
          <a:ext cx="3000000" cy="3000000"/>
        </p:xfrm>
        <a:graphic>
          <a:graphicData uri="http://schemas.openxmlformats.org/drawingml/2006/table">
            <a:tbl>
              <a:tblPr>
                <a:noFill/>
                <a:tableStyleId>{2291F875-BC8A-4D88-A7B5-0CE69AC44579}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8198" name="Google Shape;8198;p81"/>
          <p:cNvGrpSpPr/>
          <p:nvPr/>
        </p:nvGrpSpPr>
        <p:grpSpPr>
          <a:xfrm>
            <a:off x="4086504" y="2517093"/>
            <a:ext cx="1517436" cy="74460"/>
            <a:chOff x="3980086" y="2804397"/>
            <a:chExt cx="1227600" cy="66900"/>
          </a:xfrm>
        </p:grpSpPr>
        <p:sp>
          <p:nvSpPr>
            <p:cNvPr id="8199" name="Google Shape;8199;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81"/>
          <p:cNvGrpSpPr/>
          <p:nvPr/>
        </p:nvGrpSpPr>
        <p:grpSpPr>
          <a:xfrm>
            <a:off x="4711569" y="2809680"/>
            <a:ext cx="892956" cy="74460"/>
            <a:chOff x="3980086" y="2804397"/>
            <a:chExt cx="1227600" cy="66900"/>
          </a:xfrm>
        </p:grpSpPr>
        <p:sp>
          <p:nvSpPr>
            <p:cNvPr id="8202" name="Google Shape;8202;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81"/>
          <p:cNvGrpSpPr/>
          <p:nvPr/>
        </p:nvGrpSpPr>
        <p:grpSpPr>
          <a:xfrm>
            <a:off x="3344661" y="3168563"/>
            <a:ext cx="2363244" cy="1005943"/>
            <a:chOff x="3358415" y="3361302"/>
            <a:chExt cx="2363244" cy="1024695"/>
          </a:xfrm>
        </p:grpSpPr>
        <p:grpSp>
          <p:nvGrpSpPr>
            <p:cNvPr id="8205" name="Google Shape;8205;p81"/>
            <p:cNvGrpSpPr/>
            <p:nvPr/>
          </p:nvGrpSpPr>
          <p:grpSpPr>
            <a:xfrm>
              <a:off x="3358415" y="3361302"/>
              <a:ext cx="441300" cy="1024695"/>
              <a:chOff x="3358415" y="3361302"/>
              <a:chExt cx="441300" cy="1024695"/>
            </a:xfrm>
          </p:grpSpPr>
          <p:sp>
            <p:nvSpPr>
              <p:cNvPr id="8206" name="Google Shape;8206;p8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81"/>
            <p:cNvGrpSpPr/>
            <p:nvPr/>
          </p:nvGrpSpPr>
          <p:grpSpPr>
            <a:xfrm>
              <a:off x="3838901" y="3361302"/>
              <a:ext cx="441300" cy="1024695"/>
              <a:chOff x="3838901" y="3361302"/>
              <a:chExt cx="441300" cy="1024695"/>
            </a:xfrm>
          </p:grpSpPr>
          <p:sp>
            <p:nvSpPr>
              <p:cNvPr id="8213" name="Google Shape;8213;p8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81"/>
            <p:cNvGrpSpPr/>
            <p:nvPr/>
          </p:nvGrpSpPr>
          <p:grpSpPr>
            <a:xfrm>
              <a:off x="4319387" y="3361302"/>
              <a:ext cx="441300" cy="1024695"/>
              <a:chOff x="4319387" y="3361302"/>
              <a:chExt cx="441300" cy="1024695"/>
            </a:xfrm>
          </p:grpSpPr>
          <p:sp>
            <p:nvSpPr>
              <p:cNvPr id="8220" name="Google Shape;8220;p8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81"/>
            <p:cNvGrpSpPr/>
            <p:nvPr/>
          </p:nvGrpSpPr>
          <p:grpSpPr>
            <a:xfrm>
              <a:off x="4799873" y="3361302"/>
              <a:ext cx="441300" cy="1024695"/>
              <a:chOff x="4799873" y="3361302"/>
              <a:chExt cx="441300" cy="1024695"/>
            </a:xfrm>
          </p:grpSpPr>
          <p:sp>
            <p:nvSpPr>
              <p:cNvPr id="8227" name="Google Shape;8227;p8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81"/>
            <p:cNvGrpSpPr/>
            <p:nvPr/>
          </p:nvGrpSpPr>
          <p:grpSpPr>
            <a:xfrm>
              <a:off x="5280360" y="3361302"/>
              <a:ext cx="441300" cy="1024695"/>
              <a:chOff x="5280360" y="3361302"/>
              <a:chExt cx="441300" cy="1024695"/>
            </a:xfrm>
          </p:grpSpPr>
          <p:sp>
            <p:nvSpPr>
              <p:cNvPr id="8234" name="Google Shape;8234;p8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40" name="Google Shape;8240;p81"/>
          <p:cNvGraphicFramePr/>
          <p:nvPr/>
        </p:nvGraphicFramePr>
        <p:xfrm>
          <a:off x="711088" y="2130450"/>
          <a:ext cx="3000000" cy="3000000"/>
        </p:xfrm>
        <a:graphic>
          <a:graphicData uri="http://schemas.openxmlformats.org/drawingml/2006/table">
            <a:tbl>
              <a:tblPr>
                <a:noFill/>
                <a:tableStyleId>{2291F875-BC8A-4D88-A7B5-0CE69AC44579}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241" name="Google Shape;8241;p81"/>
          <p:cNvGrpSpPr/>
          <p:nvPr/>
        </p:nvGrpSpPr>
        <p:grpSpPr>
          <a:xfrm>
            <a:off x="712613" y="3180175"/>
            <a:ext cx="2403614" cy="1005900"/>
            <a:chOff x="726450" y="3372825"/>
            <a:chExt cx="2403614" cy="1005900"/>
          </a:xfrm>
        </p:grpSpPr>
        <p:grpSp>
          <p:nvGrpSpPr>
            <p:cNvPr id="8242" name="Google Shape;8242;p81"/>
            <p:cNvGrpSpPr/>
            <p:nvPr/>
          </p:nvGrpSpPr>
          <p:grpSpPr>
            <a:xfrm>
              <a:off x="726450" y="3696000"/>
              <a:ext cx="2403614" cy="500898"/>
              <a:chOff x="726450" y="3696000"/>
              <a:chExt cx="2403614" cy="500898"/>
            </a:xfrm>
          </p:grpSpPr>
          <p:sp>
            <p:nvSpPr>
              <p:cNvPr id="8243" name="Google Shape;8243;p8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44" name="Google Shape;8244;p8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245" name="Google Shape;8245;p81"/>
            <p:cNvGrpSpPr/>
            <p:nvPr/>
          </p:nvGrpSpPr>
          <p:grpSpPr>
            <a:xfrm>
              <a:off x="1348050" y="3372825"/>
              <a:ext cx="1720425" cy="1005900"/>
              <a:chOff x="1348050" y="3372825"/>
              <a:chExt cx="1720425" cy="1005900"/>
            </a:xfrm>
          </p:grpSpPr>
          <p:sp>
            <p:nvSpPr>
              <p:cNvPr id="8246" name="Google Shape;8246;p8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47" name="Google Shape;8247;p8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48" name="Google Shape;8248;p8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49" name="Google Shape;8249;p8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250" name="Google Shape;8250;p8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251" name="Google Shape;8251;p81"/>
            <p:cNvGrpSpPr/>
            <p:nvPr/>
          </p:nvGrpSpPr>
          <p:grpSpPr>
            <a:xfrm>
              <a:off x="1455707" y="3731058"/>
              <a:ext cx="1491150" cy="417657"/>
              <a:chOff x="1455707" y="3731058"/>
              <a:chExt cx="1491150" cy="417657"/>
            </a:xfrm>
          </p:grpSpPr>
          <p:grpSp>
            <p:nvGrpSpPr>
              <p:cNvPr id="8252" name="Google Shape;8252;p81"/>
              <p:cNvGrpSpPr/>
              <p:nvPr/>
            </p:nvGrpSpPr>
            <p:grpSpPr>
              <a:xfrm>
                <a:off x="1472938" y="3745828"/>
                <a:ext cx="72126" cy="53788"/>
                <a:chOff x="1472938" y="3745828"/>
                <a:chExt cx="72126" cy="53788"/>
              </a:xfrm>
            </p:grpSpPr>
            <p:sp>
              <p:nvSpPr>
                <p:cNvPr id="8253" name="Google Shape;8253;p8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81"/>
              <p:cNvGrpSpPr/>
              <p:nvPr/>
            </p:nvGrpSpPr>
            <p:grpSpPr>
              <a:xfrm>
                <a:off x="1819181" y="4089633"/>
                <a:ext cx="72126" cy="53788"/>
                <a:chOff x="1819181" y="4089633"/>
                <a:chExt cx="72126" cy="53788"/>
              </a:xfrm>
            </p:grpSpPr>
            <p:sp>
              <p:nvSpPr>
                <p:cNvPr id="8256" name="Google Shape;8256;p8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81"/>
              <p:cNvGrpSpPr/>
              <p:nvPr/>
            </p:nvGrpSpPr>
            <p:grpSpPr>
              <a:xfrm>
                <a:off x="1455707" y="4084171"/>
                <a:ext cx="64321" cy="64544"/>
                <a:chOff x="1455707" y="4084171"/>
                <a:chExt cx="64321" cy="64544"/>
              </a:xfrm>
            </p:grpSpPr>
            <p:sp>
              <p:nvSpPr>
                <p:cNvPr id="8259" name="Google Shape;8259;p8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81"/>
              <p:cNvGrpSpPr/>
              <p:nvPr/>
            </p:nvGrpSpPr>
            <p:grpSpPr>
              <a:xfrm>
                <a:off x="1818610" y="3731058"/>
                <a:ext cx="64321" cy="64544"/>
                <a:chOff x="1818610" y="3731058"/>
                <a:chExt cx="64321" cy="64544"/>
              </a:xfrm>
            </p:grpSpPr>
            <p:sp>
              <p:nvSpPr>
                <p:cNvPr id="8262" name="Google Shape;8262;p8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81"/>
              <p:cNvGrpSpPr/>
              <p:nvPr/>
            </p:nvGrpSpPr>
            <p:grpSpPr>
              <a:xfrm>
                <a:off x="2172491" y="4089633"/>
                <a:ext cx="72126" cy="53788"/>
                <a:chOff x="2172491" y="4089633"/>
                <a:chExt cx="72126" cy="53788"/>
              </a:xfrm>
            </p:grpSpPr>
            <p:sp>
              <p:nvSpPr>
                <p:cNvPr id="8265" name="Google Shape;8265;p8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81"/>
              <p:cNvGrpSpPr/>
              <p:nvPr/>
            </p:nvGrpSpPr>
            <p:grpSpPr>
              <a:xfrm>
                <a:off x="2171920" y="3731058"/>
                <a:ext cx="64321" cy="64544"/>
                <a:chOff x="2171920" y="3731058"/>
                <a:chExt cx="64321" cy="64544"/>
              </a:xfrm>
            </p:grpSpPr>
            <p:sp>
              <p:nvSpPr>
                <p:cNvPr id="8268" name="Google Shape;8268;p8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81"/>
              <p:cNvGrpSpPr/>
              <p:nvPr/>
            </p:nvGrpSpPr>
            <p:grpSpPr>
              <a:xfrm>
                <a:off x="2874730" y="3745828"/>
                <a:ext cx="72126" cy="53788"/>
                <a:chOff x="2874730" y="3745828"/>
                <a:chExt cx="72126" cy="53788"/>
              </a:xfrm>
            </p:grpSpPr>
            <p:sp>
              <p:nvSpPr>
                <p:cNvPr id="8271" name="Google Shape;8271;p8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81"/>
              <p:cNvGrpSpPr/>
              <p:nvPr/>
            </p:nvGrpSpPr>
            <p:grpSpPr>
              <a:xfrm>
                <a:off x="2878589" y="4081481"/>
                <a:ext cx="64321" cy="64544"/>
                <a:chOff x="2878589" y="4081481"/>
                <a:chExt cx="64321" cy="64544"/>
              </a:xfrm>
            </p:grpSpPr>
            <p:sp>
              <p:nvSpPr>
                <p:cNvPr id="8274" name="Google Shape;8274;p8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81"/>
              <p:cNvGrpSpPr/>
              <p:nvPr/>
            </p:nvGrpSpPr>
            <p:grpSpPr>
              <a:xfrm>
                <a:off x="2525796" y="4089633"/>
                <a:ext cx="72126" cy="53788"/>
                <a:chOff x="2525796" y="4089633"/>
                <a:chExt cx="72126" cy="53788"/>
              </a:xfrm>
            </p:grpSpPr>
            <p:sp>
              <p:nvSpPr>
                <p:cNvPr id="8277" name="Google Shape;8277;p8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81"/>
              <p:cNvGrpSpPr/>
              <p:nvPr/>
            </p:nvGrpSpPr>
            <p:grpSpPr>
              <a:xfrm>
                <a:off x="2525225" y="3731058"/>
                <a:ext cx="64321" cy="64544"/>
                <a:chOff x="2525225" y="3731058"/>
                <a:chExt cx="64321" cy="64544"/>
              </a:xfrm>
            </p:grpSpPr>
            <p:sp>
              <p:nvSpPr>
                <p:cNvPr id="8280" name="Google Shape;8280;p8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5" name="Shape 8285"/>
        <p:cNvGrpSpPr/>
        <p:nvPr/>
      </p:nvGrpSpPr>
      <p:grpSpPr>
        <a:xfrm>
          <a:off x="0" y="0"/>
          <a:ext cx="0" cy="0"/>
          <a:chOff x="0" y="0"/>
          <a:chExt cx="0" cy="0"/>
        </a:xfrm>
      </p:grpSpPr>
      <p:grpSp>
        <p:nvGrpSpPr>
          <p:cNvPr id="8286" name="Google Shape;8286;p82"/>
          <p:cNvGrpSpPr/>
          <p:nvPr/>
        </p:nvGrpSpPr>
        <p:grpSpPr>
          <a:xfrm>
            <a:off x="716991" y="971306"/>
            <a:ext cx="845921" cy="690752"/>
            <a:chOff x="732428" y="1198513"/>
            <a:chExt cx="845921" cy="690752"/>
          </a:xfrm>
        </p:grpSpPr>
        <p:grpSp>
          <p:nvGrpSpPr>
            <p:cNvPr id="8287" name="Google Shape;8287;p82"/>
            <p:cNvGrpSpPr/>
            <p:nvPr/>
          </p:nvGrpSpPr>
          <p:grpSpPr>
            <a:xfrm>
              <a:off x="823030" y="1198513"/>
              <a:ext cx="755319" cy="690752"/>
              <a:chOff x="823030" y="1198513"/>
              <a:chExt cx="755319" cy="690752"/>
            </a:xfrm>
          </p:grpSpPr>
          <p:sp>
            <p:nvSpPr>
              <p:cNvPr id="8288" name="Google Shape;8288;p8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82"/>
            <p:cNvGrpSpPr/>
            <p:nvPr/>
          </p:nvGrpSpPr>
          <p:grpSpPr>
            <a:xfrm>
              <a:off x="732428" y="1239937"/>
              <a:ext cx="739912" cy="607886"/>
              <a:chOff x="732428" y="1239937"/>
              <a:chExt cx="739912" cy="607886"/>
            </a:xfrm>
          </p:grpSpPr>
          <p:sp>
            <p:nvSpPr>
              <p:cNvPr id="8291" name="Google Shape;8291;p8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82"/>
            <p:cNvGrpSpPr/>
            <p:nvPr/>
          </p:nvGrpSpPr>
          <p:grpSpPr>
            <a:xfrm>
              <a:off x="732428" y="1277018"/>
              <a:ext cx="702832" cy="533758"/>
              <a:chOff x="732428" y="1277018"/>
              <a:chExt cx="702832" cy="533758"/>
            </a:xfrm>
          </p:grpSpPr>
          <p:sp>
            <p:nvSpPr>
              <p:cNvPr id="8294" name="Google Shape;8294;p8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82"/>
            <p:cNvGrpSpPr/>
            <p:nvPr/>
          </p:nvGrpSpPr>
          <p:grpSpPr>
            <a:xfrm>
              <a:off x="931170" y="1306653"/>
              <a:ext cx="647179" cy="474455"/>
              <a:chOff x="931170" y="1306653"/>
              <a:chExt cx="647179" cy="474455"/>
            </a:xfrm>
          </p:grpSpPr>
          <p:sp>
            <p:nvSpPr>
              <p:cNvPr id="8297" name="Google Shape;8297;p8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9" name="Google Shape;8299;p8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82"/>
          <p:cNvGrpSpPr/>
          <p:nvPr/>
        </p:nvGrpSpPr>
        <p:grpSpPr>
          <a:xfrm>
            <a:off x="3948600" y="971313"/>
            <a:ext cx="634656" cy="699982"/>
            <a:chOff x="5985650" y="2860025"/>
            <a:chExt cx="1396075" cy="1539775"/>
          </a:xfrm>
        </p:grpSpPr>
        <p:sp>
          <p:nvSpPr>
            <p:cNvPr id="8301" name="Google Shape;8301;p8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82"/>
          <p:cNvGrpSpPr/>
          <p:nvPr/>
        </p:nvGrpSpPr>
        <p:grpSpPr>
          <a:xfrm>
            <a:off x="4704250" y="971306"/>
            <a:ext cx="725845" cy="699975"/>
            <a:chOff x="4249973" y="1201875"/>
            <a:chExt cx="1958568" cy="1888762"/>
          </a:xfrm>
        </p:grpSpPr>
        <p:sp>
          <p:nvSpPr>
            <p:cNvPr id="8334" name="Google Shape;8334;p8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5" name="Google Shape;8335;p82"/>
            <p:cNvGrpSpPr/>
            <p:nvPr/>
          </p:nvGrpSpPr>
          <p:grpSpPr>
            <a:xfrm>
              <a:off x="5853086" y="1789142"/>
              <a:ext cx="355454" cy="1048099"/>
              <a:chOff x="5576108" y="2016725"/>
              <a:chExt cx="565200" cy="1666560"/>
            </a:xfrm>
          </p:grpSpPr>
          <p:sp>
            <p:nvSpPr>
              <p:cNvPr id="8336" name="Google Shape;8336;p8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37" name="Google Shape;8337;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82"/>
            <p:cNvGrpSpPr/>
            <p:nvPr/>
          </p:nvGrpSpPr>
          <p:grpSpPr>
            <a:xfrm>
              <a:off x="4869455" y="2691676"/>
              <a:ext cx="1013897" cy="398961"/>
              <a:chOff x="4012057" y="3451825"/>
              <a:chExt cx="1612175" cy="634379"/>
            </a:xfrm>
          </p:grpSpPr>
          <p:sp>
            <p:nvSpPr>
              <p:cNvPr id="8339" name="Google Shape;8339;p8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40" name="Google Shape;8340;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82"/>
            <p:cNvGrpSpPr/>
            <p:nvPr/>
          </p:nvGrpSpPr>
          <p:grpSpPr>
            <a:xfrm>
              <a:off x="4276937" y="2155961"/>
              <a:ext cx="651965" cy="891358"/>
              <a:chOff x="3069908" y="2599997"/>
              <a:chExt cx="1036675" cy="1417328"/>
            </a:xfrm>
          </p:grpSpPr>
          <p:sp>
            <p:nvSpPr>
              <p:cNvPr id="8342" name="Google Shape;8342;p8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43" name="Google Shape;8343;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82"/>
            <p:cNvGrpSpPr/>
            <p:nvPr/>
          </p:nvGrpSpPr>
          <p:grpSpPr>
            <a:xfrm>
              <a:off x="5054918" y="1201875"/>
              <a:ext cx="999548" cy="602711"/>
              <a:chOff x="4306958" y="1082925"/>
              <a:chExt cx="1589359" cy="958358"/>
            </a:xfrm>
          </p:grpSpPr>
          <p:sp>
            <p:nvSpPr>
              <p:cNvPr id="8345" name="Google Shape;8345;p8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46" name="Google Shape;8346;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82"/>
            <p:cNvGrpSpPr/>
            <p:nvPr/>
          </p:nvGrpSpPr>
          <p:grpSpPr>
            <a:xfrm>
              <a:off x="4249973" y="1303451"/>
              <a:ext cx="799317" cy="841334"/>
              <a:chOff x="3027033" y="1244439"/>
              <a:chExt cx="1270977" cy="1337786"/>
            </a:xfrm>
          </p:grpSpPr>
          <p:sp>
            <p:nvSpPr>
              <p:cNvPr id="8348" name="Google Shape;8348;p8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49" name="Google Shape;8349;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0" name="Google Shape;8350;p82"/>
          <p:cNvGrpSpPr/>
          <p:nvPr/>
        </p:nvGrpSpPr>
        <p:grpSpPr>
          <a:xfrm>
            <a:off x="4057114" y="1858087"/>
            <a:ext cx="750769" cy="683784"/>
            <a:chOff x="4204684" y="2104422"/>
            <a:chExt cx="699822" cy="637382"/>
          </a:xfrm>
        </p:grpSpPr>
        <p:grpSp>
          <p:nvGrpSpPr>
            <p:cNvPr id="8351" name="Google Shape;8351;p82"/>
            <p:cNvGrpSpPr/>
            <p:nvPr/>
          </p:nvGrpSpPr>
          <p:grpSpPr>
            <a:xfrm>
              <a:off x="4204684" y="2430067"/>
              <a:ext cx="342957" cy="311738"/>
              <a:chOff x="4204684" y="2430067"/>
              <a:chExt cx="342957" cy="311738"/>
            </a:xfrm>
          </p:grpSpPr>
          <p:sp>
            <p:nvSpPr>
              <p:cNvPr id="8352" name="Google Shape;8352;p8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82"/>
            <p:cNvGrpSpPr/>
            <p:nvPr/>
          </p:nvGrpSpPr>
          <p:grpSpPr>
            <a:xfrm>
              <a:off x="4561586" y="2430067"/>
              <a:ext cx="342920" cy="311738"/>
              <a:chOff x="4561586" y="2430067"/>
              <a:chExt cx="342920" cy="311738"/>
            </a:xfrm>
          </p:grpSpPr>
          <p:sp>
            <p:nvSpPr>
              <p:cNvPr id="8355" name="Google Shape;8355;p8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82"/>
            <p:cNvGrpSpPr/>
            <p:nvPr/>
          </p:nvGrpSpPr>
          <p:grpSpPr>
            <a:xfrm>
              <a:off x="4561586" y="2104422"/>
              <a:ext cx="342920" cy="311738"/>
              <a:chOff x="4561586" y="2104422"/>
              <a:chExt cx="342920" cy="311738"/>
            </a:xfrm>
          </p:grpSpPr>
          <p:sp>
            <p:nvSpPr>
              <p:cNvPr id="8358" name="Google Shape;8358;p8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82"/>
            <p:cNvGrpSpPr/>
            <p:nvPr/>
          </p:nvGrpSpPr>
          <p:grpSpPr>
            <a:xfrm>
              <a:off x="4204684" y="2104422"/>
              <a:ext cx="342957" cy="311664"/>
              <a:chOff x="4204684" y="2104422"/>
              <a:chExt cx="342957" cy="311664"/>
            </a:xfrm>
          </p:grpSpPr>
          <p:sp>
            <p:nvSpPr>
              <p:cNvPr id="8361" name="Google Shape;8361;p8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3" name="Google Shape;8363;p82"/>
          <p:cNvGrpSpPr/>
          <p:nvPr/>
        </p:nvGrpSpPr>
        <p:grpSpPr>
          <a:xfrm>
            <a:off x="5521547" y="971301"/>
            <a:ext cx="660591" cy="688867"/>
            <a:chOff x="5830645" y="1267368"/>
            <a:chExt cx="530340" cy="553040"/>
          </a:xfrm>
        </p:grpSpPr>
        <p:sp>
          <p:nvSpPr>
            <p:cNvPr id="8364" name="Google Shape;8364;p8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5" name="Google Shape;8365;p82"/>
            <p:cNvGrpSpPr/>
            <p:nvPr/>
          </p:nvGrpSpPr>
          <p:grpSpPr>
            <a:xfrm>
              <a:off x="5830645" y="1267368"/>
              <a:ext cx="259743" cy="269909"/>
              <a:chOff x="5830645" y="1267368"/>
              <a:chExt cx="259743" cy="269909"/>
            </a:xfrm>
          </p:grpSpPr>
          <p:sp>
            <p:nvSpPr>
              <p:cNvPr id="8366" name="Google Shape;8366;p8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82"/>
            <p:cNvGrpSpPr/>
            <p:nvPr/>
          </p:nvGrpSpPr>
          <p:grpSpPr>
            <a:xfrm>
              <a:off x="6101293" y="1267368"/>
              <a:ext cx="259692" cy="269909"/>
              <a:chOff x="6101293" y="1267368"/>
              <a:chExt cx="259692" cy="269909"/>
            </a:xfrm>
          </p:grpSpPr>
          <p:sp>
            <p:nvSpPr>
              <p:cNvPr id="8369" name="Google Shape;8369;p8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82"/>
            <p:cNvGrpSpPr/>
            <p:nvPr/>
          </p:nvGrpSpPr>
          <p:grpSpPr>
            <a:xfrm>
              <a:off x="5830645" y="1550500"/>
              <a:ext cx="259692" cy="269909"/>
              <a:chOff x="5830645" y="1550500"/>
              <a:chExt cx="259692" cy="269909"/>
            </a:xfrm>
          </p:grpSpPr>
          <p:sp>
            <p:nvSpPr>
              <p:cNvPr id="8372" name="Google Shape;8372;p8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82"/>
            <p:cNvGrpSpPr/>
            <p:nvPr/>
          </p:nvGrpSpPr>
          <p:grpSpPr>
            <a:xfrm>
              <a:off x="6101293" y="1550500"/>
              <a:ext cx="259692" cy="269909"/>
              <a:chOff x="6101293" y="1550500"/>
              <a:chExt cx="259692" cy="269909"/>
            </a:xfrm>
          </p:grpSpPr>
          <p:sp>
            <p:nvSpPr>
              <p:cNvPr id="8375" name="Google Shape;8375;p8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7" name="Google Shape;8377;p82"/>
          <p:cNvGrpSpPr/>
          <p:nvPr/>
        </p:nvGrpSpPr>
        <p:grpSpPr>
          <a:xfrm>
            <a:off x="723700" y="1861760"/>
            <a:ext cx="697154" cy="679574"/>
            <a:chOff x="2679875" y="2361475"/>
            <a:chExt cx="780425" cy="760575"/>
          </a:xfrm>
        </p:grpSpPr>
        <p:sp>
          <p:nvSpPr>
            <p:cNvPr id="8378" name="Google Shape;8378;p8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82"/>
          <p:cNvGrpSpPr/>
          <p:nvPr/>
        </p:nvGrpSpPr>
        <p:grpSpPr>
          <a:xfrm>
            <a:off x="3122859" y="971352"/>
            <a:ext cx="735829" cy="684547"/>
            <a:chOff x="3351965" y="1148808"/>
            <a:chExt cx="750770" cy="698375"/>
          </a:xfrm>
        </p:grpSpPr>
        <p:grpSp>
          <p:nvGrpSpPr>
            <p:cNvPr id="8385" name="Google Shape;8385;p82"/>
            <p:cNvGrpSpPr/>
            <p:nvPr/>
          </p:nvGrpSpPr>
          <p:grpSpPr>
            <a:xfrm>
              <a:off x="3586796" y="1148808"/>
              <a:ext cx="294857" cy="286830"/>
              <a:chOff x="3750225" y="1774000"/>
              <a:chExt cx="149575" cy="145525"/>
            </a:xfrm>
          </p:grpSpPr>
          <p:sp>
            <p:nvSpPr>
              <p:cNvPr id="8386" name="Google Shape;8386;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82"/>
            <p:cNvGrpSpPr/>
            <p:nvPr/>
          </p:nvGrpSpPr>
          <p:grpSpPr>
            <a:xfrm>
              <a:off x="3779245" y="1375768"/>
              <a:ext cx="323490" cy="286978"/>
              <a:chOff x="3847850" y="1889150"/>
              <a:chExt cx="164100" cy="145600"/>
            </a:xfrm>
          </p:grpSpPr>
          <p:sp>
            <p:nvSpPr>
              <p:cNvPr id="8389" name="Google Shape;8389;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82"/>
            <p:cNvGrpSpPr/>
            <p:nvPr/>
          </p:nvGrpSpPr>
          <p:grpSpPr>
            <a:xfrm>
              <a:off x="3351965" y="1330435"/>
              <a:ext cx="295449" cy="285401"/>
              <a:chOff x="3631100" y="1866150"/>
              <a:chExt cx="149875" cy="144800"/>
            </a:xfrm>
          </p:grpSpPr>
          <p:sp>
            <p:nvSpPr>
              <p:cNvPr id="8392" name="Google Shape;8392;p8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82"/>
            <p:cNvGrpSpPr/>
            <p:nvPr/>
          </p:nvGrpSpPr>
          <p:grpSpPr>
            <a:xfrm>
              <a:off x="3548208" y="1560352"/>
              <a:ext cx="294808" cy="286830"/>
              <a:chOff x="3730650" y="1982800"/>
              <a:chExt cx="149550" cy="145525"/>
            </a:xfrm>
          </p:grpSpPr>
          <p:sp>
            <p:nvSpPr>
              <p:cNvPr id="8395" name="Google Shape;8395;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7" name="Google Shape;8397;p82"/>
          <p:cNvGrpSpPr/>
          <p:nvPr/>
        </p:nvGrpSpPr>
        <p:grpSpPr>
          <a:xfrm>
            <a:off x="7624512" y="971306"/>
            <a:ext cx="804565" cy="677795"/>
            <a:chOff x="7636443" y="1204988"/>
            <a:chExt cx="804565" cy="677795"/>
          </a:xfrm>
        </p:grpSpPr>
        <p:grpSp>
          <p:nvGrpSpPr>
            <p:cNvPr id="8398" name="Google Shape;8398;p82"/>
            <p:cNvGrpSpPr/>
            <p:nvPr/>
          </p:nvGrpSpPr>
          <p:grpSpPr>
            <a:xfrm>
              <a:off x="7636443" y="1509705"/>
              <a:ext cx="804565" cy="373078"/>
              <a:chOff x="7636443" y="1509705"/>
              <a:chExt cx="804565" cy="373078"/>
            </a:xfrm>
          </p:grpSpPr>
          <p:sp>
            <p:nvSpPr>
              <p:cNvPr id="8399" name="Google Shape;8399;p8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82"/>
            <p:cNvGrpSpPr/>
            <p:nvPr/>
          </p:nvGrpSpPr>
          <p:grpSpPr>
            <a:xfrm>
              <a:off x="7636443" y="1408133"/>
              <a:ext cx="804565" cy="373078"/>
              <a:chOff x="7636443" y="1408133"/>
              <a:chExt cx="804565" cy="373078"/>
            </a:xfrm>
          </p:grpSpPr>
          <p:sp>
            <p:nvSpPr>
              <p:cNvPr id="8402" name="Google Shape;8402;p8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82"/>
            <p:cNvGrpSpPr/>
            <p:nvPr/>
          </p:nvGrpSpPr>
          <p:grpSpPr>
            <a:xfrm>
              <a:off x="7636443" y="1306560"/>
              <a:ext cx="804565" cy="373078"/>
              <a:chOff x="7636443" y="1306560"/>
              <a:chExt cx="804565" cy="373078"/>
            </a:xfrm>
          </p:grpSpPr>
          <p:sp>
            <p:nvSpPr>
              <p:cNvPr id="8405" name="Google Shape;8405;p8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82"/>
            <p:cNvGrpSpPr/>
            <p:nvPr/>
          </p:nvGrpSpPr>
          <p:grpSpPr>
            <a:xfrm>
              <a:off x="7636443" y="1204988"/>
              <a:ext cx="804565" cy="373078"/>
              <a:chOff x="7636443" y="1204988"/>
              <a:chExt cx="804565" cy="373078"/>
            </a:xfrm>
          </p:grpSpPr>
          <p:sp>
            <p:nvSpPr>
              <p:cNvPr id="8408" name="Google Shape;8408;p8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0" name="Google Shape;8410;p82"/>
          <p:cNvGrpSpPr/>
          <p:nvPr/>
        </p:nvGrpSpPr>
        <p:grpSpPr>
          <a:xfrm>
            <a:off x="4963358" y="1878721"/>
            <a:ext cx="661339" cy="661188"/>
            <a:chOff x="3990000" y="975400"/>
            <a:chExt cx="3934200" cy="3933300"/>
          </a:xfrm>
        </p:grpSpPr>
        <p:sp>
          <p:nvSpPr>
            <p:cNvPr id="8411" name="Google Shape;8411;p8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82"/>
          <p:cNvGrpSpPr/>
          <p:nvPr/>
        </p:nvGrpSpPr>
        <p:grpSpPr>
          <a:xfrm>
            <a:off x="6607006" y="1857359"/>
            <a:ext cx="868881" cy="684241"/>
            <a:chOff x="6598259" y="2078634"/>
            <a:chExt cx="868881" cy="684241"/>
          </a:xfrm>
        </p:grpSpPr>
        <p:sp>
          <p:nvSpPr>
            <p:cNvPr id="8416" name="Google Shape;8416;p8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2" name="Google Shape;8422;p82"/>
            <p:cNvGrpSpPr/>
            <p:nvPr/>
          </p:nvGrpSpPr>
          <p:grpSpPr>
            <a:xfrm>
              <a:off x="6808175" y="2078634"/>
              <a:ext cx="452229" cy="684241"/>
              <a:chOff x="6808175" y="2078634"/>
              <a:chExt cx="452229" cy="684241"/>
            </a:xfrm>
          </p:grpSpPr>
          <p:sp>
            <p:nvSpPr>
              <p:cNvPr id="8423" name="Google Shape;8423;p8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9" name="Google Shape;8429;p82"/>
              <p:cNvGrpSpPr/>
              <p:nvPr/>
            </p:nvGrpSpPr>
            <p:grpSpPr>
              <a:xfrm>
                <a:off x="6821586" y="2078634"/>
                <a:ext cx="426871" cy="684241"/>
                <a:chOff x="6821586" y="2078634"/>
                <a:chExt cx="426871" cy="684241"/>
              </a:xfrm>
            </p:grpSpPr>
            <p:grpSp>
              <p:nvGrpSpPr>
                <p:cNvPr id="8430" name="Google Shape;8430;p82"/>
                <p:cNvGrpSpPr/>
                <p:nvPr/>
              </p:nvGrpSpPr>
              <p:grpSpPr>
                <a:xfrm>
                  <a:off x="6821586" y="2078634"/>
                  <a:ext cx="426871" cy="684241"/>
                  <a:chOff x="6821586" y="2078634"/>
                  <a:chExt cx="426871" cy="684241"/>
                </a:xfrm>
              </p:grpSpPr>
              <p:sp>
                <p:nvSpPr>
                  <p:cNvPr id="8431" name="Google Shape;8431;p8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0" name="Google Shape;8450;p8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56" name="Google Shape;8456;p82"/>
          <p:cNvGrpSpPr/>
          <p:nvPr/>
        </p:nvGrpSpPr>
        <p:grpSpPr>
          <a:xfrm>
            <a:off x="5780173" y="1862968"/>
            <a:ext cx="671358" cy="671358"/>
            <a:chOff x="6535625" y="760425"/>
            <a:chExt cx="1665900" cy="1665900"/>
          </a:xfrm>
        </p:grpSpPr>
        <p:sp>
          <p:nvSpPr>
            <p:cNvPr id="8457" name="Google Shape;8457;p82"/>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2"/>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2"/>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2"/>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82"/>
          <p:cNvGrpSpPr/>
          <p:nvPr/>
        </p:nvGrpSpPr>
        <p:grpSpPr>
          <a:xfrm>
            <a:off x="716989" y="3531368"/>
            <a:ext cx="1340789" cy="640830"/>
            <a:chOff x="238125" y="1151100"/>
            <a:chExt cx="7139450" cy="3412300"/>
          </a:xfrm>
        </p:grpSpPr>
        <p:sp>
          <p:nvSpPr>
            <p:cNvPr id="8462" name="Google Shape;8462;p8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82"/>
          <p:cNvGrpSpPr/>
          <p:nvPr/>
        </p:nvGrpSpPr>
        <p:grpSpPr>
          <a:xfrm>
            <a:off x="5584212" y="2734649"/>
            <a:ext cx="985357" cy="585764"/>
            <a:chOff x="5145061" y="2881789"/>
            <a:chExt cx="1107641" cy="658458"/>
          </a:xfrm>
        </p:grpSpPr>
        <p:grpSp>
          <p:nvGrpSpPr>
            <p:cNvPr id="8475" name="Google Shape;8475;p82"/>
            <p:cNvGrpSpPr/>
            <p:nvPr/>
          </p:nvGrpSpPr>
          <p:grpSpPr>
            <a:xfrm>
              <a:off x="5722989" y="3244587"/>
              <a:ext cx="529713" cy="295659"/>
              <a:chOff x="5722989" y="3244587"/>
              <a:chExt cx="529713" cy="295659"/>
            </a:xfrm>
          </p:grpSpPr>
          <p:sp>
            <p:nvSpPr>
              <p:cNvPr id="8476" name="Google Shape;8476;p8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77" name="Google Shape;8477;p8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78" name="Google Shape;8478;p82"/>
            <p:cNvGrpSpPr/>
            <p:nvPr/>
          </p:nvGrpSpPr>
          <p:grpSpPr>
            <a:xfrm>
              <a:off x="5145061" y="3244587"/>
              <a:ext cx="536807" cy="295659"/>
              <a:chOff x="5145061" y="3244587"/>
              <a:chExt cx="536807" cy="295659"/>
            </a:xfrm>
          </p:grpSpPr>
          <p:sp>
            <p:nvSpPr>
              <p:cNvPr id="8479" name="Google Shape;8479;p8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80" name="Google Shape;8480;p8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81" name="Google Shape;8481;p82"/>
            <p:cNvGrpSpPr/>
            <p:nvPr/>
          </p:nvGrpSpPr>
          <p:grpSpPr>
            <a:xfrm>
              <a:off x="5341327" y="2898245"/>
              <a:ext cx="532309" cy="614891"/>
              <a:chOff x="5341327" y="2898245"/>
              <a:chExt cx="532309" cy="614891"/>
            </a:xfrm>
          </p:grpSpPr>
          <p:sp>
            <p:nvSpPr>
              <p:cNvPr id="8482" name="Google Shape;8482;p8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83" name="Google Shape;8483;p8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484" name="Google Shape;8484;p82"/>
            <p:cNvGrpSpPr/>
            <p:nvPr/>
          </p:nvGrpSpPr>
          <p:grpSpPr>
            <a:xfrm>
              <a:off x="5532290" y="2881789"/>
              <a:ext cx="620516" cy="305456"/>
              <a:chOff x="5532290" y="2881789"/>
              <a:chExt cx="620516" cy="305456"/>
            </a:xfrm>
          </p:grpSpPr>
          <p:sp>
            <p:nvSpPr>
              <p:cNvPr id="8485" name="Google Shape;8485;p8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486" name="Google Shape;8486;p8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487" name="Google Shape;8487;p82"/>
          <p:cNvGrpSpPr/>
          <p:nvPr/>
        </p:nvGrpSpPr>
        <p:grpSpPr>
          <a:xfrm>
            <a:off x="8163135" y="3526707"/>
            <a:ext cx="269068" cy="645491"/>
            <a:chOff x="7026852" y="3311869"/>
            <a:chExt cx="434331" cy="1041954"/>
          </a:xfrm>
        </p:grpSpPr>
        <p:sp>
          <p:nvSpPr>
            <p:cNvPr id="8488" name="Google Shape;8488;p8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82"/>
          <p:cNvGrpSpPr/>
          <p:nvPr/>
        </p:nvGrpSpPr>
        <p:grpSpPr>
          <a:xfrm>
            <a:off x="6179716" y="3565945"/>
            <a:ext cx="293882" cy="293836"/>
            <a:chOff x="4873519" y="3311869"/>
            <a:chExt cx="499374" cy="499296"/>
          </a:xfrm>
        </p:grpSpPr>
        <p:sp>
          <p:nvSpPr>
            <p:cNvPr id="8492" name="Google Shape;8492;p8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82"/>
          <p:cNvGrpSpPr/>
          <p:nvPr/>
        </p:nvGrpSpPr>
        <p:grpSpPr>
          <a:xfrm>
            <a:off x="6179716" y="3878316"/>
            <a:ext cx="293882" cy="293882"/>
            <a:chOff x="4873519" y="3875839"/>
            <a:chExt cx="499374" cy="499374"/>
          </a:xfrm>
        </p:grpSpPr>
        <p:sp>
          <p:nvSpPr>
            <p:cNvPr id="8495" name="Google Shape;8495;p8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82"/>
          <p:cNvGrpSpPr/>
          <p:nvPr/>
        </p:nvGrpSpPr>
        <p:grpSpPr>
          <a:xfrm>
            <a:off x="2410244" y="1850269"/>
            <a:ext cx="698104" cy="698208"/>
            <a:chOff x="2565073" y="2075876"/>
            <a:chExt cx="672482" cy="672518"/>
          </a:xfrm>
        </p:grpSpPr>
        <p:sp>
          <p:nvSpPr>
            <p:cNvPr id="8498" name="Google Shape;8498;p8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82"/>
          <p:cNvGrpSpPr/>
          <p:nvPr/>
        </p:nvGrpSpPr>
        <p:grpSpPr>
          <a:xfrm>
            <a:off x="5633655" y="3534869"/>
            <a:ext cx="438354" cy="637329"/>
            <a:chOff x="1697726" y="3244179"/>
            <a:chExt cx="788124" cy="1146069"/>
          </a:xfrm>
        </p:grpSpPr>
        <p:sp>
          <p:nvSpPr>
            <p:cNvPr id="8505" name="Google Shape;8505;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82"/>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82"/>
          <p:cNvGrpSpPr/>
          <p:nvPr/>
        </p:nvGrpSpPr>
        <p:grpSpPr>
          <a:xfrm>
            <a:off x="7634869" y="1863232"/>
            <a:ext cx="799565" cy="670282"/>
            <a:chOff x="7617850" y="2063282"/>
            <a:chExt cx="799565" cy="670282"/>
          </a:xfrm>
        </p:grpSpPr>
        <p:cxnSp>
          <p:nvCxnSpPr>
            <p:cNvPr id="8509" name="Google Shape;8509;p8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10" name="Google Shape;8510;p8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11" name="Google Shape;8511;p8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12" name="Google Shape;8512;p8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13" name="Google Shape;8513;p8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514" name="Google Shape;8514;p8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515" name="Google Shape;8515;p82"/>
            <p:cNvGrpSpPr/>
            <p:nvPr/>
          </p:nvGrpSpPr>
          <p:grpSpPr>
            <a:xfrm>
              <a:off x="7734309" y="2063282"/>
              <a:ext cx="570957" cy="620095"/>
              <a:chOff x="7734309" y="2063282"/>
              <a:chExt cx="570957" cy="620095"/>
            </a:xfrm>
          </p:grpSpPr>
          <p:grpSp>
            <p:nvGrpSpPr>
              <p:cNvPr id="8516" name="Google Shape;8516;p82"/>
              <p:cNvGrpSpPr/>
              <p:nvPr/>
            </p:nvGrpSpPr>
            <p:grpSpPr>
              <a:xfrm>
                <a:off x="8031573" y="2063282"/>
                <a:ext cx="273693" cy="620095"/>
                <a:chOff x="8031573" y="2063282"/>
                <a:chExt cx="273693" cy="620095"/>
              </a:xfrm>
            </p:grpSpPr>
            <p:sp>
              <p:nvSpPr>
                <p:cNvPr id="8517" name="Google Shape;8517;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82"/>
              <p:cNvGrpSpPr/>
              <p:nvPr/>
            </p:nvGrpSpPr>
            <p:grpSpPr>
              <a:xfrm flipH="1">
                <a:off x="7734309" y="2063282"/>
                <a:ext cx="273693" cy="620095"/>
                <a:chOff x="8031573" y="2063282"/>
                <a:chExt cx="273693" cy="620095"/>
              </a:xfrm>
            </p:grpSpPr>
            <p:sp>
              <p:nvSpPr>
                <p:cNvPr id="8522" name="Google Shape;8522;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526" name="Google Shape;8526;p82"/>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2"/>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8" name="Google Shape;8528;p82"/>
          <p:cNvGrpSpPr/>
          <p:nvPr/>
        </p:nvGrpSpPr>
        <p:grpSpPr>
          <a:xfrm>
            <a:off x="7821475" y="2716715"/>
            <a:ext cx="602567" cy="601884"/>
            <a:chOff x="1186975" y="238125"/>
            <a:chExt cx="5244275" cy="5238325"/>
          </a:xfrm>
        </p:grpSpPr>
        <p:sp>
          <p:nvSpPr>
            <p:cNvPr id="8529" name="Google Shape;8529;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82"/>
          <p:cNvGrpSpPr/>
          <p:nvPr/>
        </p:nvGrpSpPr>
        <p:grpSpPr>
          <a:xfrm>
            <a:off x="3264213" y="1856199"/>
            <a:ext cx="651848" cy="687338"/>
            <a:chOff x="3400515" y="2056248"/>
            <a:chExt cx="698134" cy="735987"/>
          </a:xfrm>
        </p:grpSpPr>
        <p:grpSp>
          <p:nvGrpSpPr>
            <p:cNvPr id="8534" name="Google Shape;8534;p82"/>
            <p:cNvGrpSpPr/>
            <p:nvPr/>
          </p:nvGrpSpPr>
          <p:grpSpPr>
            <a:xfrm>
              <a:off x="3400515" y="2283913"/>
              <a:ext cx="312919" cy="219900"/>
              <a:chOff x="3400515" y="2283913"/>
              <a:chExt cx="312919" cy="219900"/>
            </a:xfrm>
          </p:grpSpPr>
          <p:sp>
            <p:nvSpPr>
              <p:cNvPr id="8535" name="Google Shape;8535;p8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36" name="Google Shape;8536;p8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537" name="Google Shape;8537;p82"/>
            <p:cNvGrpSpPr/>
            <p:nvPr/>
          </p:nvGrpSpPr>
          <p:grpSpPr>
            <a:xfrm>
              <a:off x="3547823" y="2461089"/>
              <a:ext cx="219900" cy="331146"/>
              <a:chOff x="3547823" y="2461089"/>
              <a:chExt cx="219900" cy="331146"/>
            </a:xfrm>
          </p:grpSpPr>
          <p:sp>
            <p:nvSpPr>
              <p:cNvPr id="8538" name="Google Shape;8538;p8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39" name="Google Shape;8539;p8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540" name="Google Shape;8540;p82"/>
            <p:cNvGrpSpPr/>
            <p:nvPr/>
          </p:nvGrpSpPr>
          <p:grpSpPr>
            <a:xfrm>
              <a:off x="3734138" y="2461089"/>
              <a:ext cx="219900" cy="331146"/>
              <a:chOff x="3734138" y="2461089"/>
              <a:chExt cx="219900" cy="331146"/>
            </a:xfrm>
          </p:grpSpPr>
          <p:sp>
            <p:nvSpPr>
              <p:cNvPr id="8541" name="Google Shape;8541;p8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2" name="Google Shape;8542;p8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543" name="Google Shape;8543;p82"/>
            <p:cNvGrpSpPr/>
            <p:nvPr/>
          </p:nvGrpSpPr>
          <p:grpSpPr>
            <a:xfrm>
              <a:off x="3787560" y="2281742"/>
              <a:ext cx="311089" cy="219900"/>
              <a:chOff x="3787560" y="2281742"/>
              <a:chExt cx="311089" cy="219900"/>
            </a:xfrm>
          </p:grpSpPr>
          <p:sp>
            <p:nvSpPr>
              <p:cNvPr id="8544" name="Google Shape;8544;p8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5" name="Google Shape;8545;p8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546" name="Google Shape;8546;p82"/>
            <p:cNvGrpSpPr/>
            <p:nvPr/>
          </p:nvGrpSpPr>
          <p:grpSpPr>
            <a:xfrm>
              <a:off x="3637290" y="2056248"/>
              <a:ext cx="219900" cy="330736"/>
              <a:chOff x="3637290" y="2056248"/>
              <a:chExt cx="219900" cy="330736"/>
            </a:xfrm>
          </p:grpSpPr>
          <p:sp>
            <p:nvSpPr>
              <p:cNvPr id="8547" name="Google Shape;8547;p8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48" name="Google Shape;8548;p8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549" name="Google Shape;8549;p82"/>
          <p:cNvGrpSpPr/>
          <p:nvPr/>
        </p:nvGrpSpPr>
        <p:grpSpPr>
          <a:xfrm>
            <a:off x="2555919" y="2726205"/>
            <a:ext cx="1268144" cy="592394"/>
            <a:chOff x="238125" y="1188750"/>
            <a:chExt cx="7140450" cy="3335550"/>
          </a:xfrm>
        </p:grpSpPr>
        <p:sp>
          <p:nvSpPr>
            <p:cNvPr id="8550" name="Google Shape;8550;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2"/>
          <p:cNvGrpSpPr/>
          <p:nvPr/>
        </p:nvGrpSpPr>
        <p:grpSpPr>
          <a:xfrm>
            <a:off x="6663819" y="2728360"/>
            <a:ext cx="1053944" cy="590147"/>
            <a:chOff x="238125" y="1335475"/>
            <a:chExt cx="5418735" cy="3034175"/>
          </a:xfrm>
        </p:grpSpPr>
        <p:sp>
          <p:nvSpPr>
            <p:cNvPr id="8556" name="Google Shape;8556;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82"/>
          <p:cNvGrpSpPr/>
          <p:nvPr/>
        </p:nvGrpSpPr>
        <p:grpSpPr>
          <a:xfrm>
            <a:off x="4094628" y="3533259"/>
            <a:ext cx="1268207" cy="638939"/>
            <a:chOff x="3967651" y="3645904"/>
            <a:chExt cx="1479304" cy="745292"/>
          </a:xfrm>
        </p:grpSpPr>
        <p:grpSp>
          <p:nvGrpSpPr>
            <p:cNvPr id="8560" name="Google Shape;8560;p82"/>
            <p:cNvGrpSpPr/>
            <p:nvPr/>
          </p:nvGrpSpPr>
          <p:grpSpPr>
            <a:xfrm>
              <a:off x="3967651" y="4009026"/>
              <a:ext cx="1479304" cy="382170"/>
              <a:chOff x="3967651" y="4009026"/>
              <a:chExt cx="1479304" cy="382170"/>
            </a:xfrm>
          </p:grpSpPr>
          <p:grpSp>
            <p:nvGrpSpPr>
              <p:cNvPr id="8561" name="Google Shape;8561;p82"/>
              <p:cNvGrpSpPr/>
              <p:nvPr/>
            </p:nvGrpSpPr>
            <p:grpSpPr>
              <a:xfrm>
                <a:off x="4892216" y="4195630"/>
                <a:ext cx="554739" cy="195566"/>
                <a:chOff x="3604375" y="4892160"/>
                <a:chExt cx="1651500" cy="582215"/>
              </a:xfrm>
            </p:grpSpPr>
            <p:sp>
              <p:nvSpPr>
                <p:cNvPr id="8562" name="Google Shape;8562;p8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82"/>
              <p:cNvGrpSpPr/>
              <p:nvPr/>
            </p:nvGrpSpPr>
            <p:grpSpPr>
              <a:xfrm>
                <a:off x="3967651" y="4146303"/>
                <a:ext cx="579402" cy="244893"/>
                <a:chOff x="851875" y="4745310"/>
                <a:chExt cx="1724925" cy="729065"/>
              </a:xfrm>
            </p:grpSpPr>
            <p:sp>
              <p:nvSpPr>
                <p:cNvPr id="8565" name="Google Shape;8565;p8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82"/>
              <p:cNvGrpSpPr/>
              <p:nvPr/>
            </p:nvGrpSpPr>
            <p:grpSpPr>
              <a:xfrm>
                <a:off x="4460753" y="4009026"/>
                <a:ext cx="493110" cy="382170"/>
                <a:chOff x="2319875" y="4336625"/>
                <a:chExt cx="1468025" cy="1137750"/>
              </a:xfrm>
            </p:grpSpPr>
            <p:sp>
              <p:nvSpPr>
                <p:cNvPr id="8568" name="Google Shape;8568;p8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0" name="Google Shape;8570;p82"/>
            <p:cNvGrpSpPr/>
            <p:nvPr/>
          </p:nvGrpSpPr>
          <p:grpSpPr>
            <a:xfrm>
              <a:off x="4479443" y="3645904"/>
              <a:ext cx="455965" cy="388789"/>
              <a:chOff x="2957425" y="238100"/>
              <a:chExt cx="1910200" cy="1628775"/>
            </a:xfrm>
          </p:grpSpPr>
          <p:sp>
            <p:nvSpPr>
              <p:cNvPr id="8571" name="Google Shape;8571;p8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1" name="Google Shape;8581;p82"/>
          <p:cNvGrpSpPr/>
          <p:nvPr/>
        </p:nvGrpSpPr>
        <p:grpSpPr>
          <a:xfrm>
            <a:off x="2480742" y="3534460"/>
            <a:ext cx="1243128" cy="637739"/>
            <a:chOff x="2496310" y="3693351"/>
            <a:chExt cx="1342906" cy="688926"/>
          </a:xfrm>
        </p:grpSpPr>
        <p:grpSp>
          <p:nvGrpSpPr>
            <p:cNvPr id="8582" name="Google Shape;8582;p82"/>
            <p:cNvGrpSpPr/>
            <p:nvPr/>
          </p:nvGrpSpPr>
          <p:grpSpPr>
            <a:xfrm>
              <a:off x="2496310" y="3693351"/>
              <a:ext cx="1342906" cy="688875"/>
              <a:chOff x="2496310" y="3693351"/>
              <a:chExt cx="1342906" cy="688875"/>
            </a:xfrm>
          </p:grpSpPr>
          <p:sp>
            <p:nvSpPr>
              <p:cNvPr id="8583" name="Google Shape;8583;p8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9" name="Google Shape;8589;p82"/>
              <p:cNvCxnSpPr>
                <a:stCxn id="858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590" name="Google Shape;8590;p82"/>
              <p:cNvCxnSpPr>
                <a:stCxn id="858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591" name="Google Shape;8591;p82"/>
              <p:cNvCxnSpPr>
                <a:stCxn id="858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592" name="Google Shape;8592;p82"/>
              <p:cNvCxnSpPr>
                <a:stCxn id="858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593" name="Google Shape;8593;p82"/>
              <p:cNvCxnSpPr>
                <a:stCxn id="858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94" name="Google Shape;8594;p82"/>
            <p:cNvGrpSpPr/>
            <p:nvPr/>
          </p:nvGrpSpPr>
          <p:grpSpPr>
            <a:xfrm>
              <a:off x="2675275" y="3930557"/>
              <a:ext cx="1003306" cy="451719"/>
              <a:chOff x="2675275" y="4174282"/>
              <a:chExt cx="1003306" cy="451719"/>
            </a:xfrm>
          </p:grpSpPr>
          <p:sp>
            <p:nvSpPr>
              <p:cNvPr id="8595" name="Google Shape;8595;p8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8" name="Google Shape;8598;p82"/>
          <p:cNvGrpSpPr/>
          <p:nvPr/>
        </p:nvGrpSpPr>
        <p:grpSpPr>
          <a:xfrm>
            <a:off x="1654412" y="971306"/>
            <a:ext cx="574511" cy="874709"/>
            <a:chOff x="1715404" y="1112080"/>
            <a:chExt cx="642270" cy="977984"/>
          </a:xfrm>
        </p:grpSpPr>
        <p:grpSp>
          <p:nvGrpSpPr>
            <p:cNvPr id="8599" name="Google Shape;8599;p82"/>
            <p:cNvGrpSpPr/>
            <p:nvPr/>
          </p:nvGrpSpPr>
          <p:grpSpPr>
            <a:xfrm>
              <a:off x="1715404" y="1112080"/>
              <a:ext cx="642270" cy="977984"/>
              <a:chOff x="1715404" y="1112080"/>
              <a:chExt cx="642270" cy="977984"/>
            </a:xfrm>
          </p:grpSpPr>
          <p:sp>
            <p:nvSpPr>
              <p:cNvPr id="8600" name="Google Shape;8600;p8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82"/>
            <p:cNvGrpSpPr/>
            <p:nvPr/>
          </p:nvGrpSpPr>
          <p:grpSpPr>
            <a:xfrm>
              <a:off x="1768927" y="1165603"/>
              <a:ext cx="535225" cy="851367"/>
              <a:chOff x="1768927" y="1165603"/>
              <a:chExt cx="535225" cy="851367"/>
            </a:xfrm>
          </p:grpSpPr>
          <p:sp>
            <p:nvSpPr>
              <p:cNvPr id="8603" name="Google Shape;8603;p8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82"/>
            <p:cNvGrpSpPr/>
            <p:nvPr/>
          </p:nvGrpSpPr>
          <p:grpSpPr>
            <a:xfrm>
              <a:off x="1822449" y="1219125"/>
              <a:ext cx="428180" cy="718859"/>
              <a:chOff x="1822449" y="1219125"/>
              <a:chExt cx="428180" cy="718859"/>
            </a:xfrm>
          </p:grpSpPr>
          <p:sp>
            <p:nvSpPr>
              <p:cNvPr id="8606" name="Google Shape;8606;p8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82"/>
            <p:cNvGrpSpPr/>
            <p:nvPr/>
          </p:nvGrpSpPr>
          <p:grpSpPr>
            <a:xfrm>
              <a:off x="1875972" y="1272648"/>
              <a:ext cx="321135" cy="586939"/>
              <a:chOff x="1875972" y="1272648"/>
              <a:chExt cx="321135" cy="586939"/>
            </a:xfrm>
          </p:grpSpPr>
          <p:sp>
            <p:nvSpPr>
              <p:cNvPr id="8609" name="Google Shape;8609;p8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1" name="Google Shape;8611;p82"/>
          <p:cNvGrpSpPr/>
          <p:nvPr/>
        </p:nvGrpSpPr>
        <p:grpSpPr>
          <a:xfrm>
            <a:off x="7761573" y="3528028"/>
            <a:ext cx="293855" cy="644170"/>
            <a:chOff x="241025" y="3151575"/>
            <a:chExt cx="293855" cy="644170"/>
          </a:xfrm>
        </p:grpSpPr>
        <p:sp>
          <p:nvSpPr>
            <p:cNvPr id="8612" name="Google Shape;8612;p8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82"/>
          <p:cNvGrpSpPr/>
          <p:nvPr/>
        </p:nvGrpSpPr>
        <p:grpSpPr>
          <a:xfrm>
            <a:off x="709557" y="2728028"/>
            <a:ext cx="1779649" cy="591620"/>
            <a:chOff x="246070" y="1983375"/>
            <a:chExt cx="1855347" cy="616849"/>
          </a:xfrm>
        </p:grpSpPr>
        <p:sp>
          <p:nvSpPr>
            <p:cNvPr id="8615" name="Google Shape;8615;p8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82"/>
          <p:cNvGrpSpPr/>
          <p:nvPr/>
        </p:nvGrpSpPr>
        <p:grpSpPr>
          <a:xfrm>
            <a:off x="2320424" y="971306"/>
            <a:ext cx="711055" cy="745993"/>
            <a:chOff x="2496269" y="1171698"/>
            <a:chExt cx="761953" cy="799392"/>
          </a:xfrm>
        </p:grpSpPr>
        <p:grpSp>
          <p:nvGrpSpPr>
            <p:cNvPr id="8625" name="Google Shape;8625;p82"/>
            <p:cNvGrpSpPr/>
            <p:nvPr/>
          </p:nvGrpSpPr>
          <p:grpSpPr>
            <a:xfrm>
              <a:off x="2496269" y="1171698"/>
              <a:ext cx="761953" cy="723022"/>
              <a:chOff x="2496269" y="1171698"/>
              <a:chExt cx="761953" cy="723022"/>
            </a:xfrm>
          </p:grpSpPr>
          <p:sp>
            <p:nvSpPr>
              <p:cNvPr id="8626" name="Google Shape;8626;p8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8" name="Google Shape;8628;p82"/>
              <p:cNvGrpSpPr/>
              <p:nvPr/>
            </p:nvGrpSpPr>
            <p:grpSpPr>
              <a:xfrm>
                <a:off x="2496269" y="1171698"/>
                <a:ext cx="761953" cy="723022"/>
                <a:chOff x="2496269" y="1120652"/>
                <a:chExt cx="761953" cy="723022"/>
              </a:xfrm>
            </p:grpSpPr>
            <p:grpSp>
              <p:nvGrpSpPr>
                <p:cNvPr id="8629" name="Google Shape;8629;p82"/>
                <p:cNvGrpSpPr/>
                <p:nvPr/>
              </p:nvGrpSpPr>
              <p:grpSpPr>
                <a:xfrm>
                  <a:off x="2496269" y="1120652"/>
                  <a:ext cx="761953" cy="723022"/>
                  <a:chOff x="2496269" y="1120652"/>
                  <a:chExt cx="761953" cy="723022"/>
                </a:xfrm>
              </p:grpSpPr>
              <p:grpSp>
                <p:nvGrpSpPr>
                  <p:cNvPr id="8630" name="Google Shape;8630;p82"/>
                  <p:cNvGrpSpPr/>
                  <p:nvPr/>
                </p:nvGrpSpPr>
                <p:grpSpPr>
                  <a:xfrm>
                    <a:off x="2496269" y="1304589"/>
                    <a:ext cx="407089" cy="305057"/>
                    <a:chOff x="2496269" y="1304589"/>
                    <a:chExt cx="407089" cy="305057"/>
                  </a:xfrm>
                </p:grpSpPr>
                <p:sp>
                  <p:nvSpPr>
                    <p:cNvPr id="8631" name="Google Shape;8631;p8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82"/>
                  <p:cNvGrpSpPr/>
                  <p:nvPr/>
                </p:nvGrpSpPr>
                <p:grpSpPr>
                  <a:xfrm>
                    <a:off x="2586468" y="1493376"/>
                    <a:ext cx="358850" cy="349656"/>
                    <a:chOff x="2586468" y="1493376"/>
                    <a:chExt cx="358850" cy="349656"/>
                  </a:xfrm>
                </p:grpSpPr>
                <p:sp>
                  <p:nvSpPr>
                    <p:cNvPr id="8634" name="Google Shape;8634;p8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82"/>
                  <p:cNvGrpSpPr/>
                  <p:nvPr/>
                </p:nvGrpSpPr>
                <p:grpSpPr>
                  <a:xfrm>
                    <a:off x="2807939" y="1494024"/>
                    <a:ext cx="358857" cy="349650"/>
                    <a:chOff x="2807939" y="1494024"/>
                    <a:chExt cx="358857" cy="349650"/>
                  </a:xfrm>
                </p:grpSpPr>
                <p:sp>
                  <p:nvSpPr>
                    <p:cNvPr id="8637" name="Google Shape;8637;p8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82"/>
                  <p:cNvGrpSpPr/>
                  <p:nvPr/>
                </p:nvGrpSpPr>
                <p:grpSpPr>
                  <a:xfrm>
                    <a:off x="2851133" y="1305635"/>
                    <a:ext cx="407089" cy="305057"/>
                    <a:chOff x="2851133" y="1305635"/>
                    <a:chExt cx="407089" cy="305057"/>
                  </a:xfrm>
                </p:grpSpPr>
                <p:sp>
                  <p:nvSpPr>
                    <p:cNvPr id="8640" name="Google Shape;8640;p8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82"/>
                  <p:cNvGrpSpPr/>
                  <p:nvPr/>
                </p:nvGrpSpPr>
                <p:grpSpPr>
                  <a:xfrm>
                    <a:off x="2727495" y="1120652"/>
                    <a:ext cx="300271" cy="396358"/>
                    <a:chOff x="2727495" y="1120652"/>
                    <a:chExt cx="300271" cy="396358"/>
                  </a:xfrm>
                </p:grpSpPr>
                <p:sp>
                  <p:nvSpPr>
                    <p:cNvPr id="8643" name="Google Shape;8643;p8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5" name="Google Shape;8645;p82"/>
                <p:cNvGrpSpPr/>
                <p:nvPr/>
              </p:nvGrpSpPr>
              <p:grpSpPr>
                <a:xfrm>
                  <a:off x="2722305" y="1350460"/>
                  <a:ext cx="308357" cy="308344"/>
                  <a:chOff x="2722305" y="1350460"/>
                  <a:chExt cx="308357" cy="308344"/>
                </a:xfrm>
              </p:grpSpPr>
              <p:sp>
                <p:nvSpPr>
                  <p:cNvPr id="8646" name="Google Shape;8646;p8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7" name="Google Shape;8647;p82"/>
                  <p:cNvGrpSpPr/>
                  <p:nvPr/>
                </p:nvGrpSpPr>
                <p:grpSpPr>
                  <a:xfrm>
                    <a:off x="2725064" y="1364529"/>
                    <a:ext cx="297954" cy="280182"/>
                    <a:chOff x="2725064" y="1364529"/>
                    <a:chExt cx="297954" cy="280182"/>
                  </a:xfrm>
                </p:grpSpPr>
                <p:sp>
                  <p:nvSpPr>
                    <p:cNvPr id="8648" name="Google Shape;8648;p8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653" name="Google Shape;8653;p8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82"/>
          <p:cNvGrpSpPr/>
          <p:nvPr/>
        </p:nvGrpSpPr>
        <p:grpSpPr>
          <a:xfrm>
            <a:off x="3909124" y="2727412"/>
            <a:ext cx="1569144" cy="591015"/>
            <a:chOff x="3820100" y="3023049"/>
            <a:chExt cx="1303926" cy="491162"/>
          </a:xfrm>
        </p:grpSpPr>
        <p:grpSp>
          <p:nvGrpSpPr>
            <p:cNvPr id="8659" name="Google Shape;8659;p82"/>
            <p:cNvGrpSpPr/>
            <p:nvPr/>
          </p:nvGrpSpPr>
          <p:grpSpPr>
            <a:xfrm>
              <a:off x="3820100" y="3023072"/>
              <a:ext cx="1303926" cy="491139"/>
              <a:chOff x="3820100" y="3023072"/>
              <a:chExt cx="1303926" cy="491139"/>
            </a:xfrm>
          </p:grpSpPr>
          <p:sp>
            <p:nvSpPr>
              <p:cNvPr id="8660" name="Google Shape;8660;p8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82"/>
            <p:cNvGrpSpPr/>
            <p:nvPr/>
          </p:nvGrpSpPr>
          <p:grpSpPr>
            <a:xfrm>
              <a:off x="4132439" y="3023645"/>
              <a:ext cx="393633" cy="177096"/>
              <a:chOff x="4132439" y="3023645"/>
              <a:chExt cx="393633" cy="177096"/>
            </a:xfrm>
          </p:grpSpPr>
          <p:sp>
            <p:nvSpPr>
              <p:cNvPr id="8663" name="Google Shape;8663;p8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82"/>
            <p:cNvGrpSpPr/>
            <p:nvPr/>
          </p:nvGrpSpPr>
          <p:grpSpPr>
            <a:xfrm>
              <a:off x="3921811" y="3023049"/>
              <a:ext cx="1002397" cy="388943"/>
              <a:chOff x="3921811" y="3023049"/>
              <a:chExt cx="1002397" cy="388943"/>
            </a:xfrm>
          </p:grpSpPr>
          <p:sp>
            <p:nvSpPr>
              <p:cNvPr id="8666" name="Google Shape;8666;p8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82"/>
            <p:cNvGrpSpPr/>
            <p:nvPr/>
          </p:nvGrpSpPr>
          <p:grpSpPr>
            <a:xfrm>
              <a:off x="4023645" y="3023049"/>
              <a:ext cx="683032" cy="286722"/>
              <a:chOff x="4023645" y="3023049"/>
              <a:chExt cx="683032" cy="286722"/>
            </a:xfrm>
          </p:grpSpPr>
          <p:sp>
            <p:nvSpPr>
              <p:cNvPr id="8669" name="Google Shape;8669;p8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1" name="Google Shape;8671;p82"/>
          <p:cNvGrpSpPr/>
          <p:nvPr/>
        </p:nvGrpSpPr>
        <p:grpSpPr>
          <a:xfrm>
            <a:off x="1541246" y="1854257"/>
            <a:ext cx="713522" cy="688025"/>
            <a:chOff x="1706078" y="2092648"/>
            <a:chExt cx="660913" cy="637296"/>
          </a:xfrm>
        </p:grpSpPr>
        <p:sp>
          <p:nvSpPr>
            <p:cNvPr id="8672" name="Google Shape;8672;p8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3" name="Google Shape;8673;p82"/>
            <p:cNvGrpSpPr/>
            <p:nvPr/>
          </p:nvGrpSpPr>
          <p:grpSpPr>
            <a:xfrm>
              <a:off x="1706078" y="2092648"/>
              <a:ext cx="660913" cy="575241"/>
              <a:chOff x="1706078" y="2092648"/>
              <a:chExt cx="660913" cy="575241"/>
            </a:xfrm>
          </p:grpSpPr>
          <p:sp>
            <p:nvSpPr>
              <p:cNvPr id="8674" name="Google Shape;8674;p8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7" name="Google Shape;8677;p82"/>
          <p:cNvGrpSpPr/>
          <p:nvPr/>
        </p:nvGrpSpPr>
        <p:grpSpPr>
          <a:xfrm>
            <a:off x="6303104" y="971806"/>
            <a:ext cx="1317459" cy="684168"/>
            <a:chOff x="238125" y="999450"/>
            <a:chExt cx="7140700" cy="3708225"/>
          </a:xfrm>
        </p:grpSpPr>
        <p:sp>
          <p:nvSpPr>
            <p:cNvPr id="8678" name="Google Shape;8678;p8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0" name="Shape 8690"/>
        <p:cNvGrpSpPr/>
        <p:nvPr/>
      </p:nvGrpSpPr>
      <p:grpSpPr>
        <a:xfrm>
          <a:off x="0" y="0"/>
          <a:ext cx="0" cy="0"/>
          <a:chOff x="0" y="0"/>
          <a:chExt cx="0" cy="0"/>
        </a:xfrm>
      </p:grpSpPr>
      <p:grpSp>
        <p:nvGrpSpPr>
          <p:cNvPr id="8691" name="Google Shape;8691;p83"/>
          <p:cNvGrpSpPr/>
          <p:nvPr/>
        </p:nvGrpSpPr>
        <p:grpSpPr>
          <a:xfrm>
            <a:off x="717025" y="967615"/>
            <a:ext cx="1636117" cy="1526144"/>
            <a:chOff x="729238" y="1179665"/>
            <a:chExt cx="1636117" cy="1526144"/>
          </a:xfrm>
        </p:grpSpPr>
        <p:grpSp>
          <p:nvGrpSpPr>
            <p:cNvPr id="8692" name="Google Shape;8692;p83"/>
            <p:cNvGrpSpPr/>
            <p:nvPr/>
          </p:nvGrpSpPr>
          <p:grpSpPr>
            <a:xfrm>
              <a:off x="729238" y="1179665"/>
              <a:ext cx="80700" cy="1526144"/>
              <a:chOff x="729238" y="1179665"/>
              <a:chExt cx="80700" cy="1526144"/>
            </a:xfrm>
          </p:grpSpPr>
          <p:sp>
            <p:nvSpPr>
              <p:cNvPr id="8693" name="Google Shape;8693;p8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83"/>
            <p:cNvGrpSpPr/>
            <p:nvPr/>
          </p:nvGrpSpPr>
          <p:grpSpPr>
            <a:xfrm>
              <a:off x="903098" y="1179665"/>
              <a:ext cx="80700" cy="1526144"/>
              <a:chOff x="903098" y="1179665"/>
              <a:chExt cx="80700" cy="1526144"/>
            </a:xfrm>
          </p:grpSpPr>
          <p:sp>
            <p:nvSpPr>
              <p:cNvPr id="8704" name="Google Shape;8704;p8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83"/>
            <p:cNvGrpSpPr/>
            <p:nvPr/>
          </p:nvGrpSpPr>
          <p:grpSpPr>
            <a:xfrm>
              <a:off x="1076958" y="1179665"/>
              <a:ext cx="80700" cy="1526144"/>
              <a:chOff x="1076958" y="1179665"/>
              <a:chExt cx="80700" cy="1526144"/>
            </a:xfrm>
          </p:grpSpPr>
          <p:sp>
            <p:nvSpPr>
              <p:cNvPr id="8715" name="Google Shape;8715;p8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83"/>
            <p:cNvGrpSpPr/>
            <p:nvPr/>
          </p:nvGrpSpPr>
          <p:grpSpPr>
            <a:xfrm>
              <a:off x="1247707" y="1179665"/>
              <a:ext cx="80700" cy="1526144"/>
              <a:chOff x="1247707" y="1179665"/>
              <a:chExt cx="80700" cy="1526144"/>
            </a:xfrm>
          </p:grpSpPr>
          <p:sp>
            <p:nvSpPr>
              <p:cNvPr id="8726" name="Google Shape;8726;p8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83"/>
            <p:cNvGrpSpPr/>
            <p:nvPr/>
          </p:nvGrpSpPr>
          <p:grpSpPr>
            <a:xfrm>
              <a:off x="1421567" y="1179665"/>
              <a:ext cx="80700" cy="1526144"/>
              <a:chOff x="1421567" y="1179665"/>
              <a:chExt cx="80700" cy="1526144"/>
            </a:xfrm>
          </p:grpSpPr>
          <p:sp>
            <p:nvSpPr>
              <p:cNvPr id="8737" name="Google Shape;8737;p8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3"/>
            <p:cNvGrpSpPr/>
            <p:nvPr/>
          </p:nvGrpSpPr>
          <p:grpSpPr>
            <a:xfrm>
              <a:off x="1592327" y="1179665"/>
              <a:ext cx="80700" cy="1526144"/>
              <a:chOff x="1592327" y="1179665"/>
              <a:chExt cx="80700" cy="1526144"/>
            </a:xfrm>
          </p:grpSpPr>
          <p:sp>
            <p:nvSpPr>
              <p:cNvPr id="8748" name="Google Shape;8748;p8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83"/>
            <p:cNvGrpSpPr/>
            <p:nvPr/>
          </p:nvGrpSpPr>
          <p:grpSpPr>
            <a:xfrm>
              <a:off x="1766187" y="1179665"/>
              <a:ext cx="80700" cy="1526144"/>
              <a:chOff x="1766187" y="1179665"/>
              <a:chExt cx="80700" cy="1526144"/>
            </a:xfrm>
          </p:grpSpPr>
          <p:sp>
            <p:nvSpPr>
              <p:cNvPr id="8759" name="Google Shape;8759;p8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83"/>
            <p:cNvGrpSpPr/>
            <p:nvPr/>
          </p:nvGrpSpPr>
          <p:grpSpPr>
            <a:xfrm>
              <a:off x="1936935" y="1179665"/>
              <a:ext cx="80700" cy="1526144"/>
              <a:chOff x="1936935" y="1179665"/>
              <a:chExt cx="80700" cy="1526144"/>
            </a:xfrm>
          </p:grpSpPr>
          <p:sp>
            <p:nvSpPr>
              <p:cNvPr id="8770" name="Google Shape;8770;p8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83"/>
            <p:cNvGrpSpPr/>
            <p:nvPr/>
          </p:nvGrpSpPr>
          <p:grpSpPr>
            <a:xfrm>
              <a:off x="2110795" y="1179665"/>
              <a:ext cx="80700" cy="1526144"/>
              <a:chOff x="2110795" y="1179665"/>
              <a:chExt cx="80700" cy="1526144"/>
            </a:xfrm>
          </p:grpSpPr>
          <p:sp>
            <p:nvSpPr>
              <p:cNvPr id="8781" name="Google Shape;8781;p8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83"/>
            <p:cNvGrpSpPr/>
            <p:nvPr/>
          </p:nvGrpSpPr>
          <p:grpSpPr>
            <a:xfrm>
              <a:off x="2284655" y="1179665"/>
              <a:ext cx="80700" cy="1526144"/>
              <a:chOff x="2284655" y="1179665"/>
              <a:chExt cx="80700" cy="1526144"/>
            </a:xfrm>
          </p:grpSpPr>
          <p:sp>
            <p:nvSpPr>
              <p:cNvPr id="8792" name="Google Shape;8792;p8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2" name="Google Shape;8802;p83"/>
          <p:cNvGrpSpPr/>
          <p:nvPr/>
        </p:nvGrpSpPr>
        <p:grpSpPr>
          <a:xfrm>
            <a:off x="2611692" y="986753"/>
            <a:ext cx="1364248" cy="1102133"/>
            <a:chOff x="2623904" y="1198803"/>
            <a:chExt cx="1364248" cy="1102133"/>
          </a:xfrm>
        </p:grpSpPr>
        <p:grpSp>
          <p:nvGrpSpPr>
            <p:cNvPr id="8803" name="Google Shape;8803;p83"/>
            <p:cNvGrpSpPr/>
            <p:nvPr/>
          </p:nvGrpSpPr>
          <p:grpSpPr>
            <a:xfrm>
              <a:off x="2623907" y="1198803"/>
              <a:ext cx="1364245" cy="273000"/>
              <a:chOff x="2623907" y="1198803"/>
              <a:chExt cx="1364245" cy="273000"/>
            </a:xfrm>
          </p:grpSpPr>
          <p:sp>
            <p:nvSpPr>
              <p:cNvPr id="8804" name="Google Shape;8804;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83"/>
            <p:cNvGrpSpPr/>
            <p:nvPr/>
          </p:nvGrpSpPr>
          <p:grpSpPr>
            <a:xfrm>
              <a:off x="2623904" y="1476964"/>
              <a:ext cx="1364245" cy="273000"/>
              <a:chOff x="2623904" y="1476964"/>
              <a:chExt cx="1364245" cy="273000"/>
            </a:xfrm>
          </p:grpSpPr>
          <p:sp>
            <p:nvSpPr>
              <p:cNvPr id="8810" name="Google Shape;8810;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83"/>
            <p:cNvGrpSpPr/>
            <p:nvPr/>
          </p:nvGrpSpPr>
          <p:grpSpPr>
            <a:xfrm>
              <a:off x="2623907" y="1749775"/>
              <a:ext cx="1364245" cy="273000"/>
              <a:chOff x="2623907" y="1749775"/>
              <a:chExt cx="1364245" cy="273000"/>
            </a:xfrm>
          </p:grpSpPr>
          <p:sp>
            <p:nvSpPr>
              <p:cNvPr id="8816" name="Google Shape;8816;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3"/>
            <p:cNvGrpSpPr/>
            <p:nvPr/>
          </p:nvGrpSpPr>
          <p:grpSpPr>
            <a:xfrm>
              <a:off x="2623904" y="2027936"/>
              <a:ext cx="1364245" cy="273000"/>
              <a:chOff x="2623904" y="2027936"/>
              <a:chExt cx="1364245" cy="273000"/>
            </a:xfrm>
          </p:grpSpPr>
          <p:sp>
            <p:nvSpPr>
              <p:cNvPr id="8822" name="Google Shape;8822;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7" name="Google Shape;8827;p83"/>
          <p:cNvGrpSpPr/>
          <p:nvPr/>
        </p:nvGrpSpPr>
        <p:grpSpPr>
          <a:xfrm>
            <a:off x="2601153" y="2445826"/>
            <a:ext cx="1387541" cy="159124"/>
            <a:chOff x="3200660" y="2180272"/>
            <a:chExt cx="2563824" cy="378237"/>
          </a:xfrm>
        </p:grpSpPr>
        <p:sp>
          <p:nvSpPr>
            <p:cNvPr id="8828" name="Google Shape;8828;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83"/>
          <p:cNvGrpSpPr/>
          <p:nvPr/>
        </p:nvGrpSpPr>
        <p:grpSpPr>
          <a:xfrm>
            <a:off x="2597677" y="2723590"/>
            <a:ext cx="1390502" cy="159625"/>
            <a:chOff x="3530150" y="2790075"/>
            <a:chExt cx="1962600" cy="225300"/>
          </a:xfrm>
        </p:grpSpPr>
        <p:sp>
          <p:nvSpPr>
            <p:cNvPr id="8847" name="Google Shape;8847;p8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83"/>
          <p:cNvGrpSpPr/>
          <p:nvPr/>
        </p:nvGrpSpPr>
        <p:grpSpPr>
          <a:xfrm>
            <a:off x="2597735" y="3001855"/>
            <a:ext cx="1411629" cy="154175"/>
            <a:chOff x="3558802" y="4011244"/>
            <a:chExt cx="1866000" cy="111600"/>
          </a:xfrm>
        </p:grpSpPr>
        <p:sp>
          <p:nvSpPr>
            <p:cNvPr id="8850" name="Google Shape;8850;p8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83"/>
          <p:cNvGrpSpPr/>
          <p:nvPr/>
        </p:nvGrpSpPr>
        <p:grpSpPr>
          <a:xfrm>
            <a:off x="2598023" y="2207425"/>
            <a:ext cx="1383503" cy="119761"/>
            <a:chOff x="3465975" y="2270258"/>
            <a:chExt cx="1986364" cy="171947"/>
          </a:xfrm>
        </p:grpSpPr>
        <p:sp>
          <p:nvSpPr>
            <p:cNvPr id="8853" name="Google Shape;8853;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83"/>
          <p:cNvGrpSpPr/>
          <p:nvPr/>
        </p:nvGrpSpPr>
        <p:grpSpPr>
          <a:xfrm>
            <a:off x="2609030" y="3571198"/>
            <a:ext cx="1369531" cy="195460"/>
            <a:chOff x="723300" y="4253549"/>
            <a:chExt cx="2276482" cy="324900"/>
          </a:xfrm>
        </p:grpSpPr>
        <p:sp>
          <p:nvSpPr>
            <p:cNvPr id="8862" name="Google Shape;8862;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83"/>
          <p:cNvGrpSpPr/>
          <p:nvPr/>
        </p:nvGrpSpPr>
        <p:grpSpPr>
          <a:xfrm>
            <a:off x="2598591" y="3272439"/>
            <a:ext cx="1389066" cy="180119"/>
            <a:chOff x="705948" y="3788465"/>
            <a:chExt cx="2308953" cy="299400"/>
          </a:xfrm>
        </p:grpSpPr>
        <p:sp>
          <p:nvSpPr>
            <p:cNvPr id="8868" name="Google Shape;8868;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83"/>
          <p:cNvGrpSpPr/>
          <p:nvPr/>
        </p:nvGrpSpPr>
        <p:grpSpPr>
          <a:xfrm>
            <a:off x="4195581" y="1876393"/>
            <a:ext cx="1433821" cy="191501"/>
            <a:chOff x="4273350" y="2088443"/>
            <a:chExt cx="1433821" cy="191501"/>
          </a:xfrm>
        </p:grpSpPr>
        <p:grpSp>
          <p:nvGrpSpPr>
            <p:cNvPr id="8874" name="Google Shape;8874;p83"/>
            <p:cNvGrpSpPr/>
            <p:nvPr/>
          </p:nvGrpSpPr>
          <p:grpSpPr>
            <a:xfrm>
              <a:off x="4273350" y="2088443"/>
              <a:ext cx="1433821" cy="0"/>
              <a:chOff x="5224975" y="2962250"/>
              <a:chExt cx="1544400" cy="0"/>
            </a:xfrm>
          </p:grpSpPr>
          <p:cxnSp>
            <p:nvCxnSpPr>
              <p:cNvPr id="8875" name="Google Shape;8875;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876" name="Google Shape;8876;p8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877" name="Google Shape;8877;p83"/>
            <p:cNvGrpSpPr/>
            <p:nvPr/>
          </p:nvGrpSpPr>
          <p:grpSpPr>
            <a:xfrm>
              <a:off x="4273350" y="2279944"/>
              <a:ext cx="1433821" cy="0"/>
              <a:chOff x="5224975" y="2962250"/>
              <a:chExt cx="1544400" cy="0"/>
            </a:xfrm>
          </p:grpSpPr>
          <p:cxnSp>
            <p:nvCxnSpPr>
              <p:cNvPr id="8878" name="Google Shape;8878;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879" name="Google Shape;8879;p8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880" name="Google Shape;8880;p83"/>
          <p:cNvGrpSpPr/>
          <p:nvPr/>
        </p:nvGrpSpPr>
        <p:grpSpPr>
          <a:xfrm>
            <a:off x="2646528" y="3885297"/>
            <a:ext cx="1304609" cy="294074"/>
            <a:chOff x="2658741" y="4097347"/>
            <a:chExt cx="1304609" cy="294074"/>
          </a:xfrm>
        </p:grpSpPr>
        <p:grpSp>
          <p:nvGrpSpPr>
            <p:cNvPr id="8881" name="Google Shape;8881;p83"/>
            <p:cNvGrpSpPr/>
            <p:nvPr/>
          </p:nvGrpSpPr>
          <p:grpSpPr>
            <a:xfrm>
              <a:off x="2658741" y="4097347"/>
              <a:ext cx="118572" cy="294074"/>
              <a:chOff x="3343310" y="4475555"/>
              <a:chExt cx="127717" cy="316753"/>
            </a:xfrm>
          </p:grpSpPr>
          <p:sp>
            <p:nvSpPr>
              <p:cNvPr id="8882" name="Google Shape;8882;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83"/>
            <p:cNvGrpSpPr/>
            <p:nvPr/>
          </p:nvGrpSpPr>
          <p:grpSpPr>
            <a:xfrm>
              <a:off x="3815519" y="4098388"/>
              <a:ext cx="147831" cy="291991"/>
              <a:chOff x="3527539" y="4476677"/>
              <a:chExt cx="159232" cy="314510"/>
            </a:xfrm>
          </p:grpSpPr>
          <p:sp>
            <p:nvSpPr>
              <p:cNvPr id="8885" name="Google Shape;8885;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83"/>
            <p:cNvGrpSpPr/>
            <p:nvPr/>
          </p:nvGrpSpPr>
          <p:grpSpPr>
            <a:xfrm>
              <a:off x="3511696" y="4098388"/>
              <a:ext cx="147831" cy="291991"/>
              <a:chOff x="3527539" y="4476677"/>
              <a:chExt cx="159232" cy="314510"/>
            </a:xfrm>
          </p:grpSpPr>
          <p:sp>
            <p:nvSpPr>
              <p:cNvPr id="8888" name="Google Shape;8888;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83"/>
            <p:cNvGrpSpPr/>
            <p:nvPr/>
          </p:nvGrpSpPr>
          <p:grpSpPr>
            <a:xfrm>
              <a:off x="3207874" y="4098388"/>
              <a:ext cx="147831" cy="291991"/>
              <a:chOff x="3527539" y="4476677"/>
              <a:chExt cx="159232" cy="314510"/>
            </a:xfrm>
          </p:grpSpPr>
          <p:sp>
            <p:nvSpPr>
              <p:cNvPr id="8891" name="Google Shape;8891;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83"/>
            <p:cNvGrpSpPr/>
            <p:nvPr/>
          </p:nvGrpSpPr>
          <p:grpSpPr>
            <a:xfrm>
              <a:off x="2933305" y="4097347"/>
              <a:ext cx="118572" cy="294074"/>
              <a:chOff x="3343310" y="4475555"/>
              <a:chExt cx="127717" cy="316753"/>
            </a:xfrm>
          </p:grpSpPr>
          <p:sp>
            <p:nvSpPr>
              <p:cNvPr id="8894" name="Google Shape;8894;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6" name="Google Shape;8896;p83"/>
          <p:cNvGrpSpPr/>
          <p:nvPr/>
        </p:nvGrpSpPr>
        <p:grpSpPr>
          <a:xfrm>
            <a:off x="4197136" y="963991"/>
            <a:ext cx="1430711" cy="751237"/>
            <a:chOff x="5159450" y="1919950"/>
            <a:chExt cx="1541050" cy="862500"/>
          </a:xfrm>
        </p:grpSpPr>
        <p:sp>
          <p:nvSpPr>
            <p:cNvPr id="8897" name="Google Shape;8897;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898" name="Google Shape;8898;p83"/>
            <p:cNvGrpSpPr/>
            <p:nvPr/>
          </p:nvGrpSpPr>
          <p:grpSpPr>
            <a:xfrm>
              <a:off x="5159450" y="1919950"/>
              <a:ext cx="1541050" cy="862500"/>
              <a:chOff x="5159450" y="1919950"/>
              <a:chExt cx="1541050" cy="862500"/>
            </a:xfrm>
          </p:grpSpPr>
          <p:cxnSp>
            <p:nvCxnSpPr>
              <p:cNvPr id="8899" name="Google Shape;8899;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900" name="Google Shape;8900;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901" name="Google Shape;8901;p83"/>
          <p:cNvGrpSpPr/>
          <p:nvPr/>
        </p:nvGrpSpPr>
        <p:grpSpPr>
          <a:xfrm>
            <a:off x="4245274" y="2227761"/>
            <a:ext cx="1334436" cy="967914"/>
            <a:chOff x="4294923" y="2439811"/>
            <a:chExt cx="1334436" cy="967914"/>
          </a:xfrm>
        </p:grpSpPr>
        <p:grpSp>
          <p:nvGrpSpPr>
            <p:cNvPr id="8902" name="Google Shape;8902;p83"/>
            <p:cNvGrpSpPr/>
            <p:nvPr/>
          </p:nvGrpSpPr>
          <p:grpSpPr>
            <a:xfrm>
              <a:off x="4960455" y="2469658"/>
              <a:ext cx="668904" cy="885524"/>
              <a:chOff x="4960455" y="2469658"/>
              <a:chExt cx="668904" cy="885524"/>
            </a:xfrm>
          </p:grpSpPr>
          <p:sp>
            <p:nvSpPr>
              <p:cNvPr id="8903" name="Google Shape;8903;p8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83"/>
            <p:cNvGrpSpPr/>
            <p:nvPr/>
          </p:nvGrpSpPr>
          <p:grpSpPr>
            <a:xfrm>
              <a:off x="4294923" y="2469658"/>
              <a:ext cx="668951" cy="885524"/>
              <a:chOff x="4294923" y="2469658"/>
              <a:chExt cx="668951" cy="885524"/>
            </a:xfrm>
          </p:grpSpPr>
          <p:sp>
            <p:nvSpPr>
              <p:cNvPr id="8910" name="Google Shape;8910;p8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6" name="Google Shape;8916;p8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83"/>
          <p:cNvGrpSpPr/>
          <p:nvPr/>
        </p:nvGrpSpPr>
        <p:grpSpPr>
          <a:xfrm>
            <a:off x="4231477" y="3282206"/>
            <a:ext cx="1430949" cy="897289"/>
            <a:chOff x="4351371" y="3547942"/>
            <a:chExt cx="1345130" cy="843475"/>
          </a:xfrm>
        </p:grpSpPr>
        <p:grpSp>
          <p:nvGrpSpPr>
            <p:cNvPr id="8918" name="Google Shape;8918;p83"/>
            <p:cNvGrpSpPr/>
            <p:nvPr/>
          </p:nvGrpSpPr>
          <p:grpSpPr>
            <a:xfrm>
              <a:off x="4351371" y="4209917"/>
              <a:ext cx="1345130" cy="181500"/>
              <a:chOff x="4351371" y="4209917"/>
              <a:chExt cx="1345130" cy="181500"/>
            </a:xfrm>
          </p:grpSpPr>
          <p:sp>
            <p:nvSpPr>
              <p:cNvPr id="8919" name="Google Shape;8919;p8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0" name="Google Shape;8920;p8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921" name="Google Shape;8921;p83"/>
            <p:cNvGrpSpPr/>
            <p:nvPr/>
          </p:nvGrpSpPr>
          <p:grpSpPr>
            <a:xfrm>
              <a:off x="4403010" y="3985221"/>
              <a:ext cx="1109518" cy="181500"/>
              <a:chOff x="4403010" y="3985221"/>
              <a:chExt cx="1109518" cy="181500"/>
            </a:xfrm>
          </p:grpSpPr>
          <p:sp>
            <p:nvSpPr>
              <p:cNvPr id="8922" name="Google Shape;8922;p8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3" name="Google Shape;8923;p8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924" name="Google Shape;8924;p83"/>
            <p:cNvGrpSpPr/>
            <p:nvPr/>
          </p:nvGrpSpPr>
          <p:grpSpPr>
            <a:xfrm>
              <a:off x="4618704" y="3766582"/>
              <a:ext cx="807858" cy="181500"/>
              <a:chOff x="4618704" y="3766582"/>
              <a:chExt cx="807858" cy="181500"/>
            </a:xfrm>
          </p:grpSpPr>
          <p:sp>
            <p:nvSpPr>
              <p:cNvPr id="8925" name="Google Shape;8925;p8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6" name="Google Shape;8926;p8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927" name="Google Shape;8927;p83"/>
            <p:cNvGrpSpPr/>
            <p:nvPr/>
          </p:nvGrpSpPr>
          <p:grpSpPr>
            <a:xfrm>
              <a:off x="4735238" y="3547942"/>
              <a:ext cx="462839" cy="181500"/>
              <a:chOff x="4735238" y="3547942"/>
              <a:chExt cx="462839" cy="181500"/>
            </a:xfrm>
          </p:grpSpPr>
          <p:sp>
            <p:nvSpPr>
              <p:cNvPr id="8928" name="Google Shape;8928;p8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9" name="Google Shape;8929;p8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930" name="Google Shape;8930;p83"/>
          <p:cNvGrpSpPr/>
          <p:nvPr/>
        </p:nvGrpSpPr>
        <p:grpSpPr>
          <a:xfrm>
            <a:off x="7407835" y="2217530"/>
            <a:ext cx="1020955" cy="928853"/>
            <a:chOff x="926675" y="238125"/>
            <a:chExt cx="5755100" cy="5232975"/>
          </a:xfrm>
        </p:grpSpPr>
        <p:sp>
          <p:nvSpPr>
            <p:cNvPr id="8931" name="Google Shape;8931;p8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83"/>
          <p:cNvGrpSpPr/>
          <p:nvPr/>
        </p:nvGrpSpPr>
        <p:grpSpPr>
          <a:xfrm>
            <a:off x="715208" y="2616265"/>
            <a:ext cx="1695374" cy="1560837"/>
            <a:chOff x="727421" y="2828315"/>
            <a:chExt cx="1695374" cy="1560837"/>
          </a:xfrm>
        </p:grpSpPr>
        <p:grpSp>
          <p:nvGrpSpPr>
            <p:cNvPr id="8936" name="Google Shape;8936;p83"/>
            <p:cNvGrpSpPr/>
            <p:nvPr/>
          </p:nvGrpSpPr>
          <p:grpSpPr>
            <a:xfrm>
              <a:off x="727421" y="2828315"/>
              <a:ext cx="1695374" cy="1560837"/>
              <a:chOff x="734799" y="2782450"/>
              <a:chExt cx="1571100" cy="1577400"/>
            </a:xfrm>
          </p:grpSpPr>
          <p:cxnSp>
            <p:nvCxnSpPr>
              <p:cNvPr id="8937" name="Google Shape;8937;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38" name="Google Shape;8938;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39" name="Google Shape;8939;p83"/>
            <p:cNvGrpSpPr/>
            <p:nvPr/>
          </p:nvGrpSpPr>
          <p:grpSpPr>
            <a:xfrm>
              <a:off x="819108" y="2882501"/>
              <a:ext cx="1556791" cy="1426186"/>
              <a:chOff x="819108" y="2882501"/>
              <a:chExt cx="1556791" cy="1426186"/>
            </a:xfrm>
          </p:grpSpPr>
          <p:grpSp>
            <p:nvGrpSpPr>
              <p:cNvPr id="8940" name="Google Shape;8940;p83"/>
              <p:cNvGrpSpPr/>
              <p:nvPr/>
            </p:nvGrpSpPr>
            <p:grpSpPr>
              <a:xfrm>
                <a:off x="819108" y="2882501"/>
                <a:ext cx="103104" cy="1426186"/>
                <a:chOff x="4674013" y="3100904"/>
                <a:chExt cx="122758" cy="1698043"/>
              </a:xfrm>
            </p:grpSpPr>
            <p:sp>
              <p:nvSpPr>
                <p:cNvPr id="8941" name="Google Shape;8941;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83"/>
              <p:cNvGrpSpPr/>
              <p:nvPr/>
            </p:nvGrpSpPr>
            <p:grpSpPr>
              <a:xfrm>
                <a:off x="1062475" y="2882501"/>
                <a:ext cx="103104" cy="1426186"/>
                <a:chOff x="4940438" y="3100904"/>
                <a:chExt cx="122758" cy="1698043"/>
              </a:xfrm>
            </p:grpSpPr>
            <p:sp>
              <p:nvSpPr>
                <p:cNvPr id="8949" name="Google Shape;8949;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83"/>
              <p:cNvGrpSpPr/>
              <p:nvPr/>
            </p:nvGrpSpPr>
            <p:grpSpPr>
              <a:xfrm>
                <a:off x="1299324" y="2882501"/>
                <a:ext cx="103104" cy="1426186"/>
                <a:chOff x="5206863" y="3100904"/>
                <a:chExt cx="122758" cy="1698043"/>
              </a:xfrm>
            </p:grpSpPr>
            <p:sp>
              <p:nvSpPr>
                <p:cNvPr id="8957" name="Google Shape;8957;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83"/>
              <p:cNvGrpSpPr/>
              <p:nvPr/>
            </p:nvGrpSpPr>
            <p:grpSpPr>
              <a:xfrm>
                <a:off x="1786057" y="2882501"/>
                <a:ext cx="103104" cy="1426186"/>
                <a:chOff x="6006138" y="3143629"/>
                <a:chExt cx="122758" cy="1698043"/>
              </a:xfrm>
            </p:grpSpPr>
            <p:sp>
              <p:nvSpPr>
                <p:cNvPr id="8965" name="Google Shape;8965;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83"/>
              <p:cNvGrpSpPr/>
              <p:nvPr/>
            </p:nvGrpSpPr>
            <p:grpSpPr>
              <a:xfrm>
                <a:off x="2029422" y="2882501"/>
                <a:ext cx="103104" cy="1426186"/>
                <a:chOff x="6805413" y="3100904"/>
                <a:chExt cx="122758" cy="1698043"/>
              </a:xfrm>
            </p:grpSpPr>
            <p:sp>
              <p:nvSpPr>
                <p:cNvPr id="8973" name="Google Shape;8973;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83"/>
              <p:cNvGrpSpPr/>
              <p:nvPr/>
            </p:nvGrpSpPr>
            <p:grpSpPr>
              <a:xfrm>
                <a:off x="2272795" y="2882501"/>
                <a:ext cx="103104" cy="1426186"/>
                <a:chOff x="5206863" y="3100904"/>
                <a:chExt cx="122758" cy="1698043"/>
              </a:xfrm>
            </p:grpSpPr>
            <p:sp>
              <p:nvSpPr>
                <p:cNvPr id="8981" name="Google Shape;8981;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83"/>
              <p:cNvGrpSpPr/>
              <p:nvPr/>
            </p:nvGrpSpPr>
            <p:grpSpPr>
              <a:xfrm>
                <a:off x="1542694" y="2882501"/>
                <a:ext cx="103104" cy="1426186"/>
                <a:chOff x="6006138" y="3143629"/>
                <a:chExt cx="122758" cy="1698043"/>
              </a:xfrm>
            </p:grpSpPr>
            <p:sp>
              <p:nvSpPr>
                <p:cNvPr id="8989" name="Google Shape;8989;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96" name="Google Shape;8996;p83"/>
          <p:cNvGrpSpPr/>
          <p:nvPr/>
        </p:nvGrpSpPr>
        <p:grpSpPr>
          <a:xfrm>
            <a:off x="5671259" y="3305987"/>
            <a:ext cx="2749952" cy="870677"/>
            <a:chOff x="238125" y="1725700"/>
            <a:chExt cx="7139025" cy="2260325"/>
          </a:xfrm>
        </p:grpSpPr>
        <p:sp>
          <p:nvSpPr>
            <p:cNvPr id="8997" name="Google Shape;8997;p8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83"/>
          <p:cNvGrpSpPr/>
          <p:nvPr/>
        </p:nvGrpSpPr>
        <p:grpSpPr>
          <a:xfrm>
            <a:off x="5941423" y="2247733"/>
            <a:ext cx="1105452" cy="916747"/>
            <a:chOff x="5249100" y="1210600"/>
            <a:chExt cx="3502700" cy="2904775"/>
          </a:xfrm>
        </p:grpSpPr>
        <p:sp>
          <p:nvSpPr>
            <p:cNvPr id="9008" name="Google Shape;9008;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2" name="Google Shape;9012;p8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013" name="Google Shape;9013;p8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014" name="Google Shape;9014;p8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015" name="Google Shape;9015;p8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016" name="Google Shape;9016;p8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83"/>
          <p:cNvGrpSpPr/>
          <p:nvPr/>
        </p:nvGrpSpPr>
        <p:grpSpPr>
          <a:xfrm>
            <a:off x="7123971" y="967151"/>
            <a:ext cx="1304650" cy="1124856"/>
            <a:chOff x="7287122" y="1165658"/>
            <a:chExt cx="1219413" cy="1051365"/>
          </a:xfrm>
        </p:grpSpPr>
        <p:grpSp>
          <p:nvGrpSpPr>
            <p:cNvPr id="9018" name="Google Shape;9018;p83"/>
            <p:cNvGrpSpPr/>
            <p:nvPr/>
          </p:nvGrpSpPr>
          <p:grpSpPr>
            <a:xfrm>
              <a:off x="7287122" y="1969723"/>
              <a:ext cx="1219413" cy="247300"/>
              <a:chOff x="7287122" y="1969723"/>
              <a:chExt cx="1219413" cy="247300"/>
            </a:xfrm>
          </p:grpSpPr>
          <p:sp>
            <p:nvSpPr>
              <p:cNvPr id="9019" name="Google Shape;9019;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0" name="Google Shape;9020;p83"/>
              <p:cNvGrpSpPr/>
              <p:nvPr/>
            </p:nvGrpSpPr>
            <p:grpSpPr>
              <a:xfrm>
                <a:off x="7287122" y="2063892"/>
                <a:ext cx="1151753" cy="73428"/>
                <a:chOff x="7287122" y="2063892"/>
                <a:chExt cx="1151753" cy="73428"/>
              </a:xfrm>
            </p:grpSpPr>
            <p:sp>
              <p:nvSpPr>
                <p:cNvPr id="9021" name="Google Shape;9021;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2" name="Google Shape;9022;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023" name="Google Shape;9023;p83"/>
            <p:cNvGrpSpPr/>
            <p:nvPr/>
          </p:nvGrpSpPr>
          <p:grpSpPr>
            <a:xfrm>
              <a:off x="7287122" y="1712201"/>
              <a:ext cx="1219403" cy="246767"/>
              <a:chOff x="7287122" y="1712201"/>
              <a:chExt cx="1219403" cy="246767"/>
            </a:xfrm>
          </p:grpSpPr>
          <p:sp>
            <p:nvSpPr>
              <p:cNvPr id="9024" name="Google Shape;9024;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5" name="Google Shape;9025;p83"/>
              <p:cNvGrpSpPr/>
              <p:nvPr/>
            </p:nvGrpSpPr>
            <p:grpSpPr>
              <a:xfrm>
                <a:off x="7287122" y="1842861"/>
                <a:ext cx="1005303" cy="73419"/>
                <a:chOff x="7287122" y="1842861"/>
                <a:chExt cx="1005303" cy="73419"/>
              </a:xfrm>
            </p:grpSpPr>
            <p:sp>
              <p:nvSpPr>
                <p:cNvPr id="9026" name="Google Shape;9026;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7" name="Google Shape;9027;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028" name="Google Shape;9028;p83"/>
            <p:cNvGrpSpPr/>
            <p:nvPr/>
          </p:nvGrpSpPr>
          <p:grpSpPr>
            <a:xfrm>
              <a:off x="7287122" y="1447520"/>
              <a:ext cx="1219403" cy="286667"/>
              <a:chOff x="7287122" y="1447520"/>
              <a:chExt cx="1219403" cy="286667"/>
            </a:xfrm>
          </p:grpSpPr>
          <p:sp>
            <p:nvSpPr>
              <p:cNvPr id="9029" name="Google Shape;9029;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0" name="Google Shape;9030;p83"/>
              <p:cNvGrpSpPr/>
              <p:nvPr/>
            </p:nvGrpSpPr>
            <p:grpSpPr>
              <a:xfrm>
                <a:off x="7287122" y="1581977"/>
                <a:ext cx="852803" cy="73428"/>
                <a:chOff x="7287122" y="1581977"/>
                <a:chExt cx="852803" cy="73428"/>
              </a:xfrm>
            </p:grpSpPr>
            <p:sp>
              <p:nvSpPr>
                <p:cNvPr id="9031" name="Google Shape;9031;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2" name="Google Shape;9032;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033" name="Google Shape;9033;p83"/>
            <p:cNvGrpSpPr/>
            <p:nvPr/>
          </p:nvGrpSpPr>
          <p:grpSpPr>
            <a:xfrm>
              <a:off x="7287122" y="1165658"/>
              <a:ext cx="1219403" cy="344253"/>
              <a:chOff x="7287122" y="1165658"/>
              <a:chExt cx="1219403" cy="344253"/>
            </a:xfrm>
          </p:grpSpPr>
          <p:sp>
            <p:nvSpPr>
              <p:cNvPr id="9034" name="Google Shape;9034;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5" name="Google Shape;9035;p83"/>
              <p:cNvGrpSpPr/>
              <p:nvPr/>
            </p:nvGrpSpPr>
            <p:grpSpPr>
              <a:xfrm>
                <a:off x="7287122" y="1341025"/>
                <a:ext cx="695703" cy="73419"/>
                <a:chOff x="7287122" y="1341025"/>
                <a:chExt cx="695703" cy="73419"/>
              </a:xfrm>
            </p:grpSpPr>
            <p:sp>
              <p:nvSpPr>
                <p:cNvPr id="9036" name="Google Shape;9036;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7" name="Google Shape;9037;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038" name="Google Shape;9038;p83"/>
          <p:cNvGrpSpPr/>
          <p:nvPr/>
        </p:nvGrpSpPr>
        <p:grpSpPr>
          <a:xfrm>
            <a:off x="5790463" y="973174"/>
            <a:ext cx="1397729" cy="1098540"/>
            <a:chOff x="5900602" y="1193063"/>
            <a:chExt cx="1299851" cy="1021707"/>
          </a:xfrm>
        </p:grpSpPr>
        <p:grpSp>
          <p:nvGrpSpPr>
            <p:cNvPr id="9039" name="Google Shape;9039;p83"/>
            <p:cNvGrpSpPr/>
            <p:nvPr/>
          </p:nvGrpSpPr>
          <p:grpSpPr>
            <a:xfrm>
              <a:off x="6520337" y="1193063"/>
              <a:ext cx="341815" cy="799959"/>
              <a:chOff x="6520337" y="1193063"/>
              <a:chExt cx="341815" cy="799959"/>
            </a:xfrm>
          </p:grpSpPr>
          <p:grpSp>
            <p:nvGrpSpPr>
              <p:cNvPr id="9040" name="Google Shape;9040;p83"/>
              <p:cNvGrpSpPr/>
              <p:nvPr/>
            </p:nvGrpSpPr>
            <p:grpSpPr>
              <a:xfrm>
                <a:off x="6520337" y="1589527"/>
                <a:ext cx="213950" cy="403494"/>
                <a:chOff x="6520337" y="1589527"/>
                <a:chExt cx="213950" cy="403494"/>
              </a:xfrm>
            </p:grpSpPr>
            <p:sp>
              <p:nvSpPr>
                <p:cNvPr id="9041" name="Google Shape;9041;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83"/>
              <p:cNvGrpSpPr/>
              <p:nvPr/>
            </p:nvGrpSpPr>
            <p:grpSpPr>
              <a:xfrm>
                <a:off x="6577204" y="1193063"/>
                <a:ext cx="284947" cy="464512"/>
                <a:chOff x="6577204" y="1193063"/>
                <a:chExt cx="284947" cy="464512"/>
              </a:xfrm>
            </p:grpSpPr>
            <p:sp>
              <p:nvSpPr>
                <p:cNvPr id="9044" name="Google Shape;9044;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5" name="Google Shape;9045;p8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46" name="Google Shape;9046;p83"/>
            <p:cNvGrpSpPr/>
            <p:nvPr/>
          </p:nvGrpSpPr>
          <p:grpSpPr>
            <a:xfrm>
              <a:off x="6238903" y="1193063"/>
              <a:ext cx="300475" cy="900152"/>
              <a:chOff x="6238903" y="1193063"/>
              <a:chExt cx="300475" cy="900152"/>
            </a:xfrm>
          </p:grpSpPr>
          <p:grpSp>
            <p:nvGrpSpPr>
              <p:cNvPr id="9047" name="Google Shape;9047;p83"/>
              <p:cNvGrpSpPr/>
              <p:nvPr/>
            </p:nvGrpSpPr>
            <p:grpSpPr>
              <a:xfrm>
                <a:off x="6290865" y="1489315"/>
                <a:ext cx="248514" cy="603900"/>
                <a:chOff x="6290865" y="1489315"/>
                <a:chExt cx="248514" cy="603900"/>
              </a:xfrm>
            </p:grpSpPr>
            <p:sp>
              <p:nvSpPr>
                <p:cNvPr id="9048" name="Google Shape;9048;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83"/>
              <p:cNvGrpSpPr/>
              <p:nvPr/>
            </p:nvGrpSpPr>
            <p:grpSpPr>
              <a:xfrm>
                <a:off x="6238903" y="1193063"/>
                <a:ext cx="284947" cy="333087"/>
                <a:chOff x="6238903" y="1193063"/>
                <a:chExt cx="284947" cy="333087"/>
              </a:xfrm>
            </p:grpSpPr>
            <p:sp>
              <p:nvSpPr>
                <p:cNvPr id="9051" name="Google Shape;9051;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2" name="Google Shape;9052;p8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053" name="Google Shape;9053;p83"/>
            <p:cNvGrpSpPr/>
            <p:nvPr/>
          </p:nvGrpSpPr>
          <p:grpSpPr>
            <a:xfrm>
              <a:off x="5900602" y="1193063"/>
              <a:ext cx="444345" cy="1021707"/>
              <a:chOff x="5900602" y="1193063"/>
              <a:chExt cx="444345" cy="1021707"/>
            </a:xfrm>
          </p:grpSpPr>
          <p:grpSp>
            <p:nvGrpSpPr>
              <p:cNvPr id="9054" name="Google Shape;9054;p83"/>
              <p:cNvGrpSpPr/>
              <p:nvPr/>
            </p:nvGrpSpPr>
            <p:grpSpPr>
              <a:xfrm>
                <a:off x="6046501" y="1367785"/>
                <a:ext cx="298446" cy="846986"/>
                <a:chOff x="6046501" y="1367785"/>
                <a:chExt cx="298446" cy="846986"/>
              </a:xfrm>
            </p:grpSpPr>
            <p:sp>
              <p:nvSpPr>
                <p:cNvPr id="9055" name="Google Shape;9055;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83"/>
              <p:cNvGrpSpPr/>
              <p:nvPr/>
            </p:nvGrpSpPr>
            <p:grpSpPr>
              <a:xfrm>
                <a:off x="5900602" y="1193063"/>
                <a:ext cx="284947" cy="182312"/>
                <a:chOff x="5900602" y="1193063"/>
                <a:chExt cx="284947" cy="182312"/>
              </a:xfrm>
            </p:grpSpPr>
            <p:sp>
              <p:nvSpPr>
                <p:cNvPr id="9058" name="Google Shape;9058;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9" name="Google Shape;9059;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060" name="Google Shape;9060;p83"/>
            <p:cNvGrpSpPr/>
            <p:nvPr/>
          </p:nvGrpSpPr>
          <p:grpSpPr>
            <a:xfrm>
              <a:off x="6738300" y="1193063"/>
              <a:ext cx="462153" cy="707634"/>
              <a:chOff x="6738300" y="1193063"/>
              <a:chExt cx="462153" cy="707634"/>
            </a:xfrm>
          </p:grpSpPr>
          <p:grpSp>
            <p:nvGrpSpPr>
              <p:cNvPr id="9061" name="Google Shape;9061;p83"/>
              <p:cNvGrpSpPr/>
              <p:nvPr/>
            </p:nvGrpSpPr>
            <p:grpSpPr>
              <a:xfrm>
                <a:off x="6915505" y="1193063"/>
                <a:ext cx="284947" cy="597387"/>
                <a:chOff x="6915505" y="1193063"/>
                <a:chExt cx="284947" cy="597387"/>
              </a:xfrm>
            </p:grpSpPr>
            <p:sp>
              <p:nvSpPr>
                <p:cNvPr id="9062" name="Google Shape;9062;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3" name="Google Shape;9063;p8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064" name="Google Shape;9064;p83"/>
              <p:cNvGrpSpPr/>
              <p:nvPr/>
            </p:nvGrpSpPr>
            <p:grpSpPr>
              <a:xfrm>
                <a:off x="6738300" y="1684725"/>
                <a:ext cx="230066" cy="215971"/>
                <a:chOff x="6738300" y="1684725"/>
                <a:chExt cx="230066" cy="215971"/>
              </a:xfrm>
            </p:grpSpPr>
            <p:sp>
              <p:nvSpPr>
                <p:cNvPr id="9065" name="Google Shape;9065;p8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70" name="Shape 9070"/>
        <p:cNvGrpSpPr/>
        <p:nvPr/>
      </p:nvGrpSpPr>
      <p:grpSpPr>
        <a:xfrm>
          <a:off x="0" y="0"/>
          <a:ext cx="0" cy="0"/>
          <a:chOff x="0" y="0"/>
          <a:chExt cx="0" cy="0"/>
        </a:xfrm>
      </p:grpSpPr>
      <p:grpSp>
        <p:nvGrpSpPr>
          <p:cNvPr id="9071" name="Google Shape;9071;p84"/>
          <p:cNvGrpSpPr/>
          <p:nvPr/>
        </p:nvGrpSpPr>
        <p:grpSpPr>
          <a:xfrm>
            <a:off x="839307" y="2318098"/>
            <a:ext cx="387992" cy="329326"/>
            <a:chOff x="839307" y="2318098"/>
            <a:chExt cx="387992" cy="329326"/>
          </a:xfrm>
        </p:grpSpPr>
        <p:sp>
          <p:nvSpPr>
            <p:cNvPr id="9072" name="Google Shape;9072;p84"/>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4"/>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4"/>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4"/>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4"/>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4"/>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84"/>
          <p:cNvGrpSpPr/>
          <p:nvPr/>
        </p:nvGrpSpPr>
        <p:grpSpPr>
          <a:xfrm>
            <a:off x="1414990" y="2289671"/>
            <a:ext cx="387073" cy="385996"/>
            <a:chOff x="1414990" y="2289671"/>
            <a:chExt cx="387073" cy="385996"/>
          </a:xfrm>
        </p:grpSpPr>
        <p:sp>
          <p:nvSpPr>
            <p:cNvPr id="9083" name="Google Shape;9083;p84"/>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4"/>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4"/>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4"/>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4"/>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4"/>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4"/>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4"/>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4"/>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4"/>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4"/>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4"/>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4"/>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4"/>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4"/>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84"/>
          <p:cNvGrpSpPr/>
          <p:nvPr/>
        </p:nvGrpSpPr>
        <p:grpSpPr>
          <a:xfrm>
            <a:off x="1989911" y="2306065"/>
            <a:ext cx="387099" cy="353207"/>
            <a:chOff x="1989911" y="2306065"/>
            <a:chExt cx="387099" cy="353207"/>
          </a:xfrm>
        </p:grpSpPr>
        <p:sp>
          <p:nvSpPr>
            <p:cNvPr id="9102" name="Google Shape;9102;p84"/>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4"/>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4"/>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4"/>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4"/>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4"/>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84"/>
          <p:cNvGrpSpPr/>
          <p:nvPr/>
        </p:nvGrpSpPr>
        <p:grpSpPr>
          <a:xfrm>
            <a:off x="2593102" y="2288778"/>
            <a:ext cx="204663" cy="363007"/>
            <a:chOff x="2593102" y="2288778"/>
            <a:chExt cx="204663" cy="363007"/>
          </a:xfrm>
        </p:grpSpPr>
        <p:sp>
          <p:nvSpPr>
            <p:cNvPr id="9110" name="Google Shape;9110;p84"/>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4"/>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4"/>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4"/>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4"/>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4"/>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4"/>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4"/>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84"/>
          <p:cNvGrpSpPr/>
          <p:nvPr/>
        </p:nvGrpSpPr>
        <p:grpSpPr>
          <a:xfrm>
            <a:off x="2970874" y="2329763"/>
            <a:ext cx="403651" cy="305996"/>
            <a:chOff x="2970874" y="2329763"/>
            <a:chExt cx="403651" cy="305996"/>
          </a:xfrm>
        </p:grpSpPr>
        <p:sp>
          <p:nvSpPr>
            <p:cNvPr id="9120" name="Google Shape;9120;p84"/>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4"/>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4"/>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4"/>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4"/>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4"/>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4"/>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4"/>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4"/>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84"/>
          <p:cNvGrpSpPr/>
          <p:nvPr/>
        </p:nvGrpSpPr>
        <p:grpSpPr>
          <a:xfrm>
            <a:off x="3545795" y="2318755"/>
            <a:ext cx="387835" cy="327933"/>
            <a:chOff x="3545795" y="2318755"/>
            <a:chExt cx="387835" cy="327933"/>
          </a:xfrm>
        </p:grpSpPr>
        <p:sp>
          <p:nvSpPr>
            <p:cNvPr id="9130" name="Google Shape;9130;p84"/>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4"/>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84"/>
            <p:cNvGrpSpPr/>
            <p:nvPr/>
          </p:nvGrpSpPr>
          <p:grpSpPr>
            <a:xfrm>
              <a:off x="3545795" y="2322301"/>
              <a:ext cx="387835" cy="324387"/>
              <a:chOff x="3545795" y="2322301"/>
              <a:chExt cx="387835" cy="324387"/>
            </a:xfrm>
          </p:grpSpPr>
          <p:sp>
            <p:nvSpPr>
              <p:cNvPr id="9134" name="Google Shape;9134;p84"/>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4"/>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1" name="Google Shape;9141;p84"/>
          <p:cNvGrpSpPr/>
          <p:nvPr/>
        </p:nvGrpSpPr>
        <p:grpSpPr>
          <a:xfrm>
            <a:off x="4718468" y="2306984"/>
            <a:ext cx="364294" cy="351552"/>
            <a:chOff x="4718468" y="2306984"/>
            <a:chExt cx="364294" cy="351552"/>
          </a:xfrm>
        </p:grpSpPr>
        <p:sp>
          <p:nvSpPr>
            <p:cNvPr id="9142" name="Google Shape;9142;p84"/>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4"/>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4"/>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4"/>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4"/>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4"/>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4"/>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4"/>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4"/>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4"/>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84"/>
          <p:cNvGrpSpPr/>
          <p:nvPr/>
        </p:nvGrpSpPr>
        <p:grpSpPr>
          <a:xfrm>
            <a:off x="4147908" y="2303017"/>
            <a:ext cx="361194" cy="359355"/>
            <a:chOff x="4147908" y="2303017"/>
            <a:chExt cx="361194" cy="359355"/>
          </a:xfrm>
        </p:grpSpPr>
        <p:sp>
          <p:nvSpPr>
            <p:cNvPr id="9153" name="Google Shape;9153;p84"/>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4"/>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4"/>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4"/>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4"/>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4"/>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4"/>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4"/>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4"/>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4"/>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4"/>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4"/>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4"/>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4"/>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4"/>
          <p:cNvGrpSpPr/>
          <p:nvPr/>
        </p:nvGrpSpPr>
        <p:grpSpPr>
          <a:xfrm>
            <a:off x="5292128" y="2299891"/>
            <a:ext cx="367027" cy="365214"/>
            <a:chOff x="5292128" y="2299891"/>
            <a:chExt cx="367027" cy="365214"/>
          </a:xfrm>
        </p:grpSpPr>
        <p:sp>
          <p:nvSpPr>
            <p:cNvPr id="9168" name="Google Shape;9168;p84"/>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4"/>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4"/>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4"/>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4"/>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4"/>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4"/>
          <p:cNvGrpSpPr/>
          <p:nvPr/>
        </p:nvGrpSpPr>
        <p:grpSpPr>
          <a:xfrm>
            <a:off x="5873617" y="2309901"/>
            <a:ext cx="345720" cy="345720"/>
            <a:chOff x="5873617" y="2309901"/>
            <a:chExt cx="345720" cy="345720"/>
          </a:xfrm>
        </p:grpSpPr>
        <p:sp>
          <p:nvSpPr>
            <p:cNvPr id="9175" name="Google Shape;9175;p84"/>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4"/>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4"/>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4"/>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4"/>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4"/>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4"/>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4"/>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4"/>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4"/>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4"/>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4"/>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4"/>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4"/>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4"/>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4"/>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4"/>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4"/>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84"/>
          <p:cNvGrpSpPr/>
          <p:nvPr/>
        </p:nvGrpSpPr>
        <p:grpSpPr>
          <a:xfrm>
            <a:off x="6863329" y="2297710"/>
            <a:ext cx="391460" cy="370127"/>
            <a:chOff x="6863329" y="2297710"/>
            <a:chExt cx="391460" cy="370127"/>
          </a:xfrm>
        </p:grpSpPr>
        <p:sp>
          <p:nvSpPr>
            <p:cNvPr id="9195" name="Google Shape;9195;p84"/>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4"/>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4"/>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4"/>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84"/>
          <p:cNvGrpSpPr/>
          <p:nvPr/>
        </p:nvGrpSpPr>
        <p:grpSpPr>
          <a:xfrm>
            <a:off x="7421488" y="2318518"/>
            <a:ext cx="342620" cy="328459"/>
            <a:chOff x="7421488" y="2318518"/>
            <a:chExt cx="342620" cy="328459"/>
          </a:xfrm>
        </p:grpSpPr>
        <p:sp>
          <p:nvSpPr>
            <p:cNvPr id="9205" name="Google Shape;9205;p84"/>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4"/>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84"/>
          <p:cNvGrpSpPr/>
          <p:nvPr/>
        </p:nvGrpSpPr>
        <p:grpSpPr>
          <a:xfrm>
            <a:off x="2508373" y="2779889"/>
            <a:ext cx="337523" cy="337680"/>
            <a:chOff x="2508373" y="2779889"/>
            <a:chExt cx="337523" cy="337680"/>
          </a:xfrm>
        </p:grpSpPr>
        <p:sp>
          <p:nvSpPr>
            <p:cNvPr id="9213" name="Google Shape;9213;p84"/>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4"/>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84"/>
          <p:cNvGrpSpPr/>
          <p:nvPr/>
        </p:nvGrpSpPr>
        <p:grpSpPr>
          <a:xfrm>
            <a:off x="2151075" y="4141593"/>
            <a:ext cx="410613" cy="372229"/>
            <a:chOff x="1884401" y="4141593"/>
            <a:chExt cx="410613" cy="372229"/>
          </a:xfrm>
        </p:grpSpPr>
        <p:sp>
          <p:nvSpPr>
            <p:cNvPr id="9220" name="Google Shape;9220;p84"/>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84"/>
          <p:cNvGrpSpPr/>
          <p:nvPr/>
        </p:nvGrpSpPr>
        <p:grpSpPr>
          <a:xfrm>
            <a:off x="1430832" y="2773689"/>
            <a:ext cx="294515" cy="349897"/>
            <a:chOff x="1430832" y="2773689"/>
            <a:chExt cx="294515" cy="349897"/>
          </a:xfrm>
        </p:grpSpPr>
        <p:sp>
          <p:nvSpPr>
            <p:cNvPr id="9228" name="Google Shape;9228;p84"/>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4"/>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4"/>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84"/>
          <p:cNvGrpSpPr/>
          <p:nvPr/>
        </p:nvGrpSpPr>
        <p:grpSpPr>
          <a:xfrm>
            <a:off x="3082217" y="2788586"/>
            <a:ext cx="288866" cy="320236"/>
            <a:chOff x="3082217" y="2788586"/>
            <a:chExt cx="288866" cy="320236"/>
          </a:xfrm>
        </p:grpSpPr>
        <p:sp>
          <p:nvSpPr>
            <p:cNvPr id="9242" name="Google Shape;9242;p84"/>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84"/>
          <p:cNvGrpSpPr/>
          <p:nvPr/>
        </p:nvGrpSpPr>
        <p:grpSpPr>
          <a:xfrm>
            <a:off x="3610557" y="2780704"/>
            <a:ext cx="325017" cy="336052"/>
            <a:chOff x="3610557" y="2780704"/>
            <a:chExt cx="325017" cy="336052"/>
          </a:xfrm>
        </p:grpSpPr>
        <p:sp>
          <p:nvSpPr>
            <p:cNvPr id="9250" name="Google Shape;9250;p84"/>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84"/>
          <p:cNvGrpSpPr/>
          <p:nvPr/>
        </p:nvGrpSpPr>
        <p:grpSpPr>
          <a:xfrm>
            <a:off x="4179067" y="2811495"/>
            <a:ext cx="286475" cy="274390"/>
            <a:chOff x="4179067" y="2811495"/>
            <a:chExt cx="286475" cy="274390"/>
          </a:xfrm>
        </p:grpSpPr>
        <p:sp>
          <p:nvSpPr>
            <p:cNvPr id="9254" name="Google Shape;9254;p84"/>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4"/>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84"/>
          <p:cNvGrpSpPr/>
          <p:nvPr/>
        </p:nvGrpSpPr>
        <p:grpSpPr>
          <a:xfrm>
            <a:off x="4686757" y="2762156"/>
            <a:ext cx="371047" cy="374199"/>
            <a:chOff x="4686757" y="2762156"/>
            <a:chExt cx="371047" cy="374199"/>
          </a:xfrm>
        </p:grpSpPr>
        <p:sp>
          <p:nvSpPr>
            <p:cNvPr id="9264" name="Google Shape;9264;p84"/>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4"/>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4"/>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4"/>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84"/>
          <p:cNvGrpSpPr/>
          <p:nvPr/>
        </p:nvGrpSpPr>
        <p:grpSpPr>
          <a:xfrm>
            <a:off x="5221613" y="2784802"/>
            <a:ext cx="406567" cy="327855"/>
            <a:chOff x="5221613" y="2784802"/>
            <a:chExt cx="406567" cy="327855"/>
          </a:xfrm>
        </p:grpSpPr>
        <p:sp>
          <p:nvSpPr>
            <p:cNvPr id="9272" name="Google Shape;9272;p84"/>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4"/>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4"/>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4"/>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4"/>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4"/>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84"/>
          <p:cNvGrpSpPr/>
          <p:nvPr/>
        </p:nvGrpSpPr>
        <p:grpSpPr>
          <a:xfrm>
            <a:off x="5812586" y="2760921"/>
            <a:ext cx="303605" cy="375434"/>
            <a:chOff x="5812586" y="2760921"/>
            <a:chExt cx="303605" cy="375434"/>
          </a:xfrm>
        </p:grpSpPr>
        <p:sp>
          <p:nvSpPr>
            <p:cNvPr id="9303" name="Google Shape;9303;p84"/>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84"/>
          <p:cNvGrpSpPr/>
          <p:nvPr/>
        </p:nvGrpSpPr>
        <p:grpSpPr>
          <a:xfrm>
            <a:off x="6334673" y="2759633"/>
            <a:ext cx="378508" cy="378166"/>
            <a:chOff x="6334673" y="2759633"/>
            <a:chExt cx="378508" cy="378166"/>
          </a:xfrm>
        </p:grpSpPr>
        <p:sp>
          <p:nvSpPr>
            <p:cNvPr id="9315" name="Google Shape;9315;p84"/>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4"/>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4"/>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84"/>
          <p:cNvGrpSpPr/>
          <p:nvPr/>
        </p:nvGrpSpPr>
        <p:grpSpPr>
          <a:xfrm>
            <a:off x="8012645" y="2806477"/>
            <a:ext cx="319763" cy="284505"/>
            <a:chOff x="8012645" y="2806477"/>
            <a:chExt cx="319763" cy="284505"/>
          </a:xfrm>
        </p:grpSpPr>
        <p:sp>
          <p:nvSpPr>
            <p:cNvPr id="9320" name="Google Shape;9320;p84"/>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4"/>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4"/>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4"/>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4"/>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84"/>
          <p:cNvGrpSpPr/>
          <p:nvPr/>
        </p:nvGrpSpPr>
        <p:grpSpPr>
          <a:xfrm>
            <a:off x="2721109" y="4162138"/>
            <a:ext cx="385339" cy="388071"/>
            <a:chOff x="2454435" y="4162138"/>
            <a:chExt cx="385339" cy="388071"/>
          </a:xfrm>
        </p:grpSpPr>
        <p:sp>
          <p:nvSpPr>
            <p:cNvPr id="9331" name="Google Shape;9331;p84"/>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4"/>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4"/>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84"/>
          <p:cNvGrpSpPr/>
          <p:nvPr/>
        </p:nvGrpSpPr>
        <p:grpSpPr>
          <a:xfrm>
            <a:off x="3868613" y="4161192"/>
            <a:ext cx="275178" cy="388912"/>
            <a:chOff x="3601939" y="4161192"/>
            <a:chExt cx="275178" cy="388912"/>
          </a:xfrm>
        </p:grpSpPr>
        <p:sp>
          <p:nvSpPr>
            <p:cNvPr id="9343" name="Google Shape;9343;p84"/>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4"/>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4"/>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4"/>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4"/>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4"/>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4"/>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4"/>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84"/>
          <p:cNvGrpSpPr/>
          <p:nvPr/>
        </p:nvGrpSpPr>
        <p:grpSpPr>
          <a:xfrm>
            <a:off x="836023" y="3215146"/>
            <a:ext cx="375802" cy="371677"/>
            <a:chOff x="836023" y="3215146"/>
            <a:chExt cx="375802" cy="371677"/>
          </a:xfrm>
        </p:grpSpPr>
        <p:sp>
          <p:nvSpPr>
            <p:cNvPr id="9354" name="Google Shape;9354;p84"/>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4"/>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4"/>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4"/>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4"/>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4"/>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4"/>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4"/>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4"/>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4"/>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4"/>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4"/>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4"/>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4"/>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4"/>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4"/>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84"/>
          <p:cNvGrpSpPr/>
          <p:nvPr/>
        </p:nvGrpSpPr>
        <p:grpSpPr>
          <a:xfrm>
            <a:off x="1356297" y="3210890"/>
            <a:ext cx="431368" cy="380189"/>
            <a:chOff x="1356297" y="3210890"/>
            <a:chExt cx="431368" cy="380189"/>
          </a:xfrm>
        </p:grpSpPr>
        <p:sp>
          <p:nvSpPr>
            <p:cNvPr id="9371" name="Google Shape;9371;p84"/>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4"/>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4"/>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4"/>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4"/>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4"/>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4"/>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4"/>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4"/>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4"/>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4"/>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4"/>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4"/>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84"/>
          <p:cNvGrpSpPr/>
          <p:nvPr/>
        </p:nvGrpSpPr>
        <p:grpSpPr>
          <a:xfrm>
            <a:off x="1903737" y="3215540"/>
            <a:ext cx="411874" cy="370731"/>
            <a:chOff x="1903737" y="3215540"/>
            <a:chExt cx="411874" cy="370731"/>
          </a:xfrm>
        </p:grpSpPr>
        <p:sp>
          <p:nvSpPr>
            <p:cNvPr id="9385" name="Google Shape;9385;p84"/>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4"/>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4"/>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4"/>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4"/>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4"/>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4"/>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4"/>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4"/>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84"/>
          <p:cNvGrpSpPr/>
          <p:nvPr/>
        </p:nvGrpSpPr>
        <p:grpSpPr>
          <a:xfrm>
            <a:off x="2468465" y="3248854"/>
            <a:ext cx="397818" cy="304078"/>
            <a:chOff x="2468465" y="3248854"/>
            <a:chExt cx="397818" cy="304078"/>
          </a:xfrm>
        </p:grpSpPr>
        <p:sp>
          <p:nvSpPr>
            <p:cNvPr id="9395" name="Google Shape;9395;p84"/>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4"/>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4"/>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4"/>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4"/>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4"/>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4"/>
          <p:cNvGrpSpPr/>
          <p:nvPr/>
        </p:nvGrpSpPr>
        <p:grpSpPr>
          <a:xfrm>
            <a:off x="3017166" y="3216013"/>
            <a:ext cx="394376" cy="369812"/>
            <a:chOff x="3017166" y="3216013"/>
            <a:chExt cx="394376" cy="369812"/>
          </a:xfrm>
        </p:grpSpPr>
        <p:sp>
          <p:nvSpPr>
            <p:cNvPr id="9402" name="Google Shape;9402;p84"/>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4"/>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84"/>
          <p:cNvGrpSpPr/>
          <p:nvPr/>
        </p:nvGrpSpPr>
        <p:grpSpPr>
          <a:xfrm>
            <a:off x="4210043" y="3213228"/>
            <a:ext cx="199014" cy="375408"/>
            <a:chOff x="4210043" y="3213228"/>
            <a:chExt cx="199014" cy="375408"/>
          </a:xfrm>
        </p:grpSpPr>
        <p:sp>
          <p:nvSpPr>
            <p:cNvPr id="9405" name="Google Shape;9405;p84"/>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4"/>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4"/>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4"/>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4"/>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4"/>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4"/>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4"/>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4"/>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4"/>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84"/>
          <p:cNvGrpSpPr/>
          <p:nvPr/>
        </p:nvGrpSpPr>
        <p:grpSpPr>
          <a:xfrm>
            <a:off x="4818146" y="3203323"/>
            <a:ext cx="77845" cy="395165"/>
            <a:chOff x="4818146" y="3203323"/>
            <a:chExt cx="77845" cy="395165"/>
          </a:xfrm>
        </p:grpSpPr>
        <p:sp>
          <p:nvSpPr>
            <p:cNvPr id="9416" name="Google Shape;9416;p84"/>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4"/>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4"/>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4"/>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4"/>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4"/>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4"/>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4"/>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84"/>
          <p:cNvGrpSpPr/>
          <p:nvPr/>
        </p:nvGrpSpPr>
        <p:grpSpPr>
          <a:xfrm>
            <a:off x="5228890" y="3235428"/>
            <a:ext cx="344091" cy="332767"/>
            <a:chOff x="5228890" y="3235428"/>
            <a:chExt cx="344091" cy="332767"/>
          </a:xfrm>
        </p:grpSpPr>
        <p:sp>
          <p:nvSpPr>
            <p:cNvPr id="9425" name="Google Shape;9425;p84"/>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4"/>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4"/>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4"/>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4"/>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84"/>
          <p:cNvGrpSpPr/>
          <p:nvPr/>
        </p:nvGrpSpPr>
        <p:grpSpPr>
          <a:xfrm>
            <a:off x="5757913" y="3227047"/>
            <a:ext cx="388544" cy="347927"/>
            <a:chOff x="5757913" y="3227047"/>
            <a:chExt cx="388544" cy="347927"/>
          </a:xfrm>
        </p:grpSpPr>
        <p:sp>
          <p:nvSpPr>
            <p:cNvPr id="9431" name="Google Shape;9431;p84"/>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4"/>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3" name="Google Shape;9433;p84"/>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4" name="Google Shape;9434;p84"/>
          <p:cNvGrpSpPr/>
          <p:nvPr/>
        </p:nvGrpSpPr>
        <p:grpSpPr>
          <a:xfrm>
            <a:off x="6894856" y="3227074"/>
            <a:ext cx="324938" cy="347717"/>
            <a:chOff x="6894856" y="3227074"/>
            <a:chExt cx="324938" cy="347717"/>
          </a:xfrm>
        </p:grpSpPr>
        <p:sp>
          <p:nvSpPr>
            <p:cNvPr id="9435" name="Google Shape;9435;p84"/>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4"/>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4"/>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4"/>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4"/>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4"/>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4"/>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4"/>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4"/>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4"/>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4"/>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4"/>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4"/>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4"/>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4"/>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4"/>
          <p:cNvGrpSpPr/>
          <p:nvPr/>
        </p:nvGrpSpPr>
        <p:grpSpPr>
          <a:xfrm>
            <a:off x="7414946" y="3220873"/>
            <a:ext cx="360091" cy="360117"/>
            <a:chOff x="7414946" y="3220873"/>
            <a:chExt cx="360091" cy="360117"/>
          </a:xfrm>
        </p:grpSpPr>
        <p:sp>
          <p:nvSpPr>
            <p:cNvPr id="9451" name="Google Shape;9451;p84"/>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4"/>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4"/>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4"/>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4"/>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4"/>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4"/>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4"/>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4"/>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4"/>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4"/>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84"/>
          <p:cNvGrpSpPr/>
          <p:nvPr/>
        </p:nvGrpSpPr>
        <p:grpSpPr>
          <a:xfrm>
            <a:off x="8027227" y="3215041"/>
            <a:ext cx="231829" cy="371782"/>
            <a:chOff x="8027227" y="3215041"/>
            <a:chExt cx="231829" cy="371782"/>
          </a:xfrm>
        </p:grpSpPr>
        <p:sp>
          <p:nvSpPr>
            <p:cNvPr id="9463" name="Google Shape;9463;p84"/>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4"/>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4"/>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4"/>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4"/>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4"/>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4"/>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4"/>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4"/>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4"/>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84"/>
          <p:cNvGrpSpPr/>
          <p:nvPr/>
        </p:nvGrpSpPr>
        <p:grpSpPr>
          <a:xfrm>
            <a:off x="4360277" y="4146138"/>
            <a:ext cx="395638" cy="420544"/>
            <a:chOff x="4093603" y="4146138"/>
            <a:chExt cx="395638" cy="420544"/>
          </a:xfrm>
        </p:grpSpPr>
        <p:sp>
          <p:nvSpPr>
            <p:cNvPr id="9474" name="Google Shape;9474;p84"/>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4"/>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4"/>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4"/>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4"/>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4"/>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4"/>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4"/>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4"/>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4"/>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4"/>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4"/>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4"/>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4"/>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4"/>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4"/>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4"/>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84"/>
          <p:cNvGrpSpPr/>
          <p:nvPr/>
        </p:nvGrpSpPr>
        <p:grpSpPr>
          <a:xfrm>
            <a:off x="4911080" y="4162322"/>
            <a:ext cx="392065" cy="387887"/>
            <a:chOff x="4644406" y="4162322"/>
            <a:chExt cx="392065" cy="387887"/>
          </a:xfrm>
        </p:grpSpPr>
        <p:sp>
          <p:nvSpPr>
            <p:cNvPr id="9492" name="Google Shape;9492;p84"/>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4"/>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4"/>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4"/>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4"/>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4"/>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84"/>
          <p:cNvGrpSpPr/>
          <p:nvPr/>
        </p:nvGrpSpPr>
        <p:grpSpPr>
          <a:xfrm>
            <a:off x="5995057" y="4221698"/>
            <a:ext cx="417128" cy="269162"/>
            <a:chOff x="5728383" y="4221698"/>
            <a:chExt cx="417128" cy="269162"/>
          </a:xfrm>
        </p:grpSpPr>
        <p:sp>
          <p:nvSpPr>
            <p:cNvPr id="9499" name="Google Shape;9499;p84"/>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4"/>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4"/>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4"/>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4"/>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4"/>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4"/>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4"/>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4"/>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4"/>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4"/>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4"/>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84"/>
          <p:cNvGrpSpPr/>
          <p:nvPr/>
        </p:nvGrpSpPr>
        <p:grpSpPr>
          <a:xfrm>
            <a:off x="834210" y="3696905"/>
            <a:ext cx="371782" cy="342751"/>
            <a:chOff x="834210" y="3696905"/>
            <a:chExt cx="371782" cy="342751"/>
          </a:xfrm>
        </p:grpSpPr>
        <p:sp>
          <p:nvSpPr>
            <p:cNvPr id="9512" name="Google Shape;9512;p84"/>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4"/>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4"/>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4"/>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4"/>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4"/>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4"/>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4"/>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4"/>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4"/>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4"/>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4"/>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84"/>
          <p:cNvGrpSpPr/>
          <p:nvPr/>
        </p:nvGrpSpPr>
        <p:grpSpPr>
          <a:xfrm>
            <a:off x="1359398" y="3682271"/>
            <a:ext cx="395296" cy="371966"/>
            <a:chOff x="1359398" y="3682271"/>
            <a:chExt cx="395296" cy="371966"/>
          </a:xfrm>
        </p:grpSpPr>
        <p:sp>
          <p:nvSpPr>
            <p:cNvPr id="9525" name="Google Shape;9525;p84"/>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4"/>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4"/>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4"/>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4"/>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4"/>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4"/>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84"/>
          <p:cNvGrpSpPr/>
          <p:nvPr/>
        </p:nvGrpSpPr>
        <p:grpSpPr>
          <a:xfrm>
            <a:off x="1908099" y="3682271"/>
            <a:ext cx="395296" cy="371966"/>
            <a:chOff x="1908099" y="3682271"/>
            <a:chExt cx="395296" cy="371966"/>
          </a:xfrm>
        </p:grpSpPr>
        <p:sp>
          <p:nvSpPr>
            <p:cNvPr id="9533" name="Google Shape;9533;p84"/>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4"/>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4"/>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4"/>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4"/>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4"/>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4"/>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84"/>
          <p:cNvGrpSpPr/>
          <p:nvPr/>
        </p:nvGrpSpPr>
        <p:grpSpPr>
          <a:xfrm>
            <a:off x="2456800" y="3682271"/>
            <a:ext cx="395270" cy="371966"/>
            <a:chOff x="2456800" y="3682271"/>
            <a:chExt cx="395270" cy="371966"/>
          </a:xfrm>
        </p:grpSpPr>
        <p:sp>
          <p:nvSpPr>
            <p:cNvPr id="9541" name="Google Shape;9541;p84"/>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4"/>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4"/>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4"/>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4"/>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4"/>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4"/>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4"/>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4"/>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84"/>
          <p:cNvGrpSpPr/>
          <p:nvPr/>
        </p:nvGrpSpPr>
        <p:grpSpPr>
          <a:xfrm>
            <a:off x="3014250" y="3682271"/>
            <a:ext cx="391092" cy="371940"/>
            <a:chOff x="3014250" y="3682271"/>
            <a:chExt cx="391092" cy="371940"/>
          </a:xfrm>
        </p:grpSpPr>
        <p:sp>
          <p:nvSpPr>
            <p:cNvPr id="9551" name="Google Shape;9551;p84"/>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4"/>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4"/>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84"/>
          <p:cNvGrpSpPr/>
          <p:nvPr/>
        </p:nvGrpSpPr>
        <p:grpSpPr>
          <a:xfrm>
            <a:off x="3569125" y="3702947"/>
            <a:ext cx="388728" cy="330692"/>
            <a:chOff x="3569125" y="3702947"/>
            <a:chExt cx="388728" cy="330692"/>
          </a:xfrm>
        </p:grpSpPr>
        <p:sp>
          <p:nvSpPr>
            <p:cNvPr id="9555" name="Google Shape;9555;p84"/>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4"/>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4"/>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4"/>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84"/>
          <p:cNvGrpSpPr/>
          <p:nvPr/>
        </p:nvGrpSpPr>
        <p:grpSpPr>
          <a:xfrm>
            <a:off x="4111994" y="3682455"/>
            <a:ext cx="387992" cy="371625"/>
            <a:chOff x="4111994" y="3682455"/>
            <a:chExt cx="387992" cy="371625"/>
          </a:xfrm>
        </p:grpSpPr>
        <p:sp>
          <p:nvSpPr>
            <p:cNvPr id="9560" name="Google Shape;9560;p84"/>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4"/>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84"/>
          <p:cNvGrpSpPr/>
          <p:nvPr/>
        </p:nvGrpSpPr>
        <p:grpSpPr>
          <a:xfrm>
            <a:off x="4674908" y="3682271"/>
            <a:ext cx="371966" cy="371966"/>
            <a:chOff x="4674908" y="3682271"/>
            <a:chExt cx="371966" cy="371966"/>
          </a:xfrm>
        </p:grpSpPr>
        <p:sp>
          <p:nvSpPr>
            <p:cNvPr id="9563" name="Google Shape;9563;p84"/>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4"/>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4"/>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4"/>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84"/>
          <p:cNvGrpSpPr/>
          <p:nvPr/>
        </p:nvGrpSpPr>
        <p:grpSpPr>
          <a:xfrm>
            <a:off x="5223609" y="3731112"/>
            <a:ext cx="371782" cy="274285"/>
            <a:chOff x="5223609" y="3731112"/>
            <a:chExt cx="371782" cy="274285"/>
          </a:xfrm>
        </p:grpSpPr>
        <p:sp>
          <p:nvSpPr>
            <p:cNvPr id="9568" name="Google Shape;9568;p84"/>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4"/>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0" name="Google Shape;9570;p84"/>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1" name="Google Shape;9571;p84"/>
          <p:cNvGrpSpPr/>
          <p:nvPr/>
        </p:nvGrpSpPr>
        <p:grpSpPr>
          <a:xfrm>
            <a:off x="6319908" y="3696721"/>
            <a:ext cx="373963" cy="343119"/>
            <a:chOff x="6319908" y="3696721"/>
            <a:chExt cx="373963" cy="343119"/>
          </a:xfrm>
        </p:grpSpPr>
        <p:sp>
          <p:nvSpPr>
            <p:cNvPr id="9572" name="Google Shape;9572;p84"/>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4"/>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4"/>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4"/>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4"/>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4"/>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4"/>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4"/>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4"/>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84"/>
          <p:cNvGrpSpPr/>
          <p:nvPr/>
        </p:nvGrpSpPr>
        <p:grpSpPr>
          <a:xfrm>
            <a:off x="6871342" y="3740044"/>
            <a:ext cx="371966" cy="256420"/>
            <a:chOff x="6871342" y="3740044"/>
            <a:chExt cx="371966" cy="256420"/>
          </a:xfrm>
        </p:grpSpPr>
        <p:sp>
          <p:nvSpPr>
            <p:cNvPr id="9582" name="Google Shape;9582;p84"/>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4"/>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4"/>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4"/>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4"/>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4"/>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4"/>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4"/>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4"/>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4"/>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4"/>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4"/>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84"/>
          <p:cNvGrpSpPr/>
          <p:nvPr/>
        </p:nvGrpSpPr>
        <p:grpSpPr>
          <a:xfrm>
            <a:off x="7402362" y="3681535"/>
            <a:ext cx="402757" cy="372728"/>
            <a:chOff x="7402362" y="3681535"/>
            <a:chExt cx="402757" cy="372728"/>
          </a:xfrm>
        </p:grpSpPr>
        <p:sp>
          <p:nvSpPr>
            <p:cNvPr id="9595" name="Google Shape;9595;p84"/>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4"/>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4"/>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4"/>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4"/>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4"/>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4"/>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4"/>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4"/>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4"/>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4"/>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4"/>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4"/>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4"/>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4"/>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4"/>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84"/>
          <p:cNvGrpSpPr/>
          <p:nvPr/>
        </p:nvGrpSpPr>
        <p:grpSpPr>
          <a:xfrm>
            <a:off x="7960705" y="3736235"/>
            <a:ext cx="378902" cy="264065"/>
            <a:chOff x="7960705" y="3736235"/>
            <a:chExt cx="378902" cy="264065"/>
          </a:xfrm>
        </p:grpSpPr>
        <p:sp>
          <p:nvSpPr>
            <p:cNvPr id="9612" name="Google Shape;9612;p84"/>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4"/>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4"/>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4"/>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4"/>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4"/>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4"/>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4"/>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4"/>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4"/>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4"/>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4"/>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4"/>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4"/>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84"/>
          <p:cNvGrpSpPr/>
          <p:nvPr/>
        </p:nvGrpSpPr>
        <p:grpSpPr>
          <a:xfrm>
            <a:off x="6667501" y="4162270"/>
            <a:ext cx="166200" cy="388019"/>
            <a:chOff x="6400828" y="4162270"/>
            <a:chExt cx="166200" cy="388019"/>
          </a:xfrm>
        </p:grpSpPr>
        <p:sp>
          <p:nvSpPr>
            <p:cNvPr id="9627" name="Google Shape;9627;p84"/>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4"/>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4"/>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4"/>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4"/>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4"/>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4"/>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84"/>
          <p:cNvGrpSpPr/>
          <p:nvPr/>
        </p:nvGrpSpPr>
        <p:grpSpPr>
          <a:xfrm>
            <a:off x="7186488" y="4162270"/>
            <a:ext cx="225260" cy="388019"/>
            <a:chOff x="6919815" y="4162270"/>
            <a:chExt cx="225260" cy="388019"/>
          </a:xfrm>
        </p:grpSpPr>
        <p:sp>
          <p:nvSpPr>
            <p:cNvPr id="9635" name="Google Shape;9635;p84"/>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4"/>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4"/>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4"/>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4"/>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4"/>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4"/>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4"/>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84"/>
          <p:cNvGrpSpPr/>
          <p:nvPr/>
        </p:nvGrpSpPr>
        <p:grpSpPr>
          <a:xfrm>
            <a:off x="7652273" y="4177035"/>
            <a:ext cx="388728" cy="358383"/>
            <a:chOff x="7385600" y="4177035"/>
            <a:chExt cx="388728" cy="358383"/>
          </a:xfrm>
        </p:grpSpPr>
        <p:sp>
          <p:nvSpPr>
            <p:cNvPr id="9644" name="Google Shape;9644;p84"/>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4"/>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4"/>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4"/>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4"/>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4"/>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84"/>
          <p:cNvGrpSpPr/>
          <p:nvPr/>
        </p:nvGrpSpPr>
        <p:grpSpPr>
          <a:xfrm>
            <a:off x="3625085" y="3259862"/>
            <a:ext cx="369207" cy="258259"/>
            <a:chOff x="3625085" y="3259862"/>
            <a:chExt cx="369207" cy="258259"/>
          </a:xfrm>
        </p:grpSpPr>
        <p:sp>
          <p:nvSpPr>
            <p:cNvPr id="9652" name="Google Shape;9652;p84"/>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4"/>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4"/>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4"/>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4"/>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4"/>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4"/>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4"/>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4"/>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84"/>
          <p:cNvGrpSpPr/>
          <p:nvPr/>
        </p:nvGrpSpPr>
        <p:grpSpPr>
          <a:xfrm>
            <a:off x="6317360" y="3276808"/>
            <a:ext cx="363217" cy="248590"/>
            <a:chOff x="6317360" y="3276808"/>
            <a:chExt cx="363217" cy="248590"/>
          </a:xfrm>
        </p:grpSpPr>
        <p:sp>
          <p:nvSpPr>
            <p:cNvPr id="9666" name="Google Shape;9666;p84"/>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4"/>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4"/>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4"/>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4"/>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4"/>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4"/>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4"/>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4"/>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4"/>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4"/>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4"/>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4"/>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4"/>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4"/>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4"/>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4"/>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84"/>
          <p:cNvGrpSpPr/>
          <p:nvPr/>
        </p:nvGrpSpPr>
        <p:grpSpPr>
          <a:xfrm>
            <a:off x="5351065" y="4183682"/>
            <a:ext cx="504064" cy="325595"/>
            <a:chOff x="5084391" y="4183682"/>
            <a:chExt cx="504064" cy="325595"/>
          </a:xfrm>
        </p:grpSpPr>
        <p:sp>
          <p:nvSpPr>
            <p:cNvPr id="9694" name="Google Shape;9694;p84"/>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4"/>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4"/>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4"/>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4"/>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4"/>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4"/>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4"/>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4"/>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4"/>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4"/>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4"/>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4"/>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84"/>
          <p:cNvGrpSpPr/>
          <p:nvPr/>
        </p:nvGrpSpPr>
        <p:grpSpPr>
          <a:xfrm>
            <a:off x="7947595" y="2347996"/>
            <a:ext cx="379795" cy="267165"/>
            <a:chOff x="7947595" y="2347996"/>
            <a:chExt cx="379795" cy="267165"/>
          </a:xfrm>
        </p:grpSpPr>
        <p:sp>
          <p:nvSpPr>
            <p:cNvPr id="9711" name="Google Shape;9711;p84"/>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4"/>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4"/>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4"/>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4"/>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4"/>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84"/>
          <p:cNvGrpSpPr/>
          <p:nvPr/>
        </p:nvGrpSpPr>
        <p:grpSpPr>
          <a:xfrm>
            <a:off x="6400644" y="2310269"/>
            <a:ext cx="275362" cy="338784"/>
            <a:chOff x="6400644" y="2310269"/>
            <a:chExt cx="275362" cy="338784"/>
          </a:xfrm>
        </p:grpSpPr>
        <p:sp>
          <p:nvSpPr>
            <p:cNvPr id="9721" name="Google Shape;9721;p84"/>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4"/>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4"/>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4"/>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4"/>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4"/>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84"/>
          <p:cNvGrpSpPr/>
          <p:nvPr/>
        </p:nvGrpSpPr>
        <p:grpSpPr>
          <a:xfrm>
            <a:off x="1608942" y="4161009"/>
            <a:ext cx="359565" cy="358094"/>
            <a:chOff x="1342268" y="4161009"/>
            <a:chExt cx="359565" cy="358094"/>
          </a:xfrm>
        </p:grpSpPr>
        <p:sp>
          <p:nvSpPr>
            <p:cNvPr id="9735" name="Google Shape;9735;p84"/>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4"/>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4"/>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4"/>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4"/>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4"/>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4"/>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84"/>
          <p:cNvGrpSpPr/>
          <p:nvPr/>
        </p:nvGrpSpPr>
        <p:grpSpPr>
          <a:xfrm>
            <a:off x="1913012" y="2764940"/>
            <a:ext cx="417523" cy="374252"/>
            <a:chOff x="1913012" y="2764940"/>
            <a:chExt cx="417523" cy="374252"/>
          </a:xfrm>
        </p:grpSpPr>
        <p:sp>
          <p:nvSpPr>
            <p:cNvPr id="9745" name="Google Shape;9745;p84"/>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4"/>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4"/>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4"/>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4"/>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4"/>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4"/>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4"/>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84"/>
          <p:cNvGrpSpPr/>
          <p:nvPr/>
        </p:nvGrpSpPr>
        <p:grpSpPr>
          <a:xfrm>
            <a:off x="830742" y="2763601"/>
            <a:ext cx="384734" cy="381556"/>
            <a:chOff x="830742" y="2763601"/>
            <a:chExt cx="384734" cy="381556"/>
          </a:xfrm>
        </p:grpSpPr>
        <p:sp>
          <p:nvSpPr>
            <p:cNvPr id="9758" name="Google Shape;9758;p84"/>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4"/>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4"/>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4"/>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4"/>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4"/>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4"/>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4"/>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4"/>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4"/>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4"/>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4"/>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4"/>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4"/>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4"/>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4"/>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4"/>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4"/>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4"/>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84"/>
          <p:cNvGrpSpPr/>
          <p:nvPr/>
        </p:nvGrpSpPr>
        <p:grpSpPr>
          <a:xfrm>
            <a:off x="3274171" y="4183419"/>
            <a:ext cx="375434" cy="329667"/>
            <a:chOff x="3007498" y="4183419"/>
            <a:chExt cx="375434" cy="329667"/>
          </a:xfrm>
        </p:grpSpPr>
        <p:sp>
          <p:nvSpPr>
            <p:cNvPr id="9780" name="Google Shape;9780;p84"/>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4"/>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4"/>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4"/>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4"/>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4"/>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4"/>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4"/>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4"/>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4"/>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4"/>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4"/>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4"/>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4"/>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4"/>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4"/>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4"/>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4"/>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4"/>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4"/>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84"/>
          <p:cNvGrpSpPr/>
          <p:nvPr/>
        </p:nvGrpSpPr>
        <p:grpSpPr>
          <a:xfrm>
            <a:off x="6919276" y="2766990"/>
            <a:ext cx="274550" cy="354728"/>
            <a:chOff x="7606826" y="2419290"/>
            <a:chExt cx="274550" cy="354728"/>
          </a:xfrm>
        </p:grpSpPr>
        <p:sp>
          <p:nvSpPr>
            <p:cNvPr id="9801" name="Google Shape;9801;p8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84"/>
          <p:cNvGrpSpPr/>
          <p:nvPr/>
        </p:nvGrpSpPr>
        <p:grpSpPr>
          <a:xfrm>
            <a:off x="7550168" y="2777003"/>
            <a:ext cx="263316" cy="354728"/>
            <a:chOff x="8062968" y="2419290"/>
            <a:chExt cx="263316" cy="354728"/>
          </a:xfrm>
        </p:grpSpPr>
        <p:sp>
          <p:nvSpPr>
            <p:cNvPr id="9817" name="Google Shape;9817;p8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4" name="Google Shape;9834;p84"/>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endParaRPr sz="1100">
              <a:solidFill>
                <a:srgbClr val="435D74"/>
              </a:solidFill>
            </a:endParaRPr>
          </a:p>
        </p:txBody>
      </p:sp>
      <p:sp>
        <p:nvSpPr>
          <p:cNvPr id="9835" name="Google Shape;9835;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836" name="Google Shape;9836;p84"/>
          <p:cNvGrpSpPr/>
          <p:nvPr/>
        </p:nvGrpSpPr>
        <p:grpSpPr>
          <a:xfrm>
            <a:off x="1102999" y="4149725"/>
            <a:ext cx="364280" cy="363684"/>
            <a:chOff x="836325" y="4149725"/>
            <a:chExt cx="364280" cy="363684"/>
          </a:xfrm>
        </p:grpSpPr>
        <p:sp>
          <p:nvSpPr>
            <p:cNvPr id="9837" name="Google Shape;9837;p84"/>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4"/>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4"/>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4"/>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4"/>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4"/>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4"/>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47" name="Shape 9847"/>
        <p:cNvGrpSpPr/>
        <p:nvPr/>
      </p:nvGrpSpPr>
      <p:grpSpPr>
        <a:xfrm>
          <a:off x="0" y="0"/>
          <a:ext cx="0" cy="0"/>
          <a:chOff x="0" y="0"/>
          <a:chExt cx="0" cy="0"/>
        </a:xfrm>
      </p:grpSpPr>
      <p:grpSp>
        <p:nvGrpSpPr>
          <p:cNvPr id="9848" name="Google Shape;9848;p85"/>
          <p:cNvGrpSpPr/>
          <p:nvPr/>
        </p:nvGrpSpPr>
        <p:grpSpPr>
          <a:xfrm>
            <a:off x="7075663" y="2261129"/>
            <a:ext cx="362163" cy="347098"/>
            <a:chOff x="7075663" y="2444129"/>
            <a:chExt cx="362163" cy="347098"/>
          </a:xfrm>
        </p:grpSpPr>
        <p:sp>
          <p:nvSpPr>
            <p:cNvPr id="9849" name="Google Shape;9849;p85"/>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5"/>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5"/>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5"/>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5"/>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5"/>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5"/>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5"/>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85"/>
          <p:cNvGrpSpPr/>
          <p:nvPr/>
        </p:nvGrpSpPr>
        <p:grpSpPr>
          <a:xfrm>
            <a:off x="6638175" y="2253584"/>
            <a:ext cx="372197" cy="362163"/>
            <a:chOff x="6638175" y="2436584"/>
            <a:chExt cx="372197" cy="362163"/>
          </a:xfrm>
        </p:grpSpPr>
        <p:sp>
          <p:nvSpPr>
            <p:cNvPr id="9858" name="Google Shape;9858;p85"/>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5"/>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5"/>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5"/>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5"/>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5"/>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5"/>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5"/>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5"/>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5"/>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5"/>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5"/>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5"/>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5"/>
          <p:cNvGrpSpPr/>
          <p:nvPr/>
        </p:nvGrpSpPr>
        <p:grpSpPr>
          <a:xfrm>
            <a:off x="6192906" y="2256440"/>
            <a:ext cx="371699" cy="356084"/>
            <a:chOff x="6192906" y="2439440"/>
            <a:chExt cx="371699" cy="356084"/>
          </a:xfrm>
        </p:grpSpPr>
        <p:sp>
          <p:nvSpPr>
            <p:cNvPr id="9872" name="Google Shape;9872;p85"/>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5"/>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5"/>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5"/>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5"/>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5"/>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5"/>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5"/>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5"/>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5"/>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5"/>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5"/>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5"/>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85"/>
          <p:cNvGrpSpPr/>
          <p:nvPr/>
        </p:nvGrpSpPr>
        <p:grpSpPr>
          <a:xfrm>
            <a:off x="5762467" y="2253584"/>
            <a:ext cx="362163" cy="362163"/>
            <a:chOff x="5762467" y="2436584"/>
            <a:chExt cx="362163" cy="362163"/>
          </a:xfrm>
        </p:grpSpPr>
        <p:sp>
          <p:nvSpPr>
            <p:cNvPr id="9886" name="Google Shape;9886;p85"/>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5"/>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5"/>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5"/>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5"/>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5"/>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5"/>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5"/>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5"/>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5"/>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5"/>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5"/>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5"/>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5"/>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5"/>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5"/>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5"/>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5"/>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5"/>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5"/>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5"/>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85"/>
          <p:cNvGrpSpPr/>
          <p:nvPr/>
        </p:nvGrpSpPr>
        <p:grpSpPr>
          <a:xfrm>
            <a:off x="5323721" y="2254029"/>
            <a:ext cx="362922" cy="361219"/>
            <a:chOff x="5323721" y="2437029"/>
            <a:chExt cx="362922" cy="361219"/>
          </a:xfrm>
        </p:grpSpPr>
        <p:sp>
          <p:nvSpPr>
            <p:cNvPr id="9912" name="Google Shape;9912;p85"/>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5"/>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5"/>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5"/>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5"/>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5"/>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5"/>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5"/>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5"/>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5"/>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5"/>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5"/>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5"/>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5"/>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5"/>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5"/>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5"/>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85"/>
          <p:cNvGrpSpPr/>
          <p:nvPr/>
        </p:nvGrpSpPr>
        <p:grpSpPr>
          <a:xfrm>
            <a:off x="4875937" y="2285731"/>
            <a:ext cx="407122" cy="315448"/>
            <a:chOff x="4875937" y="2468731"/>
            <a:chExt cx="407122" cy="315448"/>
          </a:xfrm>
        </p:grpSpPr>
        <p:sp>
          <p:nvSpPr>
            <p:cNvPr id="9930" name="Google Shape;9930;p85"/>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5"/>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5"/>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5"/>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5"/>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5"/>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5"/>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5"/>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5"/>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5"/>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5"/>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5"/>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5"/>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5"/>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5"/>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5"/>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5"/>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5"/>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5"/>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85"/>
          <p:cNvGrpSpPr/>
          <p:nvPr/>
        </p:nvGrpSpPr>
        <p:grpSpPr>
          <a:xfrm>
            <a:off x="4893282" y="3621774"/>
            <a:ext cx="242114" cy="362163"/>
            <a:chOff x="4893282" y="3804774"/>
            <a:chExt cx="242114" cy="362163"/>
          </a:xfrm>
        </p:grpSpPr>
        <p:sp>
          <p:nvSpPr>
            <p:cNvPr id="9950" name="Google Shape;9950;p85"/>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5"/>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5"/>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5"/>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5"/>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5"/>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5"/>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5"/>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5"/>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5"/>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5"/>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5"/>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5"/>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5"/>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5"/>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5"/>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5"/>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5"/>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5"/>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5"/>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5"/>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5"/>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5"/>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5"/>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5"/>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5"/>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5"/>
          <p:cNvGrpSpPr/>
          <p:nvPr/>
        </p:nvGrpSpPr>
        <p:grpSpPr>
          <a:xfrm>
            <a:off x="6248162" y="3621774"/>
            <a:ext cx="231058" cy="362425"/>
            <a:chOff x="6248162" y="3804774"/>
            <a:chExt cx="231058" cy="362425"/>
          </a:xfrm>
        </p:grpSpPr>
        <p:sp>
          <p:nvSpPr>
            <p:cNvPr id="9977" name="Google Shape;9977;p85"/>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5"/>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5"/>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5"/>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85"/>
          <p:cNvGrpSpPr/>
          <p:nvPr/>
        </p:nvGrpSpPr>
        <p:grpSpPr>
          <a:xfrm>
            <a:off x="5346568" y="3621774"/>
            <a:ext cx="233337" cy="362163"/>
            <a:chOff x="5346568" y="3804774"/>
            <a:chExt cx="233337" cy="362163"/>
          </a:xfrm>
        </p:grpSpPr>
        <p:sp>
          <p:nvSpPr>
            <p:cNvPr id="9982" name="Google Shape;9982;p85"/>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5"/>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5"/>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5"/>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5"/>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5"/>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5"/>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5"/>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5"/>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5"/>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5"/>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5"/>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5"/>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5"/>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5"/>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5"/>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5"/>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5"/>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5"/>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85"/>
          <p:cNvGrpSpPr/>
          <p:nvPr/>
        </p:nvGrpSpPr>
        <p:grpSpPr>
          <a:xfrm>
            <a:off x="6704985" y="3622141"/>
            <a:ext cx="209967" cy="361639"/>
            <a:chOff x="6704985" y="3805141"/>
            <a:chExt cx="209967" cy="361639"/>
          </a:xfrm>
        </p:grpSpPr>
        <p:sp>
          <p:nvSpPr>
            <p:cNvPr id="10002" name="Google Shape;10002;p85"/>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5"/>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5"/>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5"/>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5"/>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5"/>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5"/>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5"/>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5"/>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5"/>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5"/>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5"/>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85"/>
          <p:cNvGrpSpPr/>
          <p:nvPr/>
        </p:nvGrpSpPr>
        <p:grpSpPr>
          <a:xfrm>
            <a:off x="7513884" y="2265269"/>
            <a:ext cx="363184" cy="338792"/>
            <a:chOff x="7513884" y="2448269"/>
            <a:chExt cx="363184" cy="338792"/>
          </a:xfrm>
        </p:grpSpPr>
        <p:sp>
          <p:nvSpPr>
            <p:cNvPr id="10015" name="Google Shape;10015;p85"/>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5"/>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5"/>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5"/>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5"/>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5"/>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85"/>
          <p:cNvGrpSpPr/>
          <p:nvPr/>
        </p:nvGrpSpPr>
        <p:grpSpPr>
          <a:xfrm>
            <a:off x="5777767" y="3621826"/>
            <a:ext cx="258699" cy="362136"/>
            <a:chOff x="5777767" y="3804826"/>
            <a:chExt cx="258699" cy="362136"/>
          </a:xfrm>
        </p:grpSpPr>
        <p:sp>
          <p:nvSpPr>
            <p:cNvPr id="10022" name="Google Shape;10022;p85"/>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5"/>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5"/>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85"/>
          <p:cNvGrpSpPr/>
          <p:nvPr/>
        </p:nvGrpSpPr>
        <p:grpSpPr>
          <a:xfrm>
            <a:off x="7953101" y="2253584"/>
            <a:ext cx="361691" cy="362163"/>
            <a:chOff x="7953101" y="2436584"/>
            <a:chExt cx="361691" cy="362163"/>
          </a:xfrm>
        </p:grpSpPr>
        <p:sp>
          <p:nvSpPr>
            <p:cNvPr id="10026" name="Google Shape;10026;p85"/>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5"/>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5"/>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5"/>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5"/>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5"/>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5"/>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5"/>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5"/>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85"/>
          <p:cNvGrpSpPr/>
          <p:nvPr/>
        </p:nvGrpSpPr>
        <p:grpSpPr>
          <a:xfrm>
            <a:off x="4859353" y="3172130"/>
            <a:ext cx="373481" cy="362267"/>
            <a:chOff x="4859353" y="3355130"/>
            <a:chExt cx="373481" cy="362267"/>
          </a:xfrm>
        </p:grpSpPr>
        <p:sp>
          <p:nvSpPr>
            <p:cNvPr id="10036" name="Google Shape;10036;p85"/>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5"/>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5"/>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5"/>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5"/>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5"/>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5"/>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5"/>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5"/>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5"/>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5"/>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5"/>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5"/>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5"/>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85"/>
          <p:cNvGrpSpPr/>
          <p:nvPr/>
        </p:nvGrpSpPr>
        <p:grpSpPr>
          <a:xfrm>
            <a:off x="6637678" y="1317982"/>
            <a:ext cx="378721" cy="362005"/>
            <a:chOff x="6637678" y="1500982"/>
            <a:chExt cx="378721" cy="362005"/>
          </a:xfrm>
        </p:grpSpPr>
        <p:sp>
          <p:nvSpPr>
            <p:cNvPr id="10051" name="Google Shape;10051;p85"/>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5"/>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5"/>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5"/>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5"/>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5"/>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5"/>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5"/>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5"/>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5"/>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5"/>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5"/>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5"/>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5"/>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5"/>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5"/>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85"/>
          <p:cNvGrpSpPr/>
          <p:nvPr/>
        </p:nvGrpSpPr>
        <p:grpSpPr>
          <a:xfrm>
            <a:off x="5827993" y="3172496"/>
            <a:ext cx="223041" cy="362163"/>
            <a:chOff x="5827993" y="3355496"/>
            <a:chExt cx="223041" cy="362163"/>
          </a:xfrm>
        </p:grpSpPr>
        <p:sp>
          <p:nvSpPr>
            <p:cNvPr id="10068" name="Google Shape;10068;p85"/>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5"/>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5"/>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5"/>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5"/>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5"/>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5"/>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5"/>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5"/>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5"/>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5"/>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5"/>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5"/>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85"/>
          <p:cNvGrpSpPr/>
          <p:nvPr/>
        </p:nvGrpSpPr>
        <p:grpSpPr>
          <a:xfrm>
            <a:off x="7528713" y="1317641"/>
            <a:ext cx="370520" cy="361586"/>
            <a:chOff x="7528713" y="1500641"/>
            <a:chExt cx="370520" cy="361586"/>
          </a:xfrm>
        </p:grpSpPr>
        <p:sp>
          <p:nvSpPr>
            <p:cNvPr id="10084" name="Google Shape;10084;p85"/>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5"/>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5"/>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5"/>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5"/>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85"/>
          <p:cNvGrpSpPr/>
          <p:nvPr/>
        </p:nvGrpSpPr>
        <p:grpSpPr>
          <a:xfrm>
            <a:off x="5317198" y="3172496"/>
            <a:ext cx="367429" cy="362163"/>
            <a:chOff x="5317198" y="3355496"/>
            <a:chExt cx="367429" cy="362163"/>
          </a:xfrm>
        </p:grpSpPr>
        <p:sp>
          <p:nvSpPr>
            <p:cNvPr id="10092" name="Google Shape;10092;p85"/>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5"/>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5"/>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5"/>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5"/>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5"/>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5"/>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5"/>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5"/>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5"/>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5"/>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5"/>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5"/>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5"/>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5"/>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5"/>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85"/>
          <p:cNvGrpSpPr/>
          <p:nvPr/>
        </p:nvGrpSpPr>
        <p:grpSpPr>
          <a:xfrm>
            <a:off x="5302971" y="1317563"/>
            <a:ext cx="383175" cy="362241"/>
            <a:chOff x="5302971" y="1500563"/>
            <a:chExt cx="383175" cy="362241"/>
          </a:xfrm>
        </p:grpSpPr>
        <p:sp>
          <p:nvSpPr>
            <p:cNvPr id="10109" name="Google Shape;10109;p85"/>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5"/>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85"/>
          <p:cNvGrpSpPr/>
          <p:nvPr/>
        </p:nvGrpSpPr>
        <p:grpSpPr>
          <a:xfrm>
            <a:off x="6202705" y="1342453"/>
            <a:ext cx="364180" cy="312461"/>
            <a:chOff x="6202705" y="1525453"/>
            <a:chExt cx="364180" cy="312461"/>
          </a:xfrm>
        </p:grpSpPr>
        <p:sp>
          <p:nvSpPr>
            <p:cNvPr id="10112" name="Google Shape;10112;p85"/>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5"/>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5"/>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5"/>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5"/>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5"/>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5"/>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85"/>
          <p:cNvGrpSpPr/>
          <p:nvPr/>
        </p:nvGrpSpPr>
        <p:grpSpPr>
          <a:xfrm>
            <a:off x="7087217" y="1320602"/>
            <a:ext cx="362398" cy="356163"/>
            <a:chOff x="7087217" y="1503602"/>
            <a:chExt cx="362398" cy="356163"/>
          </a:xfrm>
        </p:grpSpPr>
        <p:sp>
          <p:nvSpPr>
            <p:cNvPr id="10120" name="Google Shape;10120;p85"/>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5"/>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5"/>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5"/>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5"/>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5"/>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5"/>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5"/>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5"/>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5"/>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5"/>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5"/>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5"/>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5"/>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5"/>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5"/>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5"/>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5"/>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5"/>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5"/>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5"/>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85"/>
          <p:cNvGrpSpPr/>
          <p:nvPr/>
        </p:nvGrpSpPr>
        <p:grpSpPr>
          <a:xfrm>
            <a:off x="7968952" y="1317877"/>
            <a:ext cx="378747" cy="361455"/>
            <a:chOff x="7968952" y="1500877"/>
            <a:chExt cx="378747" cy="361455"/>
          </a:xfrm>
        </p:grpSpPr>
        <p:sp>
          <p:nvSpPr>
            <p:cNvPr id="10142" name="Google Shape;10142;p85"/>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5"/>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5"/>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5"/>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5"/>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5"/>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5"/>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5"/>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5"/>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5"/>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5"/>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5"/>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5"/>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5"/>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5"/>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85"/>
          <p:cNvGrpSpPr/>
          <p:nvPr/>
        </p:nvGrpSpPr>
        <p:grpSpPr>
          <a:xfrm>
            <a:off x="5761445" y="1358723"/>
            <a:ext cx="362163" cy="279737"/>
            <a:chOff x="5761445" y="1541723"/>
            <a:chExt cx="362163" cy="279737"/>
          </a:xfrm>
        </p:grpSpPr>
        <p:sp>
          <p:nvSpPr>
            <p:cNvPr id="10158" name="Google Shape;10158;p85"/>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5"/>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5"/>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5"/>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5"/>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5"/>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85"/>
          <p:cNvGrpSpPr/>
          <p:nvPr/>
        </p:nvGrpSpPr>
        <p:grpSpPr>
          <a:xfrm>
            <a:off x="6204958" y="3172575"/>
            <a:ext cx="358390" cy="362320"/>
            <a:chOff x="6204958" y="3355575"/>
            <a:chExt cx="358390" cy="362320"/>
          </a:xfrm>
        </p:grpSpPr>
        <p:sp>
          <p:nvSpPr>
            <p:cNvPr id="10165" name="Google Shape;10165;p85"/>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5"/>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5"/>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5"/>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5"/>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5"/>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5"/>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5"/>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5"/>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5"/>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5"/>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5"/>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5"/>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5"/>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5"/>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5"/>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5"/>
          <p:cNvGrpSpPr/>
          <p:nvPr/>
        </p:nvGrpSpPr>
        <p:grpSpPr>
          <a:xfrm>
            <a:off x="4939970" y="1316855"/>
            <a:ext cx="242979" cy="362660"/>
            <a:chOff x="4939970" y="1499855"/>
            <a:chExt cx="242979" cy="362660"/>
          </a:xfrm>
        </p:grpSpPr>
        <p:sp>
          <p:nvSpPr>
            <p:cNvPr id="10182" name="Google Shape;10182;p85"/>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5"/>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5"/>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5"/>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5"/>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5"/>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85"/>
          <p:cNvGrpSpPr/>
          <p:nvPr/>
        </p:nvGrpSpPr>
        <p:grpSpPr>
          <a:xfrm>
            <a:off x="8023448" y="3172496"/>
            <a:ext cx="284322" cy="362163"/>
            <a:chOff x="8023448" y="3355496"/>
            <a:chExt cx="284322" cy="362163"/>
          </a:xfrm>
        </p:grpSpPr>
        <p:sp>
          <p:nvSpPr>
            <p:cNvPr id="10189" name="Google Shape;10189;p85"/>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5"/>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5"/>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5"/>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5"/>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5"/>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5"/>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5"/>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5"/>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85"/>
          <p:cNvGrpSpPr/>
          <p:nvPr/>
        </p:nvGrpSpPr>
        <p:grpSpPr>
          <a:xfrm>
            <a:off x="6644201" y="3172496"/>
            <a:ext cx="366695" cy="361979"/>
            <a:chOff x="6644201" y="3355496"/>
            <a:chExt cx="366695" cy="361979"/>
          </a:xfrm>
        </p:grpSpPr>
        <p:sp>
          <p:nvSpPr>
            <p:cNvPr id="10199" name="Google Shape;10199;p85"/>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5"/>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5"/>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5"/>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5"/>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5"/>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5"/>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5"/>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5"/>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5"/>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5"/>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5"/>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5"/>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5"/>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5"/>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5"/>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5"/>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5"/>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5"/>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5"/>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5"/>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5"/>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5"/>
          <p:cNvGrpSpPr/>
          <p:nvPr/>
        </p:nvGrpSpPr>
        <p:grpSpPr>
          <a:xfrm>
            <a:off x="7955145" y="1836192"/>
            <a:ext cx="365176" cy="271013"/>
            <a:chOff x="7955145" y="2019192"/>
            <a:chExt cx="365176" cy="271013"/>
          </a:xfrm>
        </p:grpSpPr>
        <p:sp>
          <p:nvSpPr>
            <p:cNvPr id="10222" name="Google Shape;10222;p85"/>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5"/>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5"/>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5"/>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5"/>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5"/>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85"/>
          <p:cNvGrpSpPr/>
          <p:nvPr/>
        </p:nvGrpSpPr>
        <p:grpSpPr>
          <a:xfrm>
            <a:off x="7518155" y="1826471"/>
            <a:ext cx="361927" cy="290270"/>
            <a:chOff x="7518155" y="2009471"/>
            <a:chExt cx="361927" cy="290270"/>
          </a:xfrm>
        </p:grpSpPr>
        <p:sp>
          <p:nvSpPr>
            <p:cNvPr id="10229" name="Google Shape;10229;p85"/>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5"/>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5"/>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5"/>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5"/>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5"/>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5"/>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5"/>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5"/>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5"/>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5"/>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5"/>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5"/>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85"/>
          <p:cNvGrpSpPr/>
          <p:nvPr/>
        </p:nvGrpSpPr>
        <p:grpSpPr>
          <a:xfrm>
            <a:off x="7079672" y="1808053"/>
            <a:ext cx="362163" cy="327264"/>
            <a:chOff x="7079672" y="1991053"/>
            <a:chExt cx="362163" cy="327264"/>
          </a:xfrm>
        </p:grpSpPr>
        <p:sp>
          <p:nvSpPr>
            <p:cNvPr id="10243" name="Google Shape;10243;p85"/>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5"/>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5"/>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5"/>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5"/>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5"/>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5"/>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5"/>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5"/>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5"/>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5"/>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5"/>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5"/>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5"/>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5"/>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5"/>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85"/>
          <p:cNvGrpSpPr/>
          <p:nvPr/>
        </p:nvGrpSpPr>
        <p:grpSpPr>
          <a:xfrm>
            <a:off x="6641188" y="1852514"/>
            <a:ext cx="361901" cy="238132"/>
            <a:chOff x="6641188" y="2035514"/>
            <a:chExt cx="361901" cy="238132"/>
          </a:xfrm>
        </p:grpSpPr>
        <p:sp>
          <p:nvSpPr>
            <p:cNvPr id="10260" name="Google Shape;10260;p85"/>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5"/>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5"/>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5"/>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5"/>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5"/>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5"/>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5"/>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5"/>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5"/>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5"/>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5"/>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5"/>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5"/>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5"/>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5"/>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5"/>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5"/>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5"/>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5"/>
          <p:cNvGrpSpPr/>
          <p:nvPr/>
        </p:nvGrpSpPr>
        <p:grpSpPr>
          <a:xfrm>
            <a:off x="6202443" y="1803677"/>
            <a:ext cx="362425" cy="335884"/>
            <a:chOff x="6202443" y="1986677"/>
            <a:chExt cx="362425" cy="335884"/>
          </a:xfrm>
        </p:grpSpPr>
        <p:sp>
          <p:nvSpPr>
            <p:cNvPr id="10280" name="Google Shape;10280;p85"/>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5"/>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5"/>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5"/>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5"/>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5"/>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5"/>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5"/>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5"/>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5"/>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5"/>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5"/>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5"/>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5"/>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5"/>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5"/>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5"/>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5"/>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5"/>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5"/>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85"/>
          <p:cNvGrpSpPr/>
          <p:nvPr/>
        </p:nvGrpSpPr>
        <p:grpSpPr>
          <a:xfrm>
            <a:off x="5764222" y="1833598"/>
            <a:ext cx="374293" cy="276069"/>
            <a:chOff x="5764222" y="2016598"/>
            <a:chExt cx="374293" cy="276069"/>
          </a:xfrm>
        </p:grpSpPr>
        <p:sp>
          <p:nvSpPr>
            <p:cNvPr id="10301" name="Google Shape;10301;p85"/>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5"/>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5"/>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5"/>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5"/>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5"/>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5"/>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5"/>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5"/>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5"/>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5"/>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85"/>
          <p:cNvGrpSpPr/>
          <p:nvPr/>
        </p:nvGrpSpPr>
        <p:grpSpPr>
          <a:xfrm>
            <a:off x="5325477" y="1833441"/>
            <a:ext cx="361927" cy="276515"/>
            <a:chOff x="5325477" y="2016441"/>
            <a:chExt cx="361927" cy="276515"/>
          </a:xfrm>
        </p:grpSpPr>
        <p:sp>
          <p:nvSpPr>
            <p:cNvPr id="10313" name="Google Shape;10313;p85"/>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5"/>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5"/>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5"/>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5"/>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5"/>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5"/>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5"/>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5"/>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5"/>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5"/>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5"/>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5"/>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5"/>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5"/>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5"/>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5"/>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5"/>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5"/>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5"/>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85"/>
          <p:cNvGrpSpPr/>
          <p:nvPr/>
        </p:nvGrpSpPr>
        <p:grpSpPr>
          <a:xfrm>
            <a:off x="4870671" y="1834200"/>
            <a:ext cx="364180" cy="274812"/>
            <a:chOff x="4870671" y="2017200"/>
            <a:chExt cx="364180" cy="274812"/>
          </a:xfrm>
        </p:grpSpPr>
        <p:sp>
          <p:nvSpPr>
            <p:cNvPr id="10334" name="Google Shape;10334;p85"/>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5"/>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5"/>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5"/>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5"/>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5"/>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5"/>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5"/>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5"/>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5"/>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5"/>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5"/>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5"/>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85"/>
          <p:cNvGrpSpPr/>
          <p:nvPr/>
        </p:nvGrpSpPr>
        <p:grpSpPr>
          <a:xfrm>
            <a:off x="7144726" y="3172496"/>
            <a:ext cx="260690" cy="362032"/>
            <a:chOff x="7144726" y="3355496"/>
            <a:chExt cx="260690" cy="362032"/>
          </a:xfrm>
        </p:grpSpPr>
        <p:sp>
          <p:nvSpPr>
            <p:cNvPr id="10348" name="Google Shape;10348;p85"/>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5"/>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5"/>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5"/>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5"/>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5"/>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85"/>
          <p:cNvGrpSpPr/>
          <p:nvPr/>
        </p:nvGrpSpPr>
        <p:grpSpPr>
          <a:xfrm>
            <a:off x="6705719" y="4095051"/>
            <a:ext cx="261712" cy="361770"/>
            <a:chOff x="6705719" y="4278051"/>
            <a:chExt cx="261712" cy="361770"/>
          </a:xfrm>
        </p:grpSpPr>
        <p:sp>
          <p:nvSpPr>
            <p:cNvPr id="10355" name="Google Shape;10355;p85"/>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5"/>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5"/>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5"/>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5"/>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5"/>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5"/>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5"/>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5"/>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5"/>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5"/>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5"/>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5"/>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5"/>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5"/>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85"/>
          <p:cNvGrpSpPr/>
          <p:nvPr/>
        </p:nvGrpSpPr>
        <p:grpSpPr>
          <a:xfrm>
            <a:off x="5750650" y="2708652"/>
            <a:ext cx="320216" cy="361403"/>
            <a:chOff x="5750650" y="2891652"/>
            <a:chExt cx="320216" cy="361403"/>
          </a:xfrm>
        </p:grpSpPr>
        <p:sp>
          <p:nvSpPr>
            <p:cNvPr id="10371" name="Google Shape;10371;p85"/>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5"/>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5"/>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5"/>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5"/>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5"/>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5"/>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5"/>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5"/>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5"/>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5"/>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5"/>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5"/>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5"/>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5"/>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85"/>
          <p:cNvGrpSpPr/>
          <p:nvPr/>
        </p:nvGrpSpPr>
        <p:grpSpPr>
          <a:xfrm>
            <a:off x="6658009" y="2708390"/>
            <a:ext cx="315972" cy="361927"/>
            <a:chOff x="6658009" y="2891390"/>
            <a:chExt cx="315972" cy="361927"/>
          </a:xfrm>
        </p:grpSpPr>
        <p:sp>
          <p:nvSpPr>
            <p:cNvPr id="10387" name="Google Shape;10387;p85"/>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5"/>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5"/>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5"/>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5"/>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5"/>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5"/>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85"/>
          <p:cNvGrpSpPr/>
          <p:nvPr/>
        </p:nvGrpSpPr>
        <p:grpSpPr>
          <a:xfrm>
            <a:off x="6203465" y="2708206"/>
            <a:ext cx="320478" cy="362110"/>
            <a:chOff x="6203465" y="2891206"/>
            <a:chExt cx="320478" cy="362110"/>
          </a:xfrm>
        </p:grpSpPr>
        <p:sp>
          <p:nvSpPr>
            <p:cNvPr id="10395" name="Google Shape;10395;p85"/>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5"/>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5"/>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5"/>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5"/>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85"/>
          <p:cNvGrpSpPr/>
          <p:nvPr/>
        </p:nvGrpSpPr>
        <p:grpSpPr>
          <a:xfrm>
            <a:off x="7567280" y="2708259"/>
            <a:ext cx="307116" cy="362294"/>
            <a:chOff x="7567280" y="2891259"/>
            <a:chExt cx="307116" cy="362294"/>
          </a:xfrm>
        </p:grpSpPr>
        <p:sp>
          <p:nvSpPr>
            <p:cNvPr id="10401" name="Google Shape;10401;p85"/>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5"/>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5"/>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5"/>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5"/>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5"/>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5"/>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5"/>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5"/>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5"/>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5"/>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5"/>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85"/>
          <p:cNvGrpSpPr/>
          <p:nvPr/>
        </p:nvGrpSpPr>
        <p:grpSpPr>
          <a:xfrm>
            <a:off x="7112579" y="2708521"/>
            <a:ext cx="338556" cy="361534"/>
            <a:chOff x="7112579" y="2891521"/>
            <a:chExt cx="338556" cy="361534"/>
          </a:xfrm>
        </p:grpSpPr>
        <p:sp>
          <p:nvSpPr>
            <p:cNvPr id="10414" name="Google Shape;10414;p85"/>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5"/>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85"/>
          <p:cNvGrpSpPr/>
          <p:nvPr/>
        </p:nvGrpSpPr>
        <p:grpSpPr>
          <a:xfrm>
            <a:off x="7155259" y="3622036"/>
            <a:ext cx="207478" cy="361272"/>
            <a:chOff x="7155259" y="3805036"/>
            <a:chExt cx="207478" cy="361272"/>
          </a:xfrm>
        </p:grpSpPr>
        <p:sp>
          <p:nvSpPr>
            <p:cNvPr id="10417" name="Google Shape;10417;p85"/>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5"/>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5"/>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5"/>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5"/>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5"/>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5"/>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5"/>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5"/>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5"/>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5"/>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5"/>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85"/>
          <p:cNvGrpSpPr/>
          <p:nvPr/>
        </p:nvGrpSpPr>
        <p:grpSpPr>
          <a:xfrm>
            <a:off x="4915368" y="2708390"/>
            <a:ext cx="182850" cy="361927"/>
            <a:chOff x="4915368" y="2891390"/>
            <a:chExt cx="182850" cy="361927"/>
          </a:xfrm>
        </p:grpSpPr>
        <p:sp>
          <p:nvSpPr>
            <p:cNvPr id="10430" name="Google Shape;10430;p85"/>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5"/>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5"/>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5"/>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5"/>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5"/>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5"/>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5"/>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5"/>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5"/>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5"/>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85"/>
          <p:cNvGrpSpPr/>
          <p:nvPr/>
        </p:nvGrpSpPr>
        <p:grpSpPr>
          <a:xfrm>
            <a:off x="8028714" y="2708652"/>
            <a:ext cx="289589" cy="361403"/>
            <a:chOff x="8028714" y="2891652"/>
            <a:chExt cx="289589" cy="361403"/>
          </a:xfrm>
        </p:grpSpPr>
        <p:sp>
          <p:nvSpPr>
            <p:cNvPr id="10442" name="Google Shape;10442;p85"/>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5"/>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5"/>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5"/>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5"/>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5"/>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5"/>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5"/>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5"/>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5"/>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5"/>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5"/>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5"/>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5"/>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5"/>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5"/>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5"/>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5"/>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5"/>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5"/>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85"/>
          <p:cNvGrpSpPr/>
          <p:nvPr/>
        </p:nvGrpSpPr>
        <p:grpSpPr>
          <a:xfrm>
            <a:off x="7551822" y="3621774"/>
            <a:ext cx="293335" cy="361927"/>
            <a:chOff x="7551822" y="3804774"/>
            <a:chExt cx="293335" cy="361927"/>
          </a:xfrm>
        </p:grpSpPr>
        <p:sp>
          <p:nvSpPr>
            <p:cNvPr id="10463" name="Google Shape;10463;p85"/>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5"/>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5"/>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5"/>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5"/>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5"/>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5"/>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5"/>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5"/>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5"/>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5"/>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85"/>
          <p:cNvGrpSpPr/>
          <p:nvPr/>
        </p:nvGrpSpPr>
        <p:grpSpPr>
          <a:xfrm>
            <a:off x="6263725" y="4094658"/>
            <a:ext cx="210491" cy="362163"/>
            <a:chOff x="6263725" y="4277658"/>
            <a:chExt cx="210491" cy="362163"/>
          </a:xfrm>
        </p:grpSpPr>
        <p:sp>
          <p:nvSpPr>
            <p:cNvPr id="10475" name="Google Shape;10475;p85"/>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5"/>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5"/>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5"/>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5"/>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5"/>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5"/>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5"/>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5"/>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5"/>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5"/>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5"/>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5"/>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5"/>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5"/>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85"/>
          <p:cNvGrpSpPr/>
          <p:nvPr/>
        </p:nvGrpSpPr>
        <p:grpSpPr>
          <a:xfrm>
            <a:off x="7987790" y="3621695"/>
            <a:ext cx="336303" cy="362005"/>
            <a:chOff x="7987790" y="3804695"/>
            <a:chExt cx="336303" cy="362005"/>
          </a:xfrm>
        </p:grpSpPr>
        <p:sp>
          <p:nvSpPr>
            <p:cNvPr id="10491" name="Google Shape;10491;p85"/>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5"/>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5"/>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5"/>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5"/>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5"/>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5"/>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5"/>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5"/>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5"/>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85"/>
          <p:cNvGrpSpPr/>
          <p:nvPr/>
        </p:nvGrpSpPr>
        <p:grpSpPr>
          <a:xfrm>
            <a:off x="5273444" y="2708285"/>
            <a:ext cx="371123" cy="362267"/>
            <a:chOff x="5273444" y="2891285"/>
            <a:chExt cx="371123" cy="362267"/>
          </a:xfrm>
        </p:grpSpPr>
        <p:sp>
          <p:nvSpPr>
            <p:cNvPr id="10502" name="Google Shape;10502;p85"/>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5"/>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5"/>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5"/>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5"/>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5"/>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5"/>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5"/>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5"/>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5"/>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5"/>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5"/>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5"/>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5"/>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85"/>
          <p:cNvGrpSpPr/>
          <p:nvPr/>
        </p:nvGrpSpPr>
        <p:grpSpPr>
          <a:xfrm>
            <a:off x="7630397" y="3175399"/>
            <a:ext cx="214759" cy="357030"/>
            <a:chOff x="2235125" y="238075"/>
            <a:chExt cx="3144350" cy="5227375"/>
          </a:xfrm>
        </p:grpSpPr>
        <p:sp>
          <p:nvSpPr>
            <p:cNvPr id="10517" name="Google Shape;10517;p85"/>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5"/>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5"/>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5"/>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5"/>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5"/>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5"/>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5"/>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5"/>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85"/>
          <p:cNvGrpSpPr/>
          <p:nvPr/>
        </p:nvGrpSpPr>
        <p:grpSpPr>
          <a:xfrm>
            <a:off x="2810729" y="4084107"/>
            <a:ext cx="342496" cy="351944"/>
            <a:chOff x="2810729" y="4267107"/>
            <a:chExt cx="342496" cy="351944"/>
          </a:xfrm>
        </p:grpSpPr>
        <p:sp>
          <p:nvSpPr>
            <p:cNvPr id="10527" name="Google Shape;10527;p85"/>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5"/>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5"/>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5"/>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5"/>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5"/>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5"/>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5"/>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5"/>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5"/>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5"/>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5"/>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5"/>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5"/>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5"/>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5"/>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5"/>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5"/>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5"/>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5"/>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5"/>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5"/>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5"/>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5"/>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5"/>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5"/>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5"/>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5"/>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5"/>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5"/>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85"/>
          <p:cNvGrpSpPr/>
          <p:nvPr/>
        </p:nvGrpSpPr>
        <p:grpSpPr>
          <a:xfrm>
            <a:off x="1779168" y="3622625"/>
            <a:ext cx="282381" cy="343454"/>
            <a:chOff x="1779168" y="3805625"/>
            <a:chExt cx="282381" cy="343454"/>
          </a:xfrm>
        </p:grpSpPr>
        <p:sp>
          <p:nvSpPr>
            <p:cNvPr id="10558" name="Google Shape;10558;p85"/>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5"/>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5"/>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5"/>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5"/>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5"/>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5"/>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5"/>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5"/>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5"/>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5"/>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5"/>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5"/>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5"/>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5"/>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5"/>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5"/>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5"/>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5"/>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5"/>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5"/>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5"/>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5"/>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5"/>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5"/>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5"/>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5"/>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5"/>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85"/>
          <p:cNvGrpSpPr/>
          <p:nvPr/>
        </p:nvGrpSpPr>
        <p:grpSpPr>
          <a:xfrm>
            <a:off x="2593522" y="2224029"/>
            <a:ext cx="391606" cy="364535"/>
            <a:chOff x="2593522" y="2407029"/>
            <a:chExt cx="391606" cy="364535"/>
          </a:xfrm>
        </p:grpSpPr>
        <p:sp>
          <p:nvSpPr>
            <p:cNvPr id="10587" name="Google Shape;10587;p85"/>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5"/>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5"/>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5"/>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5"/>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5"/>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5"/>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5"/>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5"/>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5"/>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5"/>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5"/>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5"/>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5"/>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5"/>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5"/>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5"/>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5"/>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5"/>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5"/>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5"/>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5"/>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5"/>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5"/>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5"/>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5"/>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5"/>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5"/>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5"/>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5"/>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5"/>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5"/>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5"/>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5"/>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5"/>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5"/>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5"/>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5"/>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5"/>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85"/>
          <p:cNvGrpSpPr/>
          <p:nvPr/>
        </p:nvGrpSpPr>
        <p:grpSpPr>
          <a:xfrm>
            <a:off x="3955047" y="2249242"/>
            <a:ext cx="322912" cy="334396"/>
            <a:chOff x="3955047" y="2432242"/>
            <a:chExt cx="322912" cy="334396"/>
          </a:xfrm>
        </p:grpSpPr>
        <p:sp>
          <p:nvSpPr>
            <p:cNvPr id="10627" name="Google Shape;10627;p85"/>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5"/>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5"/>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85"/>
          <p:cNvGrpSpPr/>
          <p:nvPr/>
        </p:nvGrpSpPr>
        <p:grpSpPr>
          <a:xfrm>
            <a:off x="1802465" y="1779854"/>
            <a:ext cx="265373" cy="351944"/>
            <a:chOff x="1802465" y="1962854"/>
            <a:chExt cx="265373" cy="351944"/>
          </a:xfrm>
        </p:grpSpPr>
        <p:sp>
          <p:nvSpPr>
            <p:cNvPr id="10631" name="Google Shape;10631;p85"/>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5"/>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5"/>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5"/>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5"/>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5"/>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5"/>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85"/>
          <p:cNvGrpSpPr/>
          <p:nvPr/>
        </p:nvGrpSpPr>
        <p:grpSpPr>
          <a:xfrm>
            <a:off x="3512070" y="1773222"/>
            <a:ext cx="373983" cy="363622"/>
            <a:chOff x="3512070" y="1956222"/>
            <a:chExt cx="373983" cy="363622"/>
          </a:xfrm>
        </p:grpSpPr>
        <p:sp>
          <p:nvSpPr>
            <p:cNvPr id="10639" name="Google Shape;10639;p85"/>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5"/>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5"/>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5"/>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5"/>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5"/>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5"/>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5"/>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5"/>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5"/>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5"/>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5"/>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5"/>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5"/>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5"/>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5"/>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5"/>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5"/>
          <p:cNvGrpSpPr/>
          <p:nvPr/>
        </p:nvGrpSpPr>
        <p:grpSpPr>
          <a:xfrm>
            <a:off x="842683" y="2211751"/>
            <a:ext cx="345640" cy="356660"/>
            <a:chOff x="842683" y="2394751"/>
            <a:chExt cx="345640" cy="356660"/>
          </a:xfrm>
        </p:grpSpPr>
        <p:sp>
          <p:nvSpPr>
            <p:cNvPr id="10657" name="Google Shape;10657;p85"/>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5"/>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5"/>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5"/>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5"/>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5"/>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5"/>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5"/>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5"/>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5"/>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5"/>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5"/>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5"/>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5"/>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5"/>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5"/>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5"/>
          <p:cNvGrpSpPr/>
          <p:nvPr/>
        </p:nvGrpSpPr>
        <p:grpSpPr>
          <a:xfrm>
            <a:off x="1290615" y="2216467"/>
            <a:ext cx="336836" cy="342511"/>
            <a:chOff x="1290615" y="2399467"/>
            <a:chExt cx="336836" cy="342511"/>
          </a:xfrm>
        </p:grpSpPr>
        <p:sp>
          <p:nvSpPr>
            <p:cNvPr id="10674" name="Google Shape;10674;p85"/>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5"/>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5"/>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5"/>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5"/>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5"/>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5"/>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5"/>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5"/>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5"/>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5"/>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5"/>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5"/>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5"/>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5"/>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5"/>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5"/>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5"/>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5"/>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85"/>
          <p:cNvGrpSpPr/>
          <p:nvPr/>
        </p:nvGrpSpPr>
        <p:grpSpPr>
          <a:xfrm>
            <a:off x="1748310" y="2225601"/>
            <a:ext cx="308508" cy="333378"/>
            <a:chOff x="1748310" y="2408601"/>
            <a:chExt cx="308508" cy="333378"/>
          </a:xfrm>
        </p:grpSpPr>
        <p:sp>
          <p:nvSpPr>
            <p:cNvPr id="10694" name="Google Shape;10694;p85"/>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5"/>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5"/>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5"/>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5"/>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5"/>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5"/>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5"/>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85"/>
          <p:cNvGrpSpPr/>
          <p:nvPr/>
        </p:nvGrpSpPr>
        <p:grpSpPr>
          <a:xfrm>
            <a:off x="3044614" y="2235033"/>
            <a:ext cx="376184" cy="315141"/>
            <a:chOff x="3044614" y="2418033"/>
            <a:chExt cx="376184" cy="315141"/>
          </a:xfrm>
        </p:grpSpPr>
        <p:sp>
          <p:nvSpPr>
            <p:cNvPr id="10703" name="Google Shape;10703;p85"/>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5"/>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5"/>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5"/>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5"/>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5"/>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5"/>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5"/>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5"/>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85"/>
          <p:cNvGrpSpPr/>
          <p:nvPr/>
        </p:nvGrpSpPr>
        <p:grpSpPr>
          <a:xfrm>
            <a:off x="3943638" y="3632072"/>
            <a:ext cx="357933" cy="342676"/>
            <a:chOff x="3943638" y="3815072"/>
            <a:chExt cx="357933" cy="342676"/>
          </a:xfrm>
        </p:grpSpPr>
        <p:sp>
          <p:nvSpPr>
            <p:cNvPr id="10713" name="Google Shape;10713;p85"/>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5"/>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5"/>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5"/>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5"/>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5"/>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5"/>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5"/>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5"/>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85"/>
          <p:cNvGrpSpPr/>
          <p:nvPr/>
        </p:nvGrpSpPr>
        <p:grpSpPr>
          <a:xfrm>
            <a:off x="3508282" y="3627341"/>
            <a:ext cx="351644" cy="351959"/>
            <a:chOff x="3508282" y="3810341"/>
            <a:chExt cx="351644" cy="351959"/>
          </a:xfrm>
        </p:grpSpPr>
        <p:sp>
          <p:nvSpPr>
            <p:cNvPr id="10723" name="Google Shape;10723;p85"/>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5"/>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5"/>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5"/>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5"/>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5"/>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5"/>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5"/>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5"/>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5"/>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5"/>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5"/>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5"/>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5"/>
          <p:cNvGrpSpPr/>
          <p:nvPr/>
        </p:nvGrpSpPr>
        <p:grpSpPr>
          <a:xfrm>
            <a:off x="2224585" y="1779854"/>
            <a:ext cx="303163" cy="351809"/>
            <a:chOff x="2224585" y="1962854"/>
            <a:chExt cx="303163" cy="351809"/>
          </a:xfrm>
        </p:grpSpPr>
        <p:sp>
          <p:nvSpPr>
            <p:cNvPr id="10737" name="Google Shape;10737;p85"/>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5"/>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5"/>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5"/>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5"/>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5"/>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5"/>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5"/>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85"/>
          <p:cNvGrpSpPr/>
          <p:nvPr/>
        </p:nvGrpSpPr>
        <p:grpSpPr>
          <a:xfrm>
            <a:off x="2622794" y="1807868"/>
            <a:ext cx="389090" cy="296231"/>
            <a:chOff x="2622794" y="1990868"/>
            <a:chExt cx="389090" cy="296231"/>
          </a:xfrm>
        </p:grpSpPr>
        <p:sp>
          <p:nvSpPr>
            <p:cNvPr id="10746" name="Google Shape;10746;p85"/>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5"/>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5"/>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5"/>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5"/>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5"/>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5"/>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5"/>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5"/>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85"/>
          <p:cNvGrpSpPr/>
          <p:nvPr/>
        </p:nvGrpSpPr>
        <p:grpSpPr>
          <a:xfrm>
            <a:off x="3977326" y="1769149"/>
            <a:ext cx="327074" cy="375241"/>
            <a:chOff x="3977326" y="1952149"/>
            <a:chExt cx="327074" cy="375241"/>
          </a:xfrm>
        </p:grpSpPr>
        <p:sp>
          <p:nvSpPr>
            <p:cNvPr id="10756" name="Google Shape;10756;p85"/>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5"/>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5"/>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5"/>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5"/>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5"/>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5"/>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5"/>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5"/>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5"/>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5"/>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5"/>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5"/>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5"/>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5"/>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5"/>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5"/>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85"/>
          <p:cNvGrpSpPr/>
          <p:nvPr/>
        </p:nvGrpSpPr>
        <p:grpSpPr>
          <a:xfrm>
            <a:off x="1341612" y="3157055"/>
            <a:ext cx="259399" cy="370524"/>
            <a:chOff x="1341612" y="3340055"/>
            <a:chExt cx="259399" cy="370524"/>
          </a:xfrm>
        </p:grpSpPr>
        <p:sp>
          <p:nvSpPr>
            <p:cNvPr id="10774" name="Google Shape;10774;p85"/>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5"/>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5"/>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5"/>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5"/>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5"/>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5"/>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5"/>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5"/>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5"/>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5"/>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5"/>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5"/>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5"/>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5"/>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5"/>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5"/>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5"/>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5"/>
          <p:cNvGrpSpPr/>
          <p:nvPr/>
        </p:nvGrpSpPr>
        <p:grpSpPr>
          <a:xfrm>
            <a:off x="2179892" y="3661972"/>
            <a:ext cx="351629" cy="282381"/>
            <a:chOff x="2179892" y="3844972"/>
            <a:chExt cx="351629" cy="282381"/>
          </a:xfrm>
        </p:grpSpPr>
        <p:sp>
          <p:nvSpPr>
            <p:cNvPr id="10793" name="Google Shape;10793;p85"/>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5"/>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5"/>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5"/>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5"/>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5"/>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5"/>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5"/>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5"/>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5"/>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5"/>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5"/>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5"/>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5"/>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5"/>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5"/>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5"/>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5"/>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5"/>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5"/>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85"/>
          <p:cNvGrpSpPr/>
          <p:nvPr/>
        </p:nvGrpSpPr>
        <p:grpSpPr>
          <a:xfrm>
            <a:off x="3131170" y="3633884"/>
            <a:ext cx="220051" cy="338169"/>
            <a:chOff x="3131170" y="3816884"/>
            <a:chExt cx="220051" cy="338169"/>
          </a:xfrm>
        </p:grpSpPr>
        <p:sp>
          <p:nvSpPr>
            <p:cNvPr id="10814" name="Google Shape;10814;p85"/>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5"/>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5"/>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5"/>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5"/>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5"/>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5"/>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5"/>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5"/>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85"/>
          <p:cNvGrpSpPr/>
          <p:nvPr/>
        </p:nvGrpSpPr>
        <p:grpSpPr>
          <a:xfrm>
            <a:off x="903502" y="3176564"/>
            <a:ext cx="247990" cy="333393"/>
            <a:chOff x="903502" y="3359564"/>
            <a:chExt cx="247990" cy="333393"/>
          </a:xfrm>
        </p:grpSpPr>
        <p:sp>
          <p:nvSpPr>
            <p:cNvPr id="10824" name="Google Shape;10824;p85"/>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5"/>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5"/>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5"/>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5"/>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5"/>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5"/>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5"/>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5"/>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5"/>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5"/>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5"/>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5"/>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5"/>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5"/>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5"/>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5"/>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5"/>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5"/>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5"/>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5"/>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5"/>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85"/>
          <p:cNvGrpSpPr/>
          <p:nvPr/>
        </p:nvGrpSpPr>
        <p:grpSpPr>
          <a:xfrm>
            <a:off x="2616191" y="2707461"/>
            <a:ext cx="365793" cy="361152"/>
            <a:chOff x="2616191" y="2890461"/>
            <a:chExt cx="365793" cy="361152"/>
          </a:xfrm>
        </p:grpSpPr>
        <p:sp>
          <p:nvSpPr>
            <p:cNvPr id="10847" name="Google Shape;10847;p85"/>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5"/>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5"/>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5"/>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5"/>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5"/>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5"/>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5"/>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5"/>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85"/>
          <p:cNvGrpSpPr/>
          <p:nvPr/>
        </p:nvGrpSpPr>
        <p:grpSpPr>
          <a:xfrm>
            <a:off x="3049959" y="1762861"/>
            <a:ext cx="402940" cy="388536"/>
            <a:chOff x="3049959" y="1945861"/>
            <a:chExt cx="402940" cy="388536"/>
          </a:xfrm>
        </p:grpSpPr>
        <p:sp>
          <p:nvSpPr>
            <p:cNvPr id="10859" name="Google Shape;10859;p85"/>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5"/>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5"/>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5"/>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5"/>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5"/>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85"/>
          <p:cNvGrpSpPr/>
          <p:nvPr/>
        </p:nvGrpSpPr>
        <p:grpSpPr>
          <a:xfrm>
            <a:off x="2483025" y="4085679"/>
            <a:ext cx="202428" cy="349114"/>
            <a:chOff x="2483025" y="4268679"/>
            <a:chExt cx="202428" cy="349114"/>
          </a:xfrm>
        </p:grpSpPr>
        <p:sp>
          <p:nvSpPr>
            <p:cNvPr id="10866" name="Google Shape;10866;p85"/>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5"/>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5"/>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5"/>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5"/>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5"/>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85"/>
          <p:cNvGrpSpPr/>
          <p:nvPr/>
        </p:nvGrpSpPr>
        <p:grpSpPr>
          <a:xfrm>
            <a:off x="862507" y="2702984"/>
            <a:ext cx="329590" cy="365000"/>
            <a:chOff x="862507" y="2885984"/>
            <a:chExt cx="329590" cy="365000"/>
          </a:xfrm>
        </p:grpSpPr>
        <p:sp>
          <p:nvSpPr>
            <p:cNvPr id="10873" name="Google Shape;10873;p85"/>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5"/>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5"/>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5"/>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5"/>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5"/>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5"/>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5"/>
          <p:cNvGrpSpPr/>
          <p:nvPr/>
        </p:nvGrpSpPr>
        <p:grpSpPr>
          <a:xfrm>
            <a:off x="3082075" y="2688805"/>
            <a:ext cx="318884" cy="379807"/>
            <a:chOff x="3082075" y="2871805"/>
            <a:chExt cx="318884" cy="379807"/>
          </a:xfrm>
        </p:grpSpPr>
        <p:sp>
          <p:nvSpPr>
            <p:cNvPr id="10881" name="Google Shape;10881;p85"/>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5"/>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5"/>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5"/>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5"/>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5"/>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5"/>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5"/>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5"/>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5"/>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5"/>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5"/>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5"/>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5"/>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5"/>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5"/>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5"/>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5"/>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5"/>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5"/>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85"/>
          <p:cNvGrpSpPr/>
          <p:nvPr/>
        </p:nvGrpSpPr>
        <p:grpSpPr>
          <a:xfrm>
            <a:off x="2594780" y="1333494"/>
            <a:ext cx="410187" cy="324244"/>
            <a:chOff x="2594780" y="1516494"/>
            <a:chExt cx="410187" cy="324244"/>
          </a:xfrm>
        </p:grpSpPr>
        <p:sp>
          <p:nvSpPr>
            <p:cNvPr id="10902" name="Google Shape;10902;p85"/>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5"/>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5"/>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5"/>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5"/>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5"/>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5"/>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5"/>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5"/>
          <p:cNvGrpSpPr/>
          <p:nvPr/>
        </p:nvGrpSpPr>
        <p:grpSpPr>
          <a:xfrm>
            <a:off x="1742965" y="1319959"/>
            <a:ext cx="333692" cy="333363"/>
            <a:chOff x="1742965" y="1502959"/>
            <a:chExt cx="333692" cy="333363"/>
          </a:xfrm>
        </p:grpSpPr>
        <p:sp>
          <p:nvSpPr>
            <p:cNvPr id="10911" name="Google Shape;10911;p85"/>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5"/>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5"/>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5"/>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85"/>
          <p:cNvGrpSpPr/>
          <p:nvPr/>
        </p:nvGrpSpPr>
        <p:grpSpPr>
          <a:xfrm>
            <a:off x="3051531" y="1333809"/>
            <a:ext cx="390034" cy="296545"/>
            <a:chOff x="3051531" y="1516809"/>
            <a:chExt cx="390034" cy="296545"/>
          </a:xfrm>
        </p:grpSpPr>
        <p:sp>
          <p:nvSpPr>
            <p:cNvPr id="10916" name="Google Shape;10916;p85"/>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5"/>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5"/>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5"/>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5"/>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5"/>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5"/>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5"/>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5"/>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5"/>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5"/>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5"/>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5"/>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5"/>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5"/>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85"/>
          <p:cNvGrpSpPr/>
          <p:nvPr/>
        </p:nvGrpSpPr>
        <p:grpSpPr>
          <a:xfrm>
            <a:off x="3514900" y="1306020"/>
            <a:ext cx="354145" cy="351869"/>
            <a:chOff x="3514900" y="1489020"/>
            <a:chExt cx="354145" cy="351869"/>
          </a:xfrm>
        </p:grpSpPr>
        <p:sp>
          <p:nvSpPr>
            <p:cNvPr id="10932" name="Google Shape;10932;p85"/>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5"/>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5"/>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5"/>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5"/>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5"/>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5"/>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5"/>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5"/>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5"/>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5"/>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5"/>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5"/>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5"/>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5"/>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5"/>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5"/>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5"/>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5"/>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5"/>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5"/>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5"/>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85"/>
          <p:cNvGrpSpPr/>
          <p:nvPr/>
        </p:nvGrpSpPr>
        <p:grpSpPr>
          <a:xfrm>
            <a:off x="3066324" y="3167446"/>
            <a:ext cx="346598" cy="333183"/>
            <a:chOff x="3066324" y="3350446"/>
            <a:chExt cx="346598" cy="333183"/>
          </a:xfrm>
        </p:grpSpPr>
        <p:sp>
          <p:nvSpPr>
            <p:cNvPr id="10955" name="Google Shape;10955;p85"/>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5"/>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5"/>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5"/>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5"/>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5"/>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5"/>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5"/>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5"/>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5"/>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85"/>
          <p:cNvGrpSpPr/>
          <p:nvPr/>
        </p:nvGrpSpPr>
        <p:grpSpPr>
          <a:xfrm>
            <a:off x="1282755" y="1769089"/>
            <a:ext cx="363278" cy="363338"/>
            <a:chOff x="1282755" y="1952089"/>
            <a:chExt cx="363278" cy="363338"/>
          </a:xfrm>
        </p:grpSpPr>
        <p:sp>
          <p:nvSpPr>
            <p:cNvPr id="10966" name="Google Shape;10966;p85"/>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5"/>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5"/>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5"/>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5"/>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5"/>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5"/>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85"/>
          <p:cNvGrpSpPr/>
          <p:nvPr/>
        </p:nvGrpSpPr>
        <p:grpSpPr>
          <a:xfrm>
            <a:off x="3510094" y="2726281"/>
            <a:ext cx="355133" cy="343574"/>
            <a:chOff x="3510094" y="2909281"/>
            <a:chExt cx="355133" cy="343574"/>
          </a:xfrm>
        </p:grpSpPr>
        <p:sp>
          <p:nvSpPr>
            <p:cNvPr id="10974" name="Google Shape;10974;p85"/>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5"/>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5"/>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5"/>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5"/>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5"/>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5"/>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5"/>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5"/>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5"/>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5"/>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5"/>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5"/>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7" name="Google Shape;10987;p85"/>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8" name="Google Shape;10988;p85"/>
          <p:cNvGrpSpPr/>
          <p:nvPr/>
        </p:nvGrpSpPr>
        <p:grpSpPr>
          <a:xfrm>
            <a:off x="2163842" y="1323972"/>
            <a:ext cx="382787" cy="331566"/>
            <a:chOff x="2163842" y="1506972"/>
            <a:chExt cx="382787" cy="331566"/>
          </a:xfrm>
        </p:grpSpPr>
        <p:sp>
          <p:nvSpPr>
            <p:cNvPr id="10989" name="Google Shape;10989;p85"/>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5"/>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5"/>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5"/>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5"/>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5"/>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5"/>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5"/>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5"/>
          <p:cNvGrpSpPr/>
          <p:nvPr/>
        </p:nvGrpSpPr>
        <p:grpSpPr>
          <a:xfrm>
            <a:off x="1738877" y="3166652"/>
            <a:ext cx="357918" cy="350536"/>
            <a:chOff x="1738877" y="3349652"/>
            <a:chExt cx="357918" cy="350536"/>
          </a:xfrm>
        </p:grpSpPr>
        <p:sp>
          <p:nvSpPr>
            <p:cNvPr id="10998" name="Google Shape;10998;p85"/>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5"/>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5"/>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5"/>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5"/>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5"/>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5"/>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5"/>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5"/>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5"/>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5"/>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5"/>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5"/>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5"/>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5"/>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5"/>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5"/>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5"/>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85"/>
          <p:cNvGrpSpPr/>
          <p:nvPr/>
        </p:nvGrpSpPr>
        <p:grpSpPr>
          <a:xfrm>
            <a:off x="1971819" y="4093854"/>
            <a:ext cx="383281" cy="333947"/>
            <a:chOff x="1971819" y="4276854"/>
            <a:chExt cx="383281" cy="333947"/>
          </a:xfrm>
        </p:grpSpPr>
        <p:sp>
          <p:nvSpPr>
            <p:cNvPr id="11017" name="Google Shape;11017;p85"/>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5"/>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5"/>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5"/>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5"/>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5"/>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5"/>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5"/>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5"/>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5"/>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85"/>
          <p:cNvGrpSpPr/>
          <p:nvPr/>
        </p:nvGrpSpPr>
        <p:grpSpPr>
          <a:xfrm>
            <a:off x="1825119" y="2702819"/>
            <a:ext cx="175987" cy="361391"/>
            <a:chOff x="1825119" y="2885819"/>
            <a:chExt cx="175987" cy="361391"/>
          </a:xfrm>
        </p:grpSpPr>
        <p:sp>
          <p:nvSpPr>
            <p:cNvPr id="11028" name="Google Shape;11028;p85"/>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5"/>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5"/>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5"/>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5"/>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5"/>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5"/>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5"/>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5"/>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5"/>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85"/>
          <p:cNvGrpSpPr/>
          <p:nvPr/>
        </p:nvGrpSpPr>
        <p:grpSpPr>
          <a:xfrm>
            <a:off x="3504824" y="3222844"/>
            <a:ext cx="369896" cy="226339"/>
            <a:chOff x="3504824" y="3405844"/>
            <a:chExt cx="369896" cy="226339"/>
          </a:xfrm>
        </p:grpSpPr>
        <p:sp>
          <p:nvSpPr>
            <p:cNvPr id="11039" name="Google Shape;11039;p85"/>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5"/>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5"/>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5"/>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5"/>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5"/>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5"/>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5"/>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5"/>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5"/>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5"/>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5"/>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5"/>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5"/>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5"/>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5"/>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85"/>
          <p:cNvGrpSpPr/>
          <p:nvPr/>
        </p:nvGrpSpPr>
        <p:grpSpPr>
          <a:xfrm>
            <a:off x="1295661" y="3636594"/>
            <a:ext cx="345640" cy="342900"/>
            <a:chOff x="1295661" y="3819594"/>
            <a:chExt cx="345640" cy="342900"/>
          </a:xfrm>
        </p:grpSpPr>
        <p:sp>
          <p:nvSpPr>
            <p:cNvPr id="11056" name="Google Shape;11056;p85"/>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5"/>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5"/>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5"/>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5"/>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5"/>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5"/>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5"/>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5"/>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5"/>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5"/>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5"/>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5"/>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5"/>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5"/>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5"/>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5"/>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85"/>
          <p:cNvGrpSpPr/>
          <p:nvPr/>
        </p:nvGrpSpPr>
        <p:grpSpPr>
          <a:xfrm>
            <a:off x="3486572" y="2250470"/>
            <a:ext cx="379328" cy="281738"/>
            <a:chOff x="3486572" y="2433470"/>
            <a:chExt cx="379328" cy="281738"/>
          </a:xfrm>
        </p:grpSpPr>
        <p:sp>
          <p:nvSpPr>
            <p:cNvPr id="11074" name="Google Shape;11074;p85"/>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5"/>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5"/>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5"/>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5"/>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5"/>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5"/>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1" name="Google Shape;11081;p85"/>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2" name="Google Shape;11082;p85"/>
          <p:cNvGrpSpPr/>
          <p:nvPr/>
        </p:nvGrpSpPr>
        <p:grpSpPr>
          <a:xfrm>
            <a:off x="3997149" y="3146634"/>
            <a:ext cx="270733" cy="355762"/>
            <a:chOff x="3997149" y="3329634"/>
            <a:chExt cx="270733" cy="355762"/>
          </a:xfrm>
        </p:grpSpPr>
        <p:sp>
          <p:nvSpPr>
            <p:cNvPr id="11083" name="Google Shape;11083;p85"/>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5"/>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5"/>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5"/>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5"/>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5"/>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5"/>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5"/>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5"/>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5"/>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5"/>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5"/>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5"/>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5"/>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5"/>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5"/>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5"/>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5"/>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5"/>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5"/>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5"/>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85"/>
          <p:cNvGrpSpPr/>
          <p:nvPr/>
        </p:nvGrpSpPr>
        <p:grpSpPr>
          <a:xfrm>
            <a:off x="3954343" y="2716354"/>
            <a:ext cx="345655" cy="343529"/>
            <a:chOff x="3954343" y="2899354"/>
            <a:chExt cx="345655" cy="343529"/>
          </a:xfrm>
        </p:grpSpPr>
        <p:sp>
          <p:nvSpPr>
            <p:cNvPr id="11105" name="Google Shape;11105;p85"/>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5"/>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5"/>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5"/>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5"/>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5"/>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5"/>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5"/>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5"/>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5"/>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5"/>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5"/>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85"/>
          <p:cNvGrpSpPr/>
          <p:nvPr/>
        </p:nvGrpSpPr>
        <p:grpSpPr>
          <a:xfrm>
            <a:off x="2166043" y="3168344"/>
            <a:ext cx="369566" cy="349803"/>
            <a:chOff x="2166043" y="3351344"/>
            <a:chExt cx="369566" cy="349803"/>
          </a:xfrm>
        </p:grpSpPr>
        <p:sp>
          <p:nvSpPr>
            <p:cNvPr id="11118" name="Google Shape;11118;p85"/>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5"/>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5"/>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5"/>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5"/>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5"/>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5"/>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5"/>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5"/>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85"/>
          <p:cNvGrpSpPr/>
          <p:nvPr/>
        </p:nvGrpSpPr>
        <p:grpSpPr>
          <a:xfrm>
            <a:off x="2619649" y="3169332"/>
            <a:ext cx="365793" cy="329275"/>
            <a:chOff x="2619649" y="3352332"/>
            <a:chExt cx="365793" cy="329275"/>
          </a:xfrm>
        </p:grpSpPr>
        <p:sp>
          <p:nvSpPr>
            <p:cNvPr id="11128" name="Google Shape;11128;p85"/>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5"/>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5"/>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5"/>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5"/>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5"/>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5"/>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5"/>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5"/>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5"/>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5"/>
          <p:cNvGrpSpPr/>
          <p:nvPr/>
        </p:nvGrpSpPr>
        <p:grpSpPr>
          <a:xfrm>
            <a:off x="1296135" y="1332240"/>
            <a:ext cx="340624" cy="351944"/>
            <a:chOff x="1293760" y="1498228"/>
            <a:chExt cx="340624" cy="351944"/>
          </a:xfrm>
        </p:grpSpPr>
        <p:sp>
          <p:nvSpPr>
            <p:cNvPr id="11139" name="Google Shape;11139;p85"/>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5"/>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5"/>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5"/>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5"/>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5"/>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5"/>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5"/>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5"/>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5"/>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5"/>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5"/>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5"/>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5"/>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85"/>
          <p:cNvGrpSpPr/>
          <p:nvPr/>
        </p:nvGrpSpPr>
        <p:grpSpPr>
          <a:xfrm>
            <a:off x="849601" y="1769074"/>
            <a:ext cx="406713" cy="383745"/>
            <a:chOff x="849601" y="1952074"/>
            <a:chExt cx="406713" cy="383745"/>
          </a:xfrm>
        </p:grpSpPr>
        <p:sp>
          <p:nvSpPr>
            <p:cNvPr id="11154" name="Google Shape;11154;p85"/>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5"/>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5"/>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5"/>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5"/>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5"/>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5"/>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85"/>
          <p:cNvGrpSpPr/>
          <p:nvPr/>
        </p:nvGrpSpPr>
        <p:grpSpPr>
          <a:xfrm>
            <a:off x="2253871" y="2710365"/>
            <a:ext cx="203985" cy="355417"/>
            <a:chOff x="2253871" y="2893365"/>
            <a:chExt cx="203985" cy="355417"/>
          </a:xfrm>
        </p:grpSpPr>
        <p:sp>
          <p:nvSpPr>
            <p:cNvPr id="11162" name="Google Shape;11162;p85"/>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5"/>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5"/>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5"/>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5"/>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5"/>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5"/>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5"/>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5"/>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5"/>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5"/>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85"/>
          <p:cNvGrpSpPr/>
          <p:nvPr/>
        </p:nvGrpSpPr>
        <p:grpSpPr>
          <a:xfrm>
            <a:off x="2191541" y="2225601"/>
            <a:ext cx="308823" cy="342571"/>
            <a:chOff x="2191541" y="2408601"/>
            <a:chExt cx="308823" cy="342571"/>
          </a:xfrm>
        </p:grpSpPr>
        <p:sp>
          <p:nvSpPr>
            <p:cNvPr id="11174" name="Google Shape;11174;p85"/>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5"/>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5"/>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5"/>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5"/>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5"/>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5"/>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5"/>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5"/>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5"/>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5"/>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5"/>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5"/>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85"/>
          <p:cNvGrpSpPr/>
          <p:nvPr/>
        </p:nvGrpSpPr>
        <p:grpSpPr>
          <a:xfrm>
            <a:off x="847400" y="1320588"/>
            <a:ext cx="342496" cy="341553"/>
            <a:chOff x="847400" y="1503588"/>
            <a:chExt cx="342496" cy="341553"/>
          </a:xfrm>
        </p:grpSpPr>
        <p:sp>
          <p:nvSpPr>
            <p:cNvPr id="11188" name="Google Shape;11188;p85"/>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5"/>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5"/>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5"/>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5"/>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5"/>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5"/>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5"/>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5"/>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5"/>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5"/>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5"/>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5"/>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5"/>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5"/>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5"/>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5"/>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5"/>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5"/>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5"/>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85"/>
          <p:cNvGrpSpPr/>
          <p:nvPr/>
        </p:nvGrpSpPr>
        <p:grpSpPr>
          <a:xfrm>
            <a:off x="1329963" y="2716669"/>
            <a:ext cx="280495" cy="361077"/>
            <a:chOff x="1329963" y="2899669"/>
            <a:chExt cx="280495" cy="361077"/>
          </a:xfrm>
        </p:grpSpPr>
        <p:sp>
          <p:nvSpPr>
            <p:cNvPr id="11209" name="Google Shape;11209;p85"/>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5"/>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5"/>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5"/>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5"/>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85"/>
          <p:cNvGrpSpPr/>
          <p:nvPr/>
        </p:nvGrpSpPr>
        <p:grpSpPr>
          <a:xfrm>
            <a:off x="937429" y="3617908"/>
            <a:ext cx="195496" cy="343439"/>
            <a:chOff x="937429" y="3800908"/>
            <a:chExt cx="195496" cy="343439"/>
          </a:xfrm>
        </p:grpSpPr>
        <p:sp>
          <p:nvSpPr>
            <p:cNvPr id="11217" name="Google Shape;11217;p85"/>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5"/>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5"/>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5"/>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5"/>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5"/>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5"/>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5"/>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5"/>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5"/>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5"/>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5"/>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5"/>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85"/>
          <p:cNvGrpSpPr/>
          <p:nvPr/>
        </p:nvGrpSpPr>
        <p:grpSpPr>
          <a:xfrm>
            <a:off x="2687659" y="3627655"/>
            <a:ext cx="365164" cy="342511"/>
            <a:chOff x="2611459" y="3810655"/>
            <a:chExt cx="365164" cy="342511"/>
          </a:xfrm>
        </p:grpSpPr>
        <p:sp>
          <p:nvSpPr>
            <p:cNvPr id="11231" name="Google Shape;11231;p85"/>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5"/>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5"/>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5"/>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5"/>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5"/>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5"/>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5"/>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5"/>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5"/>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5"/>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85"/>
          <p:cNvGrpSpPr/>
          <p:nvPr/>
        </p:nvGrpSpPr>
        <p:grpSpPr>
          <a:xfrm>
            <a:off x="3952456" y="1341280"/>
            <a:ext cx="370195" cy="300154"/>
            <a:chOff x="3952456" y="1524280"/>
            <a:chExt cx="370195" cy="300154"/>
          </a:xfrm>
        </p:grpSpPr>
        <p:sp>
          <p:nvSpPr>
            <p:cNvPr id="11243" name="Google Shape;11243;p85"/>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5"/>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5"/>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5"/>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5"/>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5"/>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85"/>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250" name="Google Shape;11250;p85"/>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54" name="Shape 11254"/>
        <p:cNvGrpSpPr/>
        <p:nvPr/>
      </p:nvGrpSpPr>
      <p:grpSpPr>
        <a:xfrm>
          <a:off x="0" y="0"/>
          <a:ext cx="0" cy="0"/>
          <a:chOff x="0" y="0"/>
          <a:chExt cx="0" cy="0"/>
        </a:xfrm>
      </p:grpSpPr>
      <p:grpSp>
        <p:nvGrpSpPr>
          <p:cNvPr id="11255" name="Google Shape;11255;p86"/>
          <p:cNvGrpSpPr/>
          <p:nvPr/>
        </p:nvGrpSpPr>
        <p:grpSpPr>
          <a:xfrm>
            <a:off x="908482" y="1350185"/>
            <a:ext cx="257112" cy="362808"/>
            <a:chOff x="908482" y="1502585"/>
            <a:chExt cx="257112" cy="362808"/>
          </a:xfrm>
        </p:grpSpPr>
        <p:sp>
          <p:nvSpPr>
            <p:cNvPr id="11256" name="Google Shape;11256;p86"/>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6"/>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6"/>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6"/>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6"/>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6"/>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6"/>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6"/>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6"/>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6"/>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6"/>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6"/>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6"/>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6"/>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6"/>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6"/>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6"/>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6"/>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6"/>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6"/>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86"/>
          <p:cNvGrpSpPr/>
          <p:nvPr/>
        </p:nvGrpSpPr>
        <p:grpSpPr>
          <a:xfrm>
            <a:off x="1303537" y="1350316"/>
            <a:ext cx="362939" cy="362677"/>
            <a:chOff x="1303537" y="1502716"/>
            <a:chExt cx="362939" cy="362677"/>
          </a:xfrm>
        </p:grpSpPr>
        <p:sp>
          <p:nvSpPr>
            <p:cNvPr id="11277" name="Google Shape;11277;p86"/>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6"/>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6"/>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6"/>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6"/>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6"/>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6"/>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6"/>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6"/>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6"/>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6"/>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86"/>
          <p:cNvGrpSpPr/>
          <p:nvPr/>
        </p:nvGrpSpPr>
        <p:grpSpPr>
          <a:xfrm>
            <a:off x="1751901" y="1350316"/>
            <a:ext cx="362677" cy="362677"/>
            <a:chOff x="1751901" y="1502716"/>
            <a:chExt cx="362677" cy="362677"/>
          </a:xfrm>
        </p:grpSpPr>
        <p:sp>
          <p:nvSpPr>
            <p:cNvPr id="11289" name="Google Shape;11289;p86"/>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6"/>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6"/>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6"/>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6"/>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6"/>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6"/>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6"/>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6"/>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6"/>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6"/>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6"/>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6"/>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6"/>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6"/>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6"/>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6"/>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6"/>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6"/>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86"/>
          <p:cNvGrpSpPr/>
          <p:nvPr/>
        </p:nvGrpSpPr>
        <p:grpSpPr>
          <a:xfrm>
            <a:off x="3095178" y="1350316"/>
            <a:ext cx="334290" cy="362677"/>
            <a:chOff x="3095178" y="1502716"/>
            <a:chExt cx="334290" cy="362677"/>
          </a:xfrm>
        </p:grpSpPr>
        <p:sp>
          <p:nvSpPr>
            <p:cNvPr id="11309" name="Google Shape;11309;p86"/>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6"/>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6"/>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6"/>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6"/>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6"/>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6"/>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6"/>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6"/>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6"/>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6"/>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6"/>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6"/>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6"/>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6"/>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6"/>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6"/>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86"/>
          <p:cNvGrpSpPr/>
          <p:nvPr/>
        </p:nvGrpSpPr>
        <p:grpSpPr>
          <a:xfrm>
            <a:off x="3542281" y="1353205"/>
            <a:ext cx="366196" cy="357005"/>
            <a:chOff x="3542281" y="1505605"/>
            <a:chExt cx="366196" cy="357005"/>
          </a:xfrm>
        </p:grpSpPr>
        <p:sp>
          <p:nvSpPr>
            <p:cNvPr id="11327" name="Google Shape;11327;p86"/>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6"/>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6"/>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6"/>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6"/>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6"/>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6"/>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6"/>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6"/>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6"/>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6"/>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6"/>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6"/>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6"/>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6"/>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6"/>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6"/>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6"/>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6"/>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6"/>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6"/>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6"/>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6"/>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6"/>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6"/>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86"/>
          <p:cNvGrpSpPr/>
          <p:nvPr/>
        </p:nvGrpSpPr>
        <p:grpSpPr>
          <a:xfrm>
            <a:off x="1748382" y="3232397"/>
            <a:ext cx="364673" cy="340067"/>
            <a:chOff x="1748382" y="3384797"/>
            <a:chExt cx="364673" cy="340067"/>
          </a:xfrm>
        </p:grpSpPr>
        <p:sp>
          <p:nvSpPr>
            <p:cNvPr id="11353" name="Google Shape;11353;p86"/>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6"/>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6"/>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6"/>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6"/>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6"/>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6"/>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6"/>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6"/>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6"/>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6"/>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6"/>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6"/>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6"/>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6"/>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86"/>
          <p:cNvGrpSpPr/>
          <p:nvPr/>
        </p:nvGrpSpPr>
        <p:grpSpPr>
          <a:xfrm>
            <a:off x="6221064" y="3658649"/>
            <a:ext cx="364673" cy="339804"/>
            <a:chOff x="6221064" y="3811049"/>
            <a:chExt cx="364673" cy="339804"/>
          </a:xfrm>
        </p:grpSpPr>
        <p:sp>
          <p:nvSpPr>
            <p:cNvPr id="11369" name="Google Shape;11369;p86"/>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6"/>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6"/>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6"/>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6"/>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6"/>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6"/>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6"/>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6"/>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6"/>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6"/>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6"/>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6"/>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6"/>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6"/>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86"/>
          <p:cNvGrpSpPr/>
          <p:nvPr/>
        </p:nvGrpSpPr>
        <p:grpSpPr>
          <a:xfrm>
            <a:off x="2182643" y="3233920"/>
            <a:ext cx="382030" cy="320451"/>
            <a:chOff x="2182643" y="3386320"/>
            <a:chExt cx="382030" cy="320451"/>
          </a:xfrm>
        </p:grpSpPr>
        <p:sp>
          <p:nvSpPr>
            <p:cNvPr id="11385" name="Google Shape;11385;p86"/>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6"/>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6"/>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6"/>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6"/>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6"/>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6"/>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6"/>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6"/>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6"/>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6"/>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6"/>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6"/>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6"/>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6"/>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86"/>
          <p:cNvGrpSpPr/>
          <p:nvPr/>
        </p:nvGrpSpPr>
        <p:grpSpPr>
          <a:xfrm>
            <a:off x="3084386" y="3236940"/>
            <a:ext cx="353880" cy="330745"/>
            <a:chOff x="3084386" y="3389340"/>
            <a:chExt cx="353880" cy="330745"/>
          </a:xfrm>
        </p:grpSpPr>
        <p:sp>
          <p:nvSpPr>
            <p:cNvPr id="11401" name="Google Shape;11401;p86"/>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6"/>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6"/>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6"/>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6"/>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6"/>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6"/>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6"/>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6"/>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6"/>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6"/>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6"/>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86"/>
          <p:cNvGrpSpPr/>
          <p:nvPr/>
        </p:nvGrpSpPr>
        <p:grpSpPr>
          <a:xfrm>
            <a:off x="863499" y="1818506"/>
            <a:ext cx="347078" cy="364016"/>
            <a:chOff x="863499" y="1970906"/>
            <a:chExt cx="347078" cy="364016"/>
          </a:xfrm>
        </p:grpSpPr>
        <p:sp>
          <p:nvSpPr>
            <p:cNvPr id="11414" name="Google Shape;11414;p86"/>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6"/>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6"/>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6"/>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6"/>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6"/>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6"/>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6"/>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6"/>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6"/>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6"/>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6"/>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6"/>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6"/>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86"/>
          <p:cNvGrpSpPr/>
          <p:nvPr/>
        </p:nvGrpSpPr>
        <p:grpSpPr>
          <a:xfrm>
            <a:off x="1749879" y="1818506"/>
            <a:ext cx="364436" cy="364174"/>
            <a:chOff x="1749879" y="1970906"/>
            <a:chExt cx="364436" cy="364174"/>
          </a:xfrm>
        </p:grpSpPr>
        <p:sp>
          <p:nvSpPr>
            <p:cNvPr id="11429" name="Google Shape;11429;p86"/>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6"/>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6"/>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6"/>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6"/>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6"/>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6"/>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6"/>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6"/>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6"/>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6"/>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6"/>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6"/>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6"/>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86"/>
          <p:cNvGrpSpPr/>
          <p:nvPr/>
        </p:nvGrpSpPr>
        <p:grpSpPr>
          <a:xfrm>
            <a:off x="2186425" y="1823758"/>
            <a:ext cx="396106" cy="353985"/>
            <a:chOff x="2186425" y="1976158"/>
            <a:chExt cx="396106" cy="353985"/>
          </a:xfrm>
        </p:grpSpPr>
        <p:sp>
          <p:nvSpPr>
            <p:cNvPr id="11444" name="Google Shape;11444;p86"/>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6"/>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6"/>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6"/>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6"/>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6"/>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6"/>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86"/>
          <p:cNvGrpSpPr/>
          <p:nvPr/>
        </p:nvGrpSpPr>
        <p:grpSpPr>
          <a:xfrm>
            <a:off x="2659157" y="1865012"/>
            <a:ext cx="319190" cy="271240"/>
            <a:chOff x="2659157" y="2017412"/>
            <a:chExt cx="319190" cy="271240"/>
          </a:xfrm>
        </p:grpSpPr>
        <p:sp>
          <p:nvSpPr>
            <p:cNvPr id="11452" name="Google Shape;11452;p86"/>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6"/>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6"/>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6"/>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6"/>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6"/>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6"/>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6"/>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6"/>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6"/>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6"/>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6"/>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6"/>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6"/>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6"/>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6"/>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6"/>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6"/>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6"/>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6"/>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6"/>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6"/>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6"/>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6"/>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6"/>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6"/>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86"/>
          <p:cNvGrpSpPr/>
          <p:nvPr/>
        </p:nvGrpSpPr>
        <p:grpSpPr>
          <a:xfrm>
            <a:off x="3111775" y="1841116"/>
            <a:ext cx="318928" cy="319217"/>
            <a:chOff x="3111775" y="1993516"/>
            <a:chExt cx="318928" cy="319217"/>
          </a:xfrm>
        </p:grpSpPr>
        <p:sp>
          <p:nvSpPr>
            <p:cNvPr id="11479" name="Google Shape;11479;p86"/>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6"/>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6"/>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6"/>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6"/>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6"/>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6"/>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6"/>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6"/>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6"/>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6"/>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6"/>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6"/>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6"/>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6"/>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6"/>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6"/>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6"/>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6"/>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6"/>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6"/>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6"/>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6"/>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6"/>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6"/>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6"/>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6"/>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6"/>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6"/>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6"/>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86"/>
          <p:cNvGrpSpPr/>
          <p:nvPr/>
        </p:nvGrpSpPr>
        <p:grpSpPr>
          <a:xfrm>
            <a:off x="4023785" y="1818007"/>
            <a:ext cx="288807" cy="355377"/>
            <a:chOff x="4023785" y="1970407"/>
            <a:chExt cx="288807" cy="355377"/>
          </a:xfrm>
        </p:grpSpPr>
        <p:sp>
          <p:nvSpPr>
            <p:cNvPr id="11510" name="Google Shape;11510;p86"/>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6"/>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6"/>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6"/>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6"/>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6"/>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6"/>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6"/>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6"/>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6"/>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6"/>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6"/>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6"/>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6"/>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6"/>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6"/>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6"/>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6"/>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6"/>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6"/>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86"/>
          <p:cNvGrpSpPr/>
          <p:nvPr/>
        </p:nvGrpSpPr>
        <p:grpSpPr>
          <a:xfrm>
            <a:off x="3544540" y="3228563"/>
            <a:ext cx="320188" cy="319269"/>
            <a:chOff x="3544540" y="3380963"/>
            <a:chExt cx="320188" cy="319269"/>
          </a:xfrm>
        </p:grpSpPr>
        <p:sp>
          <p:nvSpPr>
            <p:cNvPr id="11531" name="Google Shape;11531;p86"/>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6"/>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6"/>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6"/>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6"/>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6"/>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6"/>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6"/>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6"/>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6"/>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6"/>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6"/>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6"/>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6"/>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6"/>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6"/>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6"/>
          <p:cNvGrpSpPr/>
          <p:nvPr/>
        </p:nvGrpSpPr>
        <p:grpSpPr>
          <a:xfrm>
            <a:off x="3944637" y="3202434"/>
            <a:ext cx="415696" cy="371605"/>
            <a:chOff x="3944637" y="3354834"/>
            <a:chExt cx="415696" cy="371605"/>
          </a:xfrm>
        </p:grpSpPr>
        <p:sp>
          <p:nvSpPr>
            <p:cNvPr id="11548" name="Google Shape;11548;p86"/>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6"/>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6"/>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6"/>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6"/>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6"/>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6"/>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6"/>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6"/>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6"/>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6"/>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6"/>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6"/>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6"/>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6"/>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6"/>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6"/>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86"/>
          <p:cNvGrpSpPr/>
          <p:nvPr/>
        </p:nvGrpSpPr>
        <p:grpSpPr>
          <a:xfrm>
            <a:off x="1314619" y="3669127"/>
            <a:ext cx="346317" cy="332136"/>
            <a:chOff x="1314619" y="3821527"/>
            <a:chExt cx="346317" cy="332136"/>
          </a:xfrm>
        </p:grpSpPr>
        <p:sp>
          <p:nvSpPr>
            <p:cNvPr id="11566" name="Google Shape;11566;p86"/>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6"/>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6"/>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6"/>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6"/>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6"/>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6"/>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6"/>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86"/>
          <p:cNvGrpSpPr/>
          <p:nvPr/>
        </p:nvGrpSpPr>
        <p:grpSpPr>
          <a:xfrm>
            <a:off x="1751139" y="3638534"/>
            <a:ext cx="386258" cy="380507"/>
            <a:chOff x="1751139" y="3790934"/>
            <a:chExt cx="386258" cy="380507"/>
          </a:xfrm>
        </p:grpSpPr>
        <p:sp>
          <p:nvSpPr>
            <p:cNvPr id="11575" name="Google Shape;11575;p86"/>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6"/>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6"/>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6"/>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6"/>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6"/>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6"/>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6"/>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6"/>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6"/>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6"/>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6"/>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6"/>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6"/>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6"/>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6"/>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86"/>
          <p:cNvGrpSpPr/>
          <p:nvPr/>
        </p:nvGrpSpPr>
        <p:grpSpPr>
          <a:xfrm>
            <a:off x="2189681" y="3669206"/>
            <a:ext cx="395607" cy="318928"/>
            <a:chOff x="2189681" y="3821606"/>
            <a:chExt cx="395607" cy="318928"/>
          </a:xfrm>
        </p:grpSpPr>
        <p:sp>
          <p:nvSpPr>
            <p:cNvPr id="11594" name="Google Shape;11594;p86"/>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6"/>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6"/>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6"/>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6"/>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6"/>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6"/>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6"/>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6"/>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6"/>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6"/>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6"/>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6"/>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6"/>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6"/>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6"/>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6"/>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6"/>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6"/>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6"/>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6"/>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6"/>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6"/>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6"/>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6"/>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6"/>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6"/>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6"/>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6"/>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6"/>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4" name="Google Shape;11624;p86"/>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86"/>
          <p:cNvGrpSpPr/>
          <p:nvPr/>
        </p:nvGrpSpPr>
        <p:grpSpPr>
          <a:xfrm>
            <a:off x="1277409" y="1808947"/>
            <a:ext cx="420475" cy="383055"/>
            <a:chOff x="1277409" y="1961347"/>
            <a:chExt cx="420475" cy="383055"/>
          </a:xfrm>
        </p:grpSpPr>
        <p:sp>
          <p:nvSpPr>
            <p:cNvPr id="11626" name="Google Shape;11626;p86"/>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6"/>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6"/>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6"/>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6"/>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6"/>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6"/>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6"/>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6"/>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6"/>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6"/>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6"/>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6"/>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6"/>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6"/>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6"/>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6"/>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6"/>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6"/>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6"/>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6"/>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6"/>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6"/>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6"/>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6"/>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6"/>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6"/>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86"/>
          <p:cNvGrpSpPr/>
          <p:nvPr/>
        </p:nvGrpSpPr>
        <p:grpSpPr>
          <a:xfrm>
            <a:off x="2215075" y="2280419"/>
            <a:ext cx="380008" cy="351648"/>
            <a:chOff x="2215075" y="2432819"/>
            <a:chExt cx="380008" cy="351648"/>
          </a:xfrm>
        </p:grpSpPr>
        <p:sp>
          <p:nvSpPr>
            <p:cNvPr id="11654" name="Google Shape;11654;p86"/>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6"/>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6"/>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6"/>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6"/>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6"/>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6"/>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6"/>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6"/>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6"/>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6"/>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6"/>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6"/>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6"/>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6"/>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6"/>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6"/>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6"/>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6"/>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6"/>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6"/>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6"/>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6"/>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6"/>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6"/>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6"/>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6"/>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6"/>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6"/>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6"/>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6"/>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86"/>
          <p:cNvGrpSpPr/>
          <p:nvPr/>
        </p:nvGrpSpPr>
        <p:grpSpPr>
          <a:xfrm>
            <a:off x="2661416" y="2269942"/>
            <a:ext cx="344059" cy="340671"/>
            <a:chOff x="2661416" y="2422342"/>
            <a:chExt cx="344059" cy="340671"/>
          </a:xfrm>
        </p:grpSpPr>
        <p:sp>
          <p:nvSpPr>
            <p:cNvPr id="11686" name="Google Shape;11686;p86"/>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6"/>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6"/>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6"/>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6"/>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6"/>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6"/>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6"/>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6"/>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6"/>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6"/>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6"/>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6"/>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6"/>
          <p:cNvGrpSpPr/>
          <p:nvPr/>
        </p:nvGrpSpPr>
        <p:grpSpPr>
          <a:xfrm>
            <a:off x="4066510" y="2269942"/>
            <a:ext cx="206876" cy="348470"/>
            <a:chOff x="4066510" y="2422342"/>
            <a:chExt cx="206876" cy="348470"/>
          </a:xfrm>
        </p:grpSpPr>
        <p:sp>
          <p:nvSpPr>
            <p:cNvPr id="11700" name="Google Shape;11700;p86"/>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6"/>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6"/>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6"/>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6"/>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6"/>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6"/>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6"/>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6"/>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6"/>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6"/>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6"/>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2" name="Google Shape;11712;p86"/>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3" name="Google Shape;11713;p86"/>
          <p:cNvGrpSpPr/>
          <p:nvPr/>
        </p:nvGrpSpPr>
        <p:grpSpPr>
          <a:xfrm>
            <a:off x="2617693" y="3664925"/>
            <a:ext cx="420475" cy="326491"/>
            <a:chOff x="2617693" y="3817325"/>
            <a:chExt cx="420475" cy="326491"/>
          </a:xfrm>
        </p:grpSpPr>
        <p:sp>
          <p:nvSpPr>
            <p:cNvPr id="11714" name="Google Shape;11714;p86"/>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6"/>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6"/>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6"/>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6"/>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6"/>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6"/>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6"/>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6"/>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6"/>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6"/>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6"/>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6"/>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6"/>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6"/>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6"/>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6"/>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86"/>
          <p:cNvGrpSpPr/>
          <p:nvPr/>
        </p:nvGrpSpPr>
        <p:grpSpPr>
          <a:xfrm>
            <a:off x="3545301" y="2271123"/>
            <a:ext cx="358134" cy="356637"/>
            <a:chOff x="3545301" y="2423523"/>
            <a:chExt cx="358134" cy="356637"/>
          </a:xfrm>
        </p:grpSpPr>
        <p:sp>
          <p:nvSpPr>
            <p:cNvPr id="11732" name="Google Shape;11732;p86"/>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6"/>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6"/>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6"/>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6"/>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6"/>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6"/>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6"/>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6"/>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86"/>
          <p:cNvGrpSpPr/>
          <p:nvPr/>
        </p:nvGrpSpPr>
        <p:grpSpPr>
          <a:xfrm>
            <a:off x="5766424" y="4122795"/>
            <a:ext cx="358160" cy="356926"/>
            <a:chOff x="5766424" y="4275195"/>
            <a:chExt cx="358160" cy="356926"/>
          </a:xfrm>
        </p:grpSpPr>
        <p:sp>
          <p:nvSpPr>
            <p:cNvPr id="11742" name="Google Shape;11742;p86"/>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6"/>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6"/>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6"/>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6"/>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6"/>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6"/>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6"/>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6"/>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86"/>
          <p:cNvGrpSpPr/>
          <p:nvPr/>
        </p:nvGrpSpPr>
        <p:grpSpPr>
          <a:xfrm>
            <a:off x="3531462" y="3672199"/>
            <a:ext cx="377251" cy="324232"/>
            <a:chOff x="3531462" y="3824599"/>
            <a:chExt cx="377251" cy="324232"/>
          </a:xfrm>
        </p:grpSpPr>
        <p:sp>
          <p:nvSpPr>
            <p:cNvPr id="11752" name="Google Shape;11752;p86"/>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6"/>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6"/>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6"/>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6"/>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6"/>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6"/>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6"/>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6"/>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6"/>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6"/>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86"/>
          <p:cNvGrpSpPr/>
          <p:nvPr/>
        </p:nvGrpSpPr>
        <p:grpSpPr>
          <a:xfrm>
            <a:off x="4030586" y="3652846"/>
            <a:ext cx="286523" cy="340566"/>
            <a:chOff x="4030586" y="3805246"/>
            <a:chExt cx="286523" cy="340566"/>
          </a:xfrm>
        </p:grpSpPr>
        <p:sp>
          <p:nvSpPr>
            <p:cNvPr id="11764" name="Google Shape;11764;p86"/>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6"/>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6"/>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6"/>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6"/>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6"/>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6"/>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6"/>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6"/>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6"/>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6"/>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6"/>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6"/>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86"/>
          <p:cNvGrpSpPr/>
          <p:nvPr/>
        </p:nvGrpSpPr>
        <p:grpSpPr>
          <a:xfrm>
            <a:off x="2180884" y="2736319"/>
            <a:ext cx="376752" cy="374468"/>
            <a:chOff x="2180884" y="2888719"/>
            <a:chExt cx="376752" cy="374468"/>
          </a:xfrm>
        </p:grpSpPr>
        <p:sp>
          <p:nvSpPr>
            <p:cNvPr id="11778" name="Google Shape;11778;p86"/>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6"/>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6"/>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6"/>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6"/>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6"/>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6"/>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6"/>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6"/>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6"/>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6"/>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6"/>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6"/>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6"/>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86"/>
          <p:cNvGrpSpPr/>
          <p:nvPr/>
        </p:nvGrpSpPr>
        <p:grpSpPr>
          <a:xfrm>
            <a:off x="3954432" y="2790599"/>
            <a:ext cx="378249" cy="265909"/>
            <a:chOff x="3954432" y="2942999"/>
            <a:chExt cx="378249" cy="265909"/>
          </a:xfrm>
        </p:grpSpPr>
        <p:sp>
          <p:nvSpPr>
            <p:cNvPr id="11793" name="Google Shape;11793;p86"/>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6"/>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6"/>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6"/>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6"/>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6"/>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6"/>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6"/>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6"/>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86"/>
          <p:cNvGrpSpPr/>
          <p:nvPr/>
        </p:nvGrpSpPr>
        <p:grpSpPr>
          <a:xfrm>
            <a:off x="1752137" y="4114208"/>
            <a:ext cx="378512" cy="374756"/>
            <a:chOff x="1752137" y="4266608"/>
            <a:chExt cx="378512" cy="374756"/>
          </a:xfrm>
        </p:grpSpPr>
        <p:sp>
          <p:nvSpPr>
            <p:cNvPr id="11803" name="Google Shape;11803;p86"/>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6"/>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6"/>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6"/>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6"/>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6"/>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6"/>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6"/>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6"/>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6"/>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6"/>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6"/>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6"/>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6"/>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6"/>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6"/>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6"/>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6"/>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6"/>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86"/>
          <p:cNvGrpSpPr/>
          <p:nvPr/>
        </p:nvGrpSpPr>
        <p:grpSpPr>
          <a:xfrm>
            <a:off x="3117788" y="3660146"/>
            <a:ext cx="341065" cy="341065"/>
            <a:chOff x="3117788" y="3812546"/>
            <a:chExt cx="341065" cy="341065"/>
          </a:xfrm>
        </p:grpSpPr>
        <p:sp>
          <p:nvSpPr>
            <p:cNvPr id="11825" name="Google Shape;11825;p86"/>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6"/>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6"/>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6"/>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6"/>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6"/>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86"/>
          <p:cNvGrpSpPr/>
          <p:nvPr/>
        </p:nvGrpSpPr>
        <p:grpSpPr>
          <a:xfrm>
            <a:off x="3994400" y="4147532"/>
            <a:ext cx="338281" cy="322657"/>
            <a:chOff x="3994400" y="4299932"/>
            <a:chExt cx="338281" cy="322657"/>
          </a:xfrm>
        </p:grpSpPr>
        <p:sp>
          <p:nvSpPr>
            <p:cNvPr id="11832" name="Google Shape;11832;p86"/>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6"/>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6"/>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6"/>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6"/>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6"/>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6"/>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6"/>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0" name="Google Shape;11840;p86"/>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6"/>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2" name="Google Shape;11842;p86"/>
          <p:cNvGrpSpPr/>
          <p:nvPr/>
        </p:nvGrpSpPr>
        <p:grpSpPr>
          <a:xfrm>
            <a:off x="3573426" y="1813228"/>
            <a:ext cx="302358" cy="374993"/>
            <a:chOff x="3573426" y="1965628"/>
            <a:chExt cx="302358" cy="374993"/>
          </a:xfrm>
        </p:grpSpPr>
        <p:sp>
          <p:nvSpPr>
            <p:cNvPr id="11843" name="Google Shape;11843;p86"/>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6"/>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6"/>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6"/>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6"/>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6"/>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6"/>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6"/>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6"/>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6"/>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6"/>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6"/>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6"/>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6"/>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6"/>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6"/>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6"/>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6"/>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6"/>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6"/>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6"/>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6"/>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6"/>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6"/>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6"/>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6"/>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6"/>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6"/>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6"/>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6"/>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6"/>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6"/>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6"/>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6"/>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6"/>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6"/>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6"/>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6"/>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6"/>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6"/>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6"/>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6"/>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6"/>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6"/>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6"/>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6"/>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6"/>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86"/>
          <p:cNvGrpSpPr/>
          <p:nvPr/>
        </p:nvGrpSpPr>
        <p:grpSpPr>
          <a:xfrm>
            <a:off x="3513632" y="2756172"/>
            <a:ext cx="355876" cy="331007"/>
            <a:chOff x="3513632" y="2908572"/>
            <a:chExt cx="355876" cy="331007"/>
          </a:xfrm>
        </p:grpSpPr>
        <p:sp>
          <p:nvSpPr>
            <p:cNvPr id="11891" name="Google Shape;11891;p86"/>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6"/>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6"/>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6"/>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6"/>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6"/>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6"/>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6"/>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6"/>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6"/>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6"/>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6"/>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6"/>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6"/>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6"/>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6"/>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86"/>
          <p:cNvGrpSpPr/>
          <p:nvPr/>
        </p:nvGrpSpPr>
        <p:grpSpPr>
          <a:xfrm>
            <a:off x="2694083" y="2736030"/>
            <a:ext cx="235762" cy="374756"/>
            <a:chOff x="2694083" y="2888430"/>
            <a:chExt cx="235762" cy="374756"/>
          </a:xfrm>
        </p:grpSpPr>
        <p:sp>
          <p:nvSpPr>
            <p:cNvPr id="11908" name="Google Shape;11908;p86"/>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6"/>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6"/>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6"/>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6"/>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6"/>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6"/>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6"/>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6"/>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86"/>
          <p:cNvGrpSpPr/>
          <p:nvPr/>
        </p:nvGrpSpPr>
        <p:grpSpPr>
          <a:xfrm>
            <a:off x="871534" y="4148188"/>
            <a:ext cx="357661" cy="311155"/>
            <a:chOff x="871534" y="4300588"/>
            <a:chExt cx="357661" cy="311155"/>
          </a:xfrm>
        </p:grpSpPr>
        <p:sp>
          <p:nvSpPr>
            <p:cNvPr id="11918" name="Google Shape;11918;p86"/>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6"/>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6"/>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6"/>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6"/>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6"/>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6"/>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6"/>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6"/>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6"/>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6"/>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6"/>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6"/>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6"/>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6"/>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6"/>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6"/>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6"/>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6"/>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6"/>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6"/>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86"/>
          <p:cNvGrpSpPr/>
          <p:nvPr/>
        </p:nvGrpSpPr>
        <p:grpSpPr>
          <a:xfrm>
            <a:off x="916019" y="3669206"/>
            <a:ext cx="250100" cy="336785"/>
            <a:chOff x="916019" y="3821606"/>
            <a:chExt cx="250100" cy="336785"/>
          </a:xfrm>
        </p:grpSpPr>
        <p:sp>
          <p:nvSpPr>
            <p:cNvPr id="11940" name="Google Shape;11940;p86"/>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6"/>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6"/>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6"/>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6"/>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6"/>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6"/>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6"/>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6"/>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6"/>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6"/>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6"/>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6"/>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86"/>
          <p:cNvGrpSpPr/>
          <p:nvPr/>
        </p:nvGrpSpPr>
        <p:grpSpPr>
          <a:xfrm>
            <a:off x="849686" y="2757170"/>
            <a:ext cx="374730" cy="332504"/>
            <a:chOff x="849686" y="2909570"/>
            <a:chExt cx="374730" cy="332504"/>
          </a:xfrm>
        </p:grpSpPr>
        <p:sp>
          <p:nvSpPr>
            <p:cNvPr id="11954" name="Google Shape;11954;p86"/>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6"/>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6"/>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6"/>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6"/>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6"/>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6"/>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6"/>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6"/>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6"/>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6"/>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86"/>
          <p:cNvGrpSpPr/>
          <p:nvPr/>
        </p:nvGrpSpPr>
        <p:grpSpPr>
          <a:xfrm>
            <a:off x="1735567" y="2267841"/>
            <a:ext cx="417718" cy="372866"/>
            <a:chOff x="1735567" y="2420241"/>
            <a:chExt cx="417718" cy="372866"/>
          </a:xfrm>
        </p:grpSpPr>
        <p:sp>
          <p:nvSpPr>
            <p:cNvPr id="11966" name="Google Shape;11966;p86"/>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6"/>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6"/>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6"/>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6"/>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6"/>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6"/>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6"/>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6"/>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6"/>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6"/>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6"/>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86"/>
          <p:cNvGrpSpPr/>
          <p:nvPr/>
        </p:nvGrpSpPr>
        <p:grpSpPr>
          <a:xfrm>
            <a:off x="3599318" y="4147190"/>
            <a:ext cx="251098" cy="309028"/>
            <a:chOff x="3599318" y="4299590"/>
            <a:chExt cx="251098" cy="309028"/>
          </a:xfrm>
        </p:grpSpPr>
        <p:sp>
          <p:nvSpPr>
            <p:cNvPr id="11979" name="Google Shape;11979;p86"/>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6"/>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6"/>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6"/>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6"/>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6"/>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86"/>
          <p:cNvGrpSpPr/>
          <p:nvPr/>
        </p:nvGrpSpPr>
        <p:grpSpPr>
          <a:xfrm>
            <a:off x="3105998" y="2280840"/>
            <a:ext cx="345818" cy="345056"/>
            <a:chOff x="3105998" y="2433240"/>
            <a:chExt cx="345818" cy="345056"/>
          </a:xfrm>
        </p:grpSpPr>
        <p:sp>
          <p:nvSpPr>
            <p:cNvPr id="11986" name="Google Shape;11986;p86"/>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6"/>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6"/>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6"/>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6"/>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6"/>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6"/>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6"/>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6"/>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6"/>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6"/>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86"/>
          <p:cNvGrpSpPr/>
          <p:nvPr/>
        </p:nvGrpSpPr>
        <p:grpSpPr>
          <a:xfrm>
            <a:off x="1737326" y="2748373"/>
            <a:ext cx="374730" cy="350361"/>
            <a:chOff x="1737326" y="2900773"/>
            <a:chExt cx="374730" cy="350361"/>
          </a:xfrm>
        </p:grpSpPr>
        <p:sp>
          <p:nvSpPr>
            <p:cNvPr id="11998" name="Google Shape;11998;p86"/>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6"/>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6"/>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6"/>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6"/>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6"/>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6"/>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6"/>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6"/>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6"/>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6"/>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6"/>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6"/>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6"/>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6"/>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6"/>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6"/>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86"/>
          <p:cNvGrpSpPr/>
          <p:nvPr/>
        </p:nvGrpSpPr>
        <p:grpSpPr>
          <a:xfrm>
            <a:off x="4000676" y="1426996"/>
            <a:ext cx="327226" cy="211603"/>
            <a:chOff x="4000676" y="1579396"/>
            <a:chExt cx="327226" cy="211603"/>
          </a:xfrm>
        </p:grpSpPr>
        <p:sp>
          <p:nvSpPr>
            <p:cNvPr id="12016" name="Google Shape;12016;p86"/>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6"/>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6"/>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6"/>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6"/>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6"/>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6"/>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6"/>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6"/>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6"/>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6"/>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6"/>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6"/>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6"/>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6"/>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6"/>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86"/>
          <p:cNvGrpSpPr/>
          <p:nvPr/>
        </p:nvGrpSpPr>
        <p:grpSpPr>
          <a:xfrm>
            <a:off x="2635523" y="1363184"/>
            <a:ext cx="371054" cy="336469"/>
            <a:chOff x="2635523" y="1515584"/>
            <a:chExt cx="371054" cy="336469"/>
          </a:xfrm>
        </p:grpSpPr>
        <p:sp>
          <p:nvSpPr>
            <p:cNvPr id="12033" name="Google Shape;12033;p86"/>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6"/>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6"/>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6"/>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6"/>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6"/>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6"/>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86"/>
          <p:cNvGrpSpPr/>
          <p:nvPr/>
        </p:nvGrpSpPr>
        <p:grpSpPr>
          <a:xfrm>
            <a:off x="2231907" y="1368331"/>
            <a:ext cx="311627" cy="326569"/>
            <a:chOff x="2231907" y="1520731"/>
            <a:chExt cx="311627" cy="326569"/>
          </a:xfrm>
        </p:grpSpPr>
        <p:sp>
          <p:nvSpPr>
            <p:cNvPr id="12041" name="Google Shape;12041;p86"/>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6"/>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6"/>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6"/>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6"/>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6"/>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6"/>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6"/>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6"/>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6"/>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86"/>
          <p:cNvGrpSpPr/>
          <p:nvPr/>
        </p:nvGrpSpPr>
        <p:grpSpPr>
          <a:xfrm>
            <a:off x="1340249" y="4149133"/>
            <a:ext cx="311890" cy="304695"/>
            <a:chOff x="1340249" y="4301533"/>
            <a:chExt cx="311890" cy="304695"/>
          </a:xfrm>
        </p:grpSpPr>
        <p:sp>
          <p:nvSpPr>
            <p:cNvPr id="12052" name="Google Shape;12052;p86"/>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6"/>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6"/>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6"/>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6"/>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6"/>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6"/>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6"/>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6"/>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6"/>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6"/>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6"/>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6"/>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6"/>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86"/>
          <p:cNvGrpSpPr/>
          <p:nvPr/>
        </p:nvGrpSpPr>
        <p:grpSpPr>
          <a:xfrm>
            <a:off x="1330690" y="3224624"/>
            <a:ext cx="306874" cy="332268"/>
            <a:chOff x="1330690" y="3377024"/>
            <a:chExt cx="306874" cy="332268"/>
          </a:xfrm>
        </p:grpSpPr>
        <p:sp>
          <p:nvSpPr>
            <p:cNvPr id="12067" name="Google Shape;12067;p86"/>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6"/>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6"/>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6"/>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6"/>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6"/>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6"/>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6"/>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6"/>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6"/>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6"/>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6"/>
          <p:cNvGrpSpPr/>
          <p:nvPr/>
        </p:nvGrpSpPr>
        <p:grpSpPr>
          <a:xfrm>
            <a:off x="2650597" y="3229377"/>
            <a:ext cx="341511" cy="324994"/>
            <a:chOff x="2650597" y="3381777"/>
            <a:chExt cx="341511" cy="324994"/>
          </a:xfrm>
        </p:grpSpPr>
        <p:sp>
          <p:nvSpPr>
            <p:cNvPr id="12087" name="Google Shape;12087;p86"/>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6"/>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6"/>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6"/>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6"/>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6"/>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6"/>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6"/>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6"/>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6"/>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6"/>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6"/>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6"/>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6"/>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6"/>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6"/>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6"/>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6"/>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6"/>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6"/>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6"/>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6"/>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6"/>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6"/>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6"/>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6"/>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6"/>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6"/>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6"/>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6"/>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6"/>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6"/>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6"/>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6"/>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6"/>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86"/>
          <p:cNvGrpSpPr/>
          <p:nvPr/>
        </p:nvGrpSpPr>
        <p:grpSpPr>
          <a:xfrm>
            <a:off x="1295502" y="2284962"/>
            <a:ext cx="402645" cy="323917"/>
            <a:chOff x="1295502" y="2437362"/>
            <a:chExt cx="402645" cy="323917"/>
          </a:xfrm>
        </p:grpSpPr>
        <p:sp>
          <p:nvSpPr>
            <p:cNvPr id="12123" name="Google Shape;12123;p86"/>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6"/>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6"/>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6"/>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6"/>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6"/>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6"/>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6"/>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6"/>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6"/>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6"/>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6"/>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6"/>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6"/>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6"/>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6"/>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86"/>
          <p:cNvGrpSpPr/>
          <p:nvPr/>
        </p:nvGrpSpPr>
        <p:grpSpPr>
          <a:xfrm>
            <a:off x="882590" y="2285960"/>
            <a:ext cx="337310" cy="337047"/>
            <a:chOff x="882590" y="2438360"/>
            <a:chExt cx="337310" cy="337047"/>
          </a:xfrm>
        </p:grpSpPr>
        <p:sp>
          <p:nvSpPr>
            <p:cNvPr id="12140" name="Google Shape;12140;p86"/>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6"/>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6"/>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6"/>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6"/>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6"/>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6"/>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6"/>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6"/>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6"/>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6"/>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6"/>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6"/>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6"/>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6"/>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6"/>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6"/>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6"/>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6"/>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6"/>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6"/>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6"/>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6"/>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6"/>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86"/>
          <p:cNvGrpSpPr/>
          <p:nvPr/>
        </p:nvGrpSpPr>
        <p:grpSpPr>
          <a:xfrm>
            <a:off x="4885060" y="1366388"/>
            <a:ext cx="385786" cy="342588"/>
            <a:chOff x="4885060" y="1518788"/>
            <a:chExt cx="385786" cy="342588"/>
          </a:xfrm>
        </p:grpSpPr>
        <p:sp>
          <p:nvSpPr>
            <p:cNvPr id="12165" name="Google Shape;12165;p86"/>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6"/>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6"/>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6"/>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6"/>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6"/>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6"/>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6"/>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6"/>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6"/>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6"/>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6"/>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6"/>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6"/>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6"/>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6"/>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6"/>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6"/>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6"/>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86"/>
          <p:cNvGrpSpPr/>
          <p:nvPr/>
        </p:nvGrpSpPr>
        <p:grpSpPr>
          <a:xfrm>
            <a:off x="5394478" y="1362133"/>
            <a:ext cx="249076" cy="351096"/>
            <a:chOff x="5394478" y="1514533"/>
            <a:chExt cx="249076" cy="351096"/>
          </a:xfrm>
        </p:grpSpPr>
        <p:sp>
          <p:nvSpPr>
            <p:cNvPr id="12185" name="Google Shape;12185;p86"/>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6"/>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6"/>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6"/>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6"/>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6"/>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6"/>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6"/>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6"/>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6"/>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6"/>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6"/>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6"/>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6"/>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6"/>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6"/>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6"/>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6"/>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6"/>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6"/>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86"/>
          <p:cNvGrpSpPr/>
          <p:nvPr/>
        </p:nvGrpSpPr>
        <p:grpSpPr>
          <a:xfrm>
            <a:off x="5782259" y="1359612"/>
            <a:ext cx="356138" cy="356138"/>
            <a:chOff x="5782259" y="1512012"/>
            <a:chExt cx="356138" cy="356138"/>
          </a:xfrm>
        </p:grpSpPr>
        <p:sp>
          <p:nvSpPr>
            <p:cNvPr id="12206" name="Google Shape;12206;p86"/>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6"/>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6"/>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6"/>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6"/>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6"/>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6"/>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6"/>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6"/>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6"/>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6"/>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86"/>
          <p:cNvGrpSpPr/>
          <p:nvPr/>
        </p:nvGrpSpPr>
        <p:grpSpPr>
          <a:xfrm>
            <a:off x="6229598" y="1365652"/>
            <a:ext cx="343560" cy="343822"/>
            <a:chOff x="6229598" y="1518052"/>
            <a:chExt cx="343560" cy="343822"/>
          </a:xfrm>
        </p:grpSpPr>
        <p:sp>
          <p:nvSpPr>
            <p:cNvPr id="12218" name="Google Shape;12218;p86"/>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6"/>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6"/>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6"/>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6"/>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6"/>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6"/>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6"/>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6"/>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6"/>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6"/>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6"/>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6"/>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6"/>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6"/>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6"/>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6"/>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6"/>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6"/>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86"/>
          <p:cNvGrpSpPr/>
          <p:nvPr/>
        </p:nvGrpSpPr>
        <p:grpSpPr>
          <a:xfrm>
            <a:off x="870773" y="3205585"/>
            <a:ext cx="342824" cy="351228"/>
            <a:chOff x="870773" y="3357985"/>
            <a:chExt cx="342824" cy="351228"/>
          </a:xfrm>
        </p:grpSpPr>
        <p:sp>
          <p:nvSpPr>
            <p:cNvPr id="12238" name="Google Shape;12238;p86"/>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6"/>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6"/>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6"/>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6"/>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6"/>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6"/>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6"/>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86"/>
          <p:cNvGrpSpPr/>
          <p:nvPr/>
        </p:nvGrpSpPr>
        <p:grpSpPr>
          <a:xfrm>
            <a:off x="2743084" y="4147190"/>
            <a:ext cx="159372" cy="308896"/>
            <a:chOff x="2743084" y="4299590"/>
            <a:chExt cx="159372" cy="308896"/>
          </a:xfrm>
        </p:grpSpPr>
        <p:sp>
          <p:nvSpPr>
            <p:cNvPr id="12247" name="Google Shape;12247;p86"/>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6"/>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6"/>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6"/>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6"/>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6"/>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6"/>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6"/>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6"/>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6"/>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6"/>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6"/>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6"/>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6"/>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6"/>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86"/>
          <p:cNvGrpSpPr/>
          <p:nvPr/>
        </p:nvGrpSpPr>
        <p:grpSpPr>
          <a:xfrm>
            <a:off x="1293506" y="2787316"/>
            <a:ext cx="374730" cy="272211"/>
            <a:chOff x="1293506" y="2939716"/>
            <a:chExt cx="374730" cy="272211"/>
          </a:xfrm>
        </p:grpSpPr>
        <p:sp>
          <p:nvSpPr>
            <p:cNvPr id="12263" name="Google Shape;12263;p86"/>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6"/>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6"/>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6"/>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6"/>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6"/>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6"/>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6"/>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6"/>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6"/>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6"/>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6"/>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6"/>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6"/>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6"/>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6"/>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6"/>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6"/>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6"/>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6"/>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6"/>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6"/>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6"/>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6"/>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6"/>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6"/>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6"/>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6"/>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6"/>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6"/>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86"/>
          <p:cNvGrpSpPr/>
          <p:nvPr/>
        </p:nvGrpSpPr>
        <p:grpSpPr>
          <a:xfrm>
            <a:off x="6669900" y="1353074"/>
            <a:ext cx="345083" cy="369216"/>
            <a:chOff x="6669900" y="1505474"/>
            <a:chExt cx="345083" cy="369216"/>
          </a:xfrm>
        </p:grpSpPr>
        <p:sp>
          <p:nvSpPr>
            <p:cNvPr id="12294" name="Google Shape;12294;p86"/>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6"/>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6"/>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6"/>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6"/>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6"/>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6"/>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6"/>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6"/>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6"/>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6"/>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6"/>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6"/>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6"/>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6"/>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6"/>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6"/>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6"/>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6"/>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6"/>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6"/>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6"/>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86"/>
          <p:cNvGrpSpPr/>
          <p:nvPr/>
        </p:nvGrpSpPr>
        <p:grpSpPr>
          <a:xfrm>
            <a:off x="7117003" y="1365600"/>
            <a:ext cx="333003" cy="344085"/>
            <a:chOff x="7117003" y="1518000"/>
            <a:chExt cx="333003" cy="344085"/>
          </a:xfrm>
        </p:grpSpPr>
        <p:sp>
          <p:nvSpPr>
            <p:cNvPr id="12317" name="Google Shape;12317;p86"/>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6"/>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6"/>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6"/>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6"/>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6"/>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6"/>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6"/>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6"/>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6"/>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6"/>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6"/>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6"/>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6"/>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6"/>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6"/>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6"/>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6"/>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6"/>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6"/>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6"/>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6"/>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6"/>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6"/>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6"/>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6"/>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6"/>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6"/>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6"/>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6"/>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6"/>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6"/>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6"/>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6"/>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6"/>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6"/>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6"/>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6"/>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86"/>
          <p:cNvGrpSpPr/>
          <p:nvPr/>
        </p:nvGrpSpPr>
        <p:grpSpPr>
          <a:xfrm>
            <a:off x="2200238" y="4136765"/>
            <a:ext cx="374756" cy="329300"/>
            <a:chOff x="2200238" y="4289165"/>
            <a:chExt cx="374756" cy="329300"/>
          </a:xfrm>
        </p:grpSpPr>
        <p:sp>
          <p:nvSpPr>
            <p:cNvPr id="12356" name="Google Shape;12356;p86"/>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6"/>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6"/>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6"/>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6"/>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6"/>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6"/>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6"/>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6"/>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6"/>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6"/>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6"/>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6"/>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6"/>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6"/>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6"/>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6"/>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6"/>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6"/>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6"/>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6"/>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6"/>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86"/>
          <p:cNvGrpSpPr/>
          <p:nvPr/>
        </p:nvGrpSpPr>
        <p:grpSpPr>
          <a:xfrm>
            <a:off x="7556043" y="1347559"/>
            <a:ext cx="337283" cy="380192"/>
            <a:chOff x="7556043" y="1499959"/>
            <a:chExt cx="337283" cy="380192"/>
          </a:xfrm>
        </p:grpSpPr>
        <p:sp>
          <p:nvSpPr>
            <p:cNvPr id="12379" name="Google Shape;12379;p86"/>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6"/>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6"/>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6"/>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6"/>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6"/>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6"/>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6"/>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6"/>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6"/>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6"/>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6"/>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6"/>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6"/>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86"/>
          <p:cNvGrpSpPr/>
          <p:nvPr/>
        </p:nvGrpSpPr>
        <p:grpSpPr>
          <a:xfrm>
            <a:off x="4864446" y="3187807"/>
            <a:ext cx="395607" cy="387414"/>
            <a:chOff x="4864446" y="3340207"/>
            <a:chExt cx="395607" cy="387414"/>
          </a:xfrm>
        </p:grpSpPr>
        <p:sp>
          <p:nvSpPr>
            <p:cNvPr id="12394" name="Google Shape;12394;p86"/>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6"/>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6"/>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6"/>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6"/>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6"/>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6"/>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6"/>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6"/>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6"/>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6"/>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6"/>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6"/>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6"/>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6"/>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6"/>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6"/>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6"/>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6"/>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6"/>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6"/>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6"/>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6"/>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6"/>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6"/>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6"/>
          <p:cNvGrpSpPr/>
          <p:nvPr/>
        </p:nvGrpSpPr>
        <p:grpSpPr>
          <a:xfrm>
            <a:off x="3130367" y="4172085"/>
            <a:ext cx="297342" cy="258871"/>
            <a:chOff x="3130367" y="4324485"/>
            <a:chExt cx="297342" cy="258871"/>
          </a:xfrm>
        </p:grpSpPr>
        <p:sp>
          <p:nvSpPr>
            <p:cNvPr id="12420" name="Google Shape;12420;p86"/>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6"/>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6"/>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6"/>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6"/>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6"/>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6"/>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6"/>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6"/>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6"/>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6"/>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6"/>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6"/>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6"/>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6"/>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6"/>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6"/>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6"/>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6"/>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6"/>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6"/>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6"/>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6"/>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86"/>
          <p:cNvGrpSpPr/>
          <p:nvPr/>
        </p:nvGrpSpPr>
        <p:grpSpPr>
          <a:xfrm>
            <a:off x="5302988" y="3237439"/>
            <a:ext cx="394609" cy="286523"/>
            <a:chOff x="5302988" y="3389839"/>
            <a:chExt cx="394609" cy="286523"/>
          </a:xfrm>
        </p:grpSpPr>
        <p:sp>
          <p:nvSpPr>
            <p:cNvPr id="12444" name="Google Shape;12444;p86"/>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6"/>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6"/>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6"/>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6"/>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6"/>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6"/>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6"/>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6"/>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6"/>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6"/>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6"/>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6"/>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6"/>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6"/>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6"/>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6"/>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6"/>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6"/>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6"/>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6"/>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6"/>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6"/>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6"/>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6"/>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6"/>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6"/>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6"/>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6"/>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6"/>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6"/>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6"/>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6"/>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7" name="Google Shape;12477;p86"/>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8" name="Google Shape;12478;p86"/>
          <p:cNvGrpSpPr/>
          <p:nvPr/>
        </p:nvGrpSpPr>
        <p:grpSpPr>
          <a:xfrm>
            <a:off x="3060752" y="2751209"/>
            <a:ext cx="390565" cy="359578"/>
            <a:chOff x="3060752" y="2903609"/>
            <a:chExt cx="390565" cy="359578"/>
          </a:xfrm>
        </p:grpSpPr>
        <p:sp>
          <p:nvSpPr>
            <p:cNvPr id="12479" name="Google Shape;12479;p8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6"/>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6"/>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6"/>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6"/>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6"/>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6"/>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6"/>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6"/>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6"/>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6"/>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6"/>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6"/>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6"/>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6"/>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6"/>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6"/>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6"/>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6"/>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6"/>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6"/>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6"/>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6"/>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6"/>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6"/>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6"/>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6"/>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6"/>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6"/>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6"/>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6"/>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86"/>
          <p:cNvGrpSpPr/>
          <p:nvPr/>
        </p:nvGrpSpPr>
        <p:grpSpPr>
          <a:xfrm>
            <a:off x="5741031" y="3233657"/>
            <a:ext cx="394609" cy="294585"/>
            <a:chOff x="5741031" y="3386057"/>
            <a:chExt cx="394609" cy="294585"/>
          </a:xfrm>
        </p:grpSpPr>
        <p:sp>
          <p:nvSpPr>
            <p:cNvPr id="12514" name="Google Shape;12514;p86"/>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6"/>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6"/>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6"/>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6"/>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6"/>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6"/>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6"/>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6"/>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6"/>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6"/>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6"/>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6"/>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6"/>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6"/>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6"/>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6"/>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6"/>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6"/>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6"/>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6"/>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6"/>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6"/>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6"/>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6"/>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6"/>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6"/>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6"/>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6"/>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6"/>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4" name="Google Shape;12544;p86"/>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5" name="Google Shape;12545;p86"/>
          <p:cNvGrpSpPr/>
          <p:nvPr/>
        </p:nvGrpSpPr>
        <p:grpSpPr>
          <a:xfrm>
            <a:off x="6179074" y="3216326"/>
            <a:ext cx="394609" cy="328749"/>
            <a:chOff x="6179074" y="3368726"/>
            <a:chExt cx="394609" cy="328749"/>
          </a:xfrm>
        </p:grpSpPr>
        <p:sp>
          <p:nvSpPr>
            <p:cNvPr id="12546" name="Google Shape;12546;p86"/>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6"/>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6"/>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6"/>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6"/>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6"/>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6"/>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6"/>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6"/>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6"/>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6"/>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6"/>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6"/>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6"/>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6"/>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6"/>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6"/>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6"/>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6"/>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6"/>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6"/>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6"/>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6"/>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6"/>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6"/>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6"/>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6"/>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6"/>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6"/>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6"/>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6"/>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6"/>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6"/>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6"/>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6"/>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6"/>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6"/>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6"/>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6"/>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6"/>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6"/>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6"/>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6"/>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6"/>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6"/>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6"/>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6"/>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6"/>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6"/>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6"/>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6"/>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6"/>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6"/>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6"/>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6"/>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6"/>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6"/>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6"/>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6"/>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6"/>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6"/>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6"/>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6"/>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6"/>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6"/>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6"/>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6"/>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6"/>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6"/>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6"/>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6"/>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6"/>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6"/>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6"/>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6"/>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6"/>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6"/>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6"/>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6"/>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6"/>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6"/>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6"/>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6"/>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6"/>
          <p:cNvGrpSpPr/>
          <p:nvPr/>
        </p:nvGrpSpPr>
        <p:grpSpPr>
          <a:xfrm>
            <a:off x="7054924" y="3215328"/>
            <a:ext cx="394583" cy="331007"/>
            <a:chOff x="7054924" y="3367728"/>
            <a:chExt cx="394583" cy="331007"/>
          </a:xfrm>
        </p:grpSpPr>
        <p:sp>
          <p:nvSpPr>
            <p:cNvPr id="12630" name="Google Shape;12630;p86"/>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6"/>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6"/>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6"/>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6"/>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6"/>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6"/>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6"/>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6"/>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6"/>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6"/>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6"/>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6"/>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6"/>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6"/>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86"/>
          <p:cNvGrpSpPr/>
          <p:nvPr/>
        </p:nvGrpSpPr>
        <p:grpSpPr>
          <a:xfrm>
            <a:off x="7492967" y="3209025"/>
            <a:ext cx="394583" cy="343586"/>
            <a:chOff x="7492967" y="3361425"/>
            <a:chExt cx="394583" cy="343586"/>
          </a:xfrm>
        </p:grpSpPr>
        <p:sp>
          <p:nvSpPr>
            <p:cNvPr id="12646" name="Google Shape;12646;p86"/>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6"/>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6"/>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6"/>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6"/>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6"/>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6"/>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6"/>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6"/>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6"/>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6"/>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6"/>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6"/>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6"/>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6"/>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6"/>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6"/>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6"/>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6"/>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6"/>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6"/>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6"/>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6"/>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86"/>
          <p:cNvGrpSpPr/>
          <p:nvPr/>
        </p:nvGrpSpPr>
        <p:grpSpPr>
          <a:xfrm>
            <a:off x="7935527" y="3200754"/>
            <a:ext cx="385287" cy="360156"/>
            <a:chOff x="7935527" y="3353154"/>
            <a:chExt cx="385287" cy="360156"/>
          </a:xfrm>
        </p:grpSpPr>
        <p:sp>
          <p:nvSpPr>
            <p:cNvPr id="12670" name="Google Shape;12670;p86"/>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6"/>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6"/>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6"/>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6"/>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6"/>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6"/>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6"/>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6"/>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6"/>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6"/>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6"/>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86"/>
          <p:cNvGrpSpPr/>
          <p:nvPr/>
        </p:nvGrpSpPr>
        <p:grpSpPr>
          <a:xfrm>
            <a:off x="5319821" y="1833842"/>
            <a:ext cx="348103" cy="348103"/>
            <a:chOff x="5319821" y="1986242"/>
            <a:chExt cx="348103" cy="348103"/>
          </a:xfrm>
        </p:grpSpPr>
        <p:sp>
          <p:nvSpPr>
            <p:cNvPr id="12683" name="Google Shape;12683;p86"/>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6"/>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6"/>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6"/>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6"/>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6"/>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6"/>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6"/>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6"/>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6"/>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6"/>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6"/>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6"/>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6"/>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6"/>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6"/>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6"/>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6"/>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6"/>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6"/>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6"/>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6"/>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6"/>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6"/>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6"/>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6"/>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6"/>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6"/>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6"/>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6"/>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6"/>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6"/>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6"/>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6"/>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6"/>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6"/>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6"/>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86"/>
          <p:cNvGrpSpPr/>
          <p:nvPr/>
        </p:nvGrpSpPr>
        <p:grpSpPr>
          <a:xfrm>
            <a:off x="5765926" y="1824283"/>
            <a:ext cx="348339" cy="348103"/>
            <a:chOff x="5765926" y="1976683"/>
            <a:chExt cx="348339" cy="348103"/>
          </a:xfrm>
        </p:grpSpPr>
        <p:sp>
          <p:nvSpPr>
            <p:cNvPr id="12721" name="Google Shape;12721;p86"/>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6"/>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6"/>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6"/>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6"/>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6"/>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6"/>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6"/>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6"/>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6"/>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6"/>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6"/>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6"/>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6"/>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6"/>
          <p:cNvGrpSpPr/>
          <p:nvPr/>
        </p:nvGrpSpPr>
        <p:grpSpPr>
          <a:xfrm>
            <a:off x="6191390" y="1829089"/>
            <a:ext cx="389068" cy="347787"/>
            <a:chOff x="6191390" y="1981489"/>
            <a:chExt cx="389068" cy="347787"/>
          </a:xfrm>
        </p:grpSpPr>
        <p:sp>
          <p:nvSpPr>
            <p:cNvPr id="12736" name="Google Shape;12736;p86"/>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6"/>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6"/>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6"/>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6"/>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6"/>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6"/>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86"/>
          <p:cNvGrpSpPr/>
          <p:nvPr/>
        </p:nvGrpSpPr>
        <p:grpSpPr>
          <a:xfrm>
            <a:off x="6657846" y="1855191"/>
            <a:ext cx="348103" cy="295714"/>
            <a:chOff x="6657846" y="2007591"/>
            <a:chExt cx="348103" cy="295714"/>
          </a:xfrm>
        </p:grpSpPr>
        <p:sp>
          <p:nvSpPr>
            <p:cNvPr id="12744" name="Google Shape;12744;p86"/>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6"/>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6"/>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6"/>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6"/>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6"/>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6"/>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6"/>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6"/>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6"/>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6"/>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6"/>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6"/>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6"/>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6"/>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6"/>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6"/>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6"/>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6"/>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6"/>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6"/>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6"/>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6"/>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6"/>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6"/>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6"/>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86"/>
          <p:cNvGrpSpPr/>
          <p:nvPr/>
        </p:nvGrpSpPr>
        <p:grpSpPr>
          <a:xfrm>
            <a:off x="7104188" y="1819504"/>
            <a:ext cx="347341" cy="348103"/>
            <a:chOff x="7104188" y="1971904"/>
            <a:chExt cx="347341" cy="348103"/>
          </a:xfrm>
        </p:grpSpPr>
        <p:sp>
          <p:nvSpPr>
            <p:cNvPr id="12771" name="Google Shape;12771;p86"/>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6"/>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6"/>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6"/>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6"/>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6"/>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6"/>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6"/>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6"/>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6"/>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6"/>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6"/>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6"/>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6"/>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6"/>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6"/>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6"/>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6"/>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6"/>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6"/>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6"/>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6"/>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6"/>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6"/>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6"/>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6"/>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6"/>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6"/>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6"/>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6"/>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86"/>
          <p:cNvGrpSpPr/>
          <p:nvPr/>
        </p:nvGrpSpPr>
        <p:grpSpPr>
          <a:xfrm>
            <a:off x="7551264" y="1819504"/>
            <a:ext cx="344321" cy="348155"/>
            <a:chOff x="7551264" y="1971904"/>
            <a:chExt cx="344321" cy="348155"/>
          </a:xfrm>
        </p:grpSpPr>
        <p:sp>
          <p:nvSpPr>
            <p:cNvPr id="12802" name="Google Shape;12802;p86"/>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6"/>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6"/>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6"/>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6"/>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6"/>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6"/>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6"/>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6"/>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6"/>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6"/>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6"/>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6"/>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6"/>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6"/>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6"/>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6"/>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6"/>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6"/>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86"/>
          <p:cNvGrpSpPr/>
          <p:nvPr/>
        </p:nvGrpSpPr>
        <p:grpSpPr>
          <a:xfrm>
            <a:off x="7992826" y="1365390"/>
            <a:ext cx="317431" cy="344584"/>
            <a:chOff x="7992826" y="1517790"/>
            <a:chExt cx="317431" cy="344584"/>
          </a:xfrm>
        </p:grpSpPr>
        <p:sp>
          <p:nvSpPr>
            <p:cNvPr id="12822" name="Google Shape;12822;p86"/>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6"/>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6"/>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6"/>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6"/>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6"/>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6"/>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6"/>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6"/>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6"/>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6"/>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6"/>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6"/>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6"/>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6"/>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6"/>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6"/>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86"/>
          <p:cNvGrpSpPr/>
          <p:nvPr/>
        </p:nvGrpSpPr>
        <p:grpSpPr>
          <a:xfrm>
            <a:off x="7992065" y="1819504"/>
            <a:ext cx="351621" cy="348103"/>
            <a:chOff x="7992065" y="1971904"/>
            <a:chExt cx="351621" cy="348103"/>
          </a:xfrm>
        </p:grpSpPr>
        <p:sp>
          <p:nvSpPr>
            <p:cNvPr id="12840" name="Google Shape;12840;p86"/>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6"/>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6"/>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6"/>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6"/>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6"/>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6"/>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6"/>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6"/>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6"/>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6"/>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6"/>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6"/>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6"/>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6"/>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86"/>
          <p:cNvGrpSpPr/>
          <p:nvPr/>
        </p:nvGrpSpPr>
        <p:grpSpPr>
          <a:xfrm>
            <a:off x="4911189" y="3641055"/>
            <a:ext cx="296580" cy="364935"/>
            <a:chOff x="4911189" y="3793455"/>
            <a:chExt cx="296580" cy="364935"/>
          </a:xfrm>
        </p:grpSpPr>
        <p:sp>
          <p:nvSpPr>
            <p:cNvPr id="12856" name="Google Shape;12856;p86"/>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6"/>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6"/>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6"/>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6"/>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6"/>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6"/>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6"/>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6"/>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6"/>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6"/>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6"/>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6"/>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6"/>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6"/>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6"/>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6"/>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6"/>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6"/>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6"/>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86"/>
          <p:cNvGrpSpPr/>
          <p:nvPr/>
        </p:nvGrpSpPr>
        <p:grpSpPr>
          <a:xfrm>
            <a:off x="5341433" y="3640871"/>
            <a:ext cx="330272" cy="329117"/>
            <a:chOff x="5341433" y="3793271"/>
            <a:chExt cx="330272" cy="329117"/>
          </a:xfrm>
        </p:grpSpPr>
        <p:sp>
          <p:nvSpPr>
            <p:cNvPr id="12877" name="Google Shape;12877;p86"/>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6"/>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6"/>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6"/>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6"/>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6"/>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6"/>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6"/>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6"/>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6"/>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6"/>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6"/>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6"/>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6"/>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6"/>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6"/>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86"/>
          <p:cNvGrpSpPr/>
          <p:nvPr/>
        </p:nvGrpSpPr>
        <p:grpSpPr>
          <a:xfrm>
            <a:off x="5744051" y="3613850"/>
            <a:ext cx="428511" cy="383186"/>
            <a:chOff x="5744051" y="3766250"/>
            <a:chExt cx="428511" cy="383186"/>
          </a:xfrm>
        </p:grpSpPr>
        <p:sp>
          <p:nvSpPr>
            <p:cNvPr id="12894" name="Google Shape;12894;p86"/>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6"/>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6"/>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6"/>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6"/>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6"/>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6"/>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6"/>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6"/>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6"/>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6"/>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6"/>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6"/>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6"/>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6"/>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6"/>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6"/>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86"/>
          <p:cNvGrpSpPr/>
          <p:nvPr/>
        </p:nvGrpSpPr>
        <p:grpSpPr>
          <a:xfrm>
            <a:off x="6678697" y="3640924"/>
            <a:ext cx="342824" cy="328985"/>
            <a:chOff x="6678697" y="3793324"/>
            <a:chExt cx="342824" cy="328985"/>
          </a:xfrm>
        </p:grpSpPr>
        <p:sp>
          <p:nvSpPr>
            <p:cNvPr id="12912" name="Google Shape;12912;p86"/>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6"/>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6"/>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6"/>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6"/>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6"/>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6"/>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6"/>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86"/>
          <p:cNvGrpSpPr/>
          <p:nvPr/>
        </p:nvGrpSpPr>
        <p:grpSpPr>
          <a:xfrm>
            <a:off x="7101903" y="3609622"/>
            <a:ext cx="398627" cy="392088"/>
            <a:chOff x="7101903" y="3762022"/>
            <a:chExt cx="398627" cy="392088"/>
          </a:xfrm>
        </p:grpSpPr>
        <p:sp>
          <p:nvSpPr>
            <p:cNvPr id="12921" name="Google Shape;12921;p86"/>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6"/>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6"/>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6"/>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6"/>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6"/>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6"/>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6"/>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6"/>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6"/>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6"/>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6"/>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6"/>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6"/>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6"/>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6"/>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86"/>
          <p:cNvGrpSpPr/>
          <p:nvPr/>
        </p:nvGrpSpPr>
        <p:grpSpPr>
          <a:xfrm>
            <a:off x="7541469" y="3641055"/>
            <a:ext cx="407897" cy="328985"/>
            <a:chOff x="7541469" y="3793455"/>
            <a:chExt cx="407897" cy="328985"/>
          </a:xfrm>
        </p:grpSpPr>
        <p:sp>
          <p:nvSpPr>
            <p:cNvPr id="12940" name="Google Shape;12940;p86"/>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6"/>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6"/>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6"/>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6"/>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6"/>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6"/>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6"/>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6"/>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6"/>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6"/>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6"/>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6"/>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6"/>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6"/>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6"/>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6"/>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6"/>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6"/>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6"/>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6"/>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6"/>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6"/>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6"/>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6"/>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6"/>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6"/>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6"/>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6"/>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6"/>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86"/>
          <p:cNvGrpSpPr/>
          <p:nvPr/>
        </p:nvGrpSpPr>
        <p:grpSpPr>
          <a:xfrm>
            <a:off x="5310288" y="2803912"/>
            <a:ext cx="432292" cy="264412"/>
            <a:chOff x="5310288" y="2956312"/>
            <a:chExt cx="432292" cy="264412"/>
          </a:xfrm>
        </p:grpSpPr>
        <p:sp>
          <p:nvSpPr>
            <p:cNvPr id="12971" name="Google Shape;12971;p86"/>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6"/>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6"/>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6"/>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6"/>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6"/>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6"/>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6"/>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6"/>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6"/>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6"/>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6"/>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6"/>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6"/>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6"/>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6"/>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6"/>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6"/>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6"/>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6"/>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6"/>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6"/>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6"/>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6"/>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6"/>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6"/>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6"/>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86"/>
          <p:cNvGrpSpPr/>
          <p:nvPr/>
        </p:nvGrpSpPr>
        <p:grpSpPr>
          <a:xfrm>
            <a:off x="4879047" y="2279920"/>
            <a:ext cx="398075" cy="340303"/>
            <a:chOff x="4879047" y="2432320"/>
            <a:chExt cx="398075" cy="340303"/>
          </a:xfrm>
        </p:grpSpPr>
        <p:sp>
          <p:nvSpPr>
            <p:cNvPr id="12999" name="Google Shape;12999;p86"/>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6"/>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6"/>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6"/>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6"/>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6"/>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6"/>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6"/>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6"/>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6"/>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6"/>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6"/>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6"/>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6"/>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6"/>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6"/>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6"/>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6"/>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6"/>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6"/>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6"/>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6"/>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6"/>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6"/>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6"/>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6"/>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86"/>
          <p:cNvGrpSpPr/>
          <p:nvPr/>
        </p:nvGrpSpPr>
        <p:grpSpPr>
          <a:xfrm>
            <a:off x="5388701" y="2241423"/>
            <a:ext cx="280982" cy="395896"/>
            <a:chOff x="5388701" y="2393823"/>
            <a:chExt cx="280982" cy="395896"/>
          </a:xfrm>
        </p:grpSpPr>
        <p:sp>
          <p:nvSpPr>
            <p:cNvPr id="13026" name="Google Shape;13026;p86"/>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6"/>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6"/>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6"/>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6"/>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6"/>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6"/>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6"/>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6"/>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6"/>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6"/>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6"/>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6"/>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6"/>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6"/>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6"/>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6"/>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6"/>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6"/>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6"/>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6"/>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6"/>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6"/>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6"/>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6"/>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6"/>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6"/>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6"/>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6"/>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6"/>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86"/>
          <p:cNvGrpSpPr/>
          <p:nvPr/>
        </p:nvGrpSpPr>
        <p:grpSpPr>
          <a:xfrm>
            <a:off x="5743289" y="2286722"/>
            <a:ext cx="444871" cy="316407"/>
            <a:chOff x="5743289" y="2439122"/>
            <a:chExt cx="444871" cy="316407"/>
          </a:xfrm>
        </p:grpSpPr>
        <p:sp>
          <p:nvSpPr>
            <p:cNvPr id="13057" name="Google Shape;13057;p86"/>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6"/>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6"/>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6"/>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6"/>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6"/>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6"/>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6"/>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6"/>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6"/>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6"/>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6"/>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6"/>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6"/>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6"/>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6"/>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6"/>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6"/>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6"/>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6"/>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6"/>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6"/>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6"/>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6"/>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6"/>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6"/>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6"/>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6"/>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6"/>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86"/>
          <p:cNvGrpSpPr/>
          <p:nvPr/>
        </p:nvGrpSpPr>
        <p:grpSpPr>
          <a:xfrm>
            <a:off x="6230360" y="2280183"/>
            <a:ext cx="351359" cy="363412"/>
            <a:chOff x="6230360" y="2432583"/>
            <a:chExt cx="351359" cy="363412"/>
          </a:xfrm>
        </p:grpSpPr>
        <p:sp>
          <p:nvSpPr>
            <p:cNvPr id="13087" name="Google Shape;13087;p86"/>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6"/>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6"/>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6"/>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6"/>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6"/>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6"/>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6"/>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6"/>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6"/>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6"/>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6"/>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6"/>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6"/>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6"/>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6"/>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6"/>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6"/>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6"/>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6"/>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6"/>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8" name="Google Shape;13108;p86"/>
          <p:cNvGrpSpPr/>
          <p:nvPr/>
        </p:nvGrpSpPr>
        <p:grpSpPr>
          <a:xfrm>
            <a:off x="6633976" y="2307152"/>
            <a:ext cx="387781" cy="286680"/>
            <a:chOff x="6633976" y="2459552"/>
            <a:chExt cx="387781" cy="286680"/>
          </a:xfrm>
        </p:grpSpPr>
        <p:sp>
          <p:nvSpPr>
            <p:cNvPr id="13109" name="Google Shape;13109;p86"/>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6"/>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6"/>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6"/>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6"/>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6"/>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6"/>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86"/>
          <p:cNvGrpSpPr/>
          <p:nvPr/>
        </p:nvGrpSpPr>
        <p:grpSpPr>
          <a:xfrm>
            <a:off x="7091110" y="2276165"/>
            <a:ext cx="376989" cy="348864"/>
            <a:chOff x="7091110" y="2428565"/>
            <a:chExt cx="376989" cy="348864"/>
          </a:xfrm>
        </p:grpSpPr>
        <p:sp>
          <p:nvSpPr>
            <p:cNvPr id="13117" name="Google Shape;13117;p86"/>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6"/>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6"/>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6"/>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6"/>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6"/>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6"/>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6"/>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6"/>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6"/>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6"/>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6"/>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6"/>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6"/>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6"/>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6"/>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6"/>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6"/>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6"/>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6"/>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6"/>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6"/>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6"/>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6"/>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6"/>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6"/>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6"/>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6"/>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6"/>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6"/>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6"/>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86"/>
          <p:cNvGrpSpPr/>
          <p:nvPr/>
        </p:nvGrpSpPr>
        <p:grpSpPr>
          <a:xfrm>
            <a:off x="7536427" y="2262825"/>
            <a:ext cx="369715" cy="375492"/>
            <a:chOff x="7536427" y="2415225"/>
            <a:chExt cx="369715" cy="375492"/>
          </a:xfrm>
        </p:grpSpPr>
        <p:sp>
          <p:nvSpPr>
            <p:cNvPr id="13149" name="Google Shape;13149;p86"/>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6"/>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6"/>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6"/>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6"/>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6"/>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6"/>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6"/>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6"/>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6"/>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6"/>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6"/>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6"/>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6"/>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6"/>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6"/>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6"/>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6"/>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6"/>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6"/>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6"/>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6"/>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6"/>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6"/>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6"/>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6"/>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6"/>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6"/>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6"/>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6"/>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6"/>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6"/>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6"/>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6"/>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6"/>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6"/>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6"/>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6"/>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86"/>
          <p:cNvGrpSpPr/>
          <p:nvPr/>
        </p:nvGrpSpPr>
        <p:grpSpPr>
          <a:xfrm>
            <a:off x="7980773" y="2276402"/>
            <a:ext cx="353381" cy="358160"/>
            <a:chOff x="7980773" y="2428802"/>
            <a:chExt cx="353381" cy="358160"/>
          </a:xfrm>
        </p:grpSpPr>
        <p:sp>
          <p:nvSpPr>
            <p:cNvPr id="13188" name="Google Shape;13188;p86"/>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6"/>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6"/>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6"/>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6"/>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6"/>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6"/>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6"/>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6"/>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6"/>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6"/>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6"/>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6"/>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6"/>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6"/>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6"/>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6"/>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6"/>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6"/>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6"/>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6"/>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6"/>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6"/>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6"/>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6"/>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6"/>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6"/>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6"/>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6"/>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6"/>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86"/>
          <p:cNvGrpSpPr/>
          <p:nvPr/>
        </p:nvGrpSpPr>
        <p:grpSpPr>
          <a:xfrm>
            <a:off x="4886058" y="4138840"/>
            <a:ext cx="346343" cy="343953"/>
            <a:chOff x="4886058" y="4291240"/>
            <a:chExt cx="346343" cy="343953"/>
          </a:xfrm>
        </p:grpSpPr>
        <p:sp>
          <p:nvSpPr>
            <p:cNvPr id="13219" name="Google Shape;13219;p86"/>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6"/>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6"/>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6"/>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6"/>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6"/>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6"/>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6"/>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6"/>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6"/>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6"/>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6"/>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6"/>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86"/>
          <p:cNvGrpSpPr/>
          <p:nvPr/>
        </p:nvGrpSpPr>
        <p:grpSpPr>
          <a:xfrm>
            <a:off x="5344216" y="4138656"/>
            <a:ext cx="304616" cy="343560"/>
            <a:chOff x="5344216" y="4291056"/>
            <a:chExt cx="304616" cy="343560"/>
          </a:xfrm>
        </p:grpSpPr>
        <p:sp>
          <p:nvSpPr>
            <p:cNvPr id="13233" name="Google Shape;13233;p86"/>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6"/>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6"/>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6"/>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6"/>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6"/>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6"/>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6"/>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6"/>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6"/>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6"/>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86"/>
          <p:cNvGrpSpPr/>
          <p:nvPr/>
        </p:nvGrpSpPr>
        <p:grpSpPr>
          <a:xfrm>
            <a:off x="6279999" y="4112022"/>
            <a:ext cx="204093" cy="343743"/>
            <a:chOff x="6271562" y="4290872"/>
            <a:chExt cx="204093" cy="343743"/>
          </a:xfrm>
        </p:grpSpPr>
        <p:sp>
          <p:nvSpPr>
            <p:cNvPr id="13245" name="Google Shape;13245;p86"/>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6"/>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6"/>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6"/>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6"/>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6"/>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6"/>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6"/>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6"/>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6"/>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6"/>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6"/>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86"/>
          <p:cNvGrpSpPr/>
          <p:nvPr/>
        </p:nvGrpSpPr>
        <p:grpSpPr>
          <a:xfrm>
            <a:off x="6639491" y="4176838"/>
            <a:ext cx="344085" cy="267195"/>
            <a:chOff x="6639491" y="4329238"/>
            <a:chExt cx="344085" cy="267195"/>
          </a:xfrm>
        </p:grpSpPr>
        <p:sp>
          <p:nvSpPr>
            <p:cNvPr id="13258" name="Google Shape;13258;p86"/>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6"/>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6"/>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6"/>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6"/>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6"/>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6"/>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6"/>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6"/>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6"/>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6"/>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6"/>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6"/>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6"/>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6"/>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6"/>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6"/>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6"/>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6"/>
          <p:cNvGrpSpPr/>
          <p:nvPr/>
        </p:nvGrpSpPr>
        <p:grpSpPr>
          <a:xfrm>
            <a:off x="7133336" y="4138656"/>
            <a:ext cx="232979" cy="343560"/>
            <a:chOff x="7133336" y="4291056"/>
            <a:chExt cx="232979" cy="343560"/>
          </a:xfrm>
        </p:grpSpPr>
        <p:sp>
          <p:nvSpPr>
            <p:cNvPr id="13277" name="Google Shape;13277;p86"/>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6"/>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6"/>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6"/>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6"/>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6"/>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6"/>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6"/>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6"/>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6"/>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6"/>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6"/>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6"/>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6"/>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6"/>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6"/>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6"/>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86"/>
          <p:cNvGrpSpPr/>
          <p:nvPr/>
        </p:nvGrpSpPr>
        <p:grpSpPr>
          <a:xfrm>
            <a:off x="7571379" y="4138656"/>
            <a:ext cx="232979" cy="343560"/>
            <a:chOff x="7571379" y="4291056"/>
            <a:chExt cx="232979" cy="343560"/>
          </a:xfrm>
        </p:grpSpPr>
        <p:sp>
          <p:nvSpPr>
            <p:cNvPr id="13295" name="Google Shape;13295;p86"/>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6"/>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6"/>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6"/>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6"/>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6"/>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6"/>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6"/>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6"/>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6"/>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6"/>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6"/>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6"/>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6"/>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6"/>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6"/>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86"/>
          <p:cNvGrpSpPr/>
          <p:nvPr/>
        </p:nvGrpSpPr>
        <p:grpSpPr>
          <a:xfrm>
            <a:off x="6666381" y="3195475"/>
            <a:ext cx="295819" cy="370712"/>
            <a:chOff x="6666381" y="3347875"/>
            <a:chExt cx="295819" cy="370712"/>
          </a:xfrm>
        </p:grpSpPr>
        <p:sp>
          <p:nvSpPr>
            <p:cNvPr id="13312" name="Google Shape;13312;p86"/>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6"/>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6"/>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6"/>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6"/>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6"/>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6"/>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6"/>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6"/>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6"/>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6"/>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6"/>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6"/>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6"/>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6"/>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6"/>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6"/>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6"/>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6"/>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6"/>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6"/>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6"/>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6"/>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6"/>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6"/>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6"/>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6"/>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6"/>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6"/>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6"/>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6"/>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6"/>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6"/>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6"/>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6"/>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6"/>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6"/>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6"/>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6"/>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6"/>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86"/>
          <p:cNvGrpSpPr/>
          <p:nvPr/>
        </p:nvGrpSpPr>
        <p:grpSpPr>
          <a:xfrm>
            <a:off x="4877760" y="2735059"/>
            <a:ext cx="389567" cy="390329"/>
            <a:chOff x="4877760" y="2887459"/>
            <a:chExt cx="389567" cy="390329"/>
          </a:xfrm>
        </p:grpSpPr>
        <p:sp>
          <p:nvSpPr>
            <p:cNvPr id="13353" name="Google Shape;13353;p86"/>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6"/>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6"/>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6"/>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6"/>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6"/>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6"/>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6"/>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6"/>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6"/>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6"/>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6"/>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6"/>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6"/>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6"/>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6"/>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6"/>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6"/>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6"/>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6"/>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6"/>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6"/>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6"/>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6"/>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6"/>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6"/>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6"/>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6"/>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6"/>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6"/>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6"/>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6"/>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6"/>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6"/>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6"/>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6"/>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6"/>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6"/>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6"/>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6"/>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6"/>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6"/>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6"/>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6"/>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7" name="Google Shape;13397;p86"/>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6"/>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6"/>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6"/>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6"/>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2" name="Google Shape;13402;p86"/>
          <p:cNvGrpSpPr/>
          <p:nvPr/>
        </p:nvGrpSpPr>
        <p:grpSpPr>
          <a:xfrm>
            <a:off x="5779239" y="2735295"/>
            <a:ext cx="314411" cy="389830"/>
            <a:chOff x="5779239" y="2887695"/>
            <a:chExt cx="314411" cy="389830"/>
          </a:xfrm>
        </p:grpSpPr>
        <p:sp>
          <p:nvSpPr>
            <p:cNvPr id="13403" name="Google Shape;13403;p86"/>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6"/>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6"/>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6"/>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6"/>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6"/>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6"/>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6"/>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6"/>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6"/>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6"/>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6"/>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6"/>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6"/>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6"/>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6"/>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6"/>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6"/>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6"/>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6"/>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6"/>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6"/>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6"/>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6"/>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6"/>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6"/>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6"/>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6"/>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6"/>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6"/>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6"/>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6"/>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6"/>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6"/>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6"/>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6"/>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6"/>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6"/>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6"/>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6"/>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6"/>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6"/>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6"/>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6"/>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86"/>
          <p:cNvGrpSpPr/>
          <p:nvPr/>
        </p:nvGrpSpPr>
        <p:grpSpPr>
          <a:xfrm>
            <a:off x="6190130" y="2788577"/>
            <a:ext cx="389830" cy="283004"/>
            <a:chOff x="6190130" y="2940977"/>
            <a:chExt cx="389830" cy="283004"/>
          </a:xfrm>
        </p:grpSpPr>
        <p:sp>
          <p:nvSpPr>
            <p:cNvPr id="13448" name="Google Shape;13448;p86"/>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6"/>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6"/>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6"/>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6"/>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6"/>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6"/>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6"/>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6"/>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6"/>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6"/>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6"/>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6"/>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6"/>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6"/>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6"/>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6"/>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6"/>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6"/>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6"/>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6"/>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6"/>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6"/>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6"/>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6"/>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6"/>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6"/>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6"/>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6"/>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6"/>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86"/>
          <p:cNvGrpSpPr/>
          <p:nvPr/>
        </p:nvGrpSpPr>
        <p:grpSpPr>
          <a:xfrm>
            <a:off x="6633976" y="2747874"/>
            <a:ext cx="389803" cy="364673"/>
            <a:chOff x="6633976" y="2900274"/>
            <a:chExt cx="389803" cy="364673"/>
          </a:xfrm>
        </p:grpSpPr>
        <p:sp>
          <p:nvSpPr>
            <p:cNvPr id="13479" name="Google Shape;13479;p86"/>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6"/>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6"/>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6"/>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6"/>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6"/>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6"/>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6"/>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6"/>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6"/>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6"/>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6"/>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6"/>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6"/>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6"/>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6"/>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6"/>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86"/>
          <p:cNvGrpSpPr/>
          <p:nvPr/>
        </p:nvGrpSpPr>
        <p:grpSpPr>
          <a:xfrm>
            <a:off x="7517835" y="2733037"/>
            <a:ext cx="364935" cy="382529"/>
            <a:chOff x="7517835" y="2885437"/>
            <a:chExt cx="364935" cy="382529"/>
          </a:xfrm>
        </p:grpSpPr>
        <p:sp>
          <p:nvSpPr>
            <p:cNvPr id="13497" name="Google Shape;13497;p86"/>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6"/>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6"/>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6"/>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6"/>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6"/>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6"/>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6"/>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6"/>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6"/>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6"/>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6"/>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6"/>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6"/>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6"/>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6"/>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6"/>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6"/>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6"/>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6"/>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6"/>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6"/>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6"/>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6"/>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6"/>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6"/>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6"/>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6"/>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6"/>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6"/>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6"/>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6"/>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6"/>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6"/>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6"/>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6"/>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6"/>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86"/>
          <p:cNvGrpSpPr/>
          <p:nvPr/>
        </p:nvGrpSpPr>
        <p:grpSpPr>
          <a:xfrm>
            <a:off x="7087591" y="2734744"/>
            <a:ext cx="358160" cy="385602"/>
            <a:chOff x="7087591" y="2887144"/>
            <a:chExt cx="358160" cy="385602"/>
          </a:xfrm>
        </p:grpSpPr>
        <p:sp>
          <p:nvSpPr>
            <p:cNvPr id="13535" name="Google Shape;13535;p86"/>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6"/>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6"/>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6"/>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6"/>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6"/>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6"/>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6"/>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6"/>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6"/>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6"/>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6"/>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6"/>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6"/>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6"/>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6"/>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6"/>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6"/>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6"/>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86"/>
          <p:cNvGrpSpPr/>
          <p:nvPr/>
        </p:nvGrpSpPr>
        <p:grpSpPr>
          <a:xfrm>
            <a:off x="7951362" y="2733037"/>
            <a:ext cx="382529" cy="382529"/>
            <a:chOff x="7951362" y="2885437"/>
            <a:chExt cx="382529" cy="382529"/>
          </a:xfrm>
        </p:grpSpPr>
        <p:sp>
          <p:nvSpPr>
            <p:cNvPr id="13555" name="Google Shape;13555;p86"/>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6"/>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6"/>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6"/>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6"/>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6"/>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6"/>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6"/>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6"/>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6"/>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6"/>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6"/>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6"/>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6"/>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6"/>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6"/>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6"/>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6"/>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6"/>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6"/>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6"/>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6"/>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6"/>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6"/>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6"/>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6"/>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6"/>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6"/>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6"/>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6"/>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6"/>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6"/>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6"/>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6"/>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6"/>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6"/>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6"/>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6"/>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6"/>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6"/>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6"/>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6"/>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6"/>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6"/>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6"/>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6"/>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6"/>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6"/>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6"/>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86"/>
          <p:cNvGrpSpPr/>
          <p:nvPr/>
        </p:nvGrpSpPr>
        <p:grpSpPr>
          <a:xfrm>
            <a:off x="8054406" y="3662089"/>
            <a:ext cx="276964" cy="336601"/>
            <a:chOff x="8054406" y="3814489"/>
            <a:chExt cx="276964" cy="336601"/>
          </a:xfrm>
        </p:grpSpPr>
        <p:sp>
          <p:nvSpPr>
            <p:cNvPr id="13605" name="Google Shape;13605;p86"/>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6"/>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6"/>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6"/>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6"/>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6"/>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6"/>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6"/>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6"/>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86"/>
          <p:cNvGrpSpPr/>
          <p:nvPr/>
        </p:nvGrpSpPr>
        <p:grpSpPr>
          <a:xfrm>
            <a:off x="7936787" y="4142674"/>
            <a:ext cx="378249" cy="335524"/>
            <a:chOff x="7936787" y="4295074"/>
            <a:chExt cx="378249" cy="335524"/>
          </a:xfrm>
        </p:grpSpPr>
        <p:sp>
          <p:nvSpPr>
            <p:cNvPr id="13615" name="Google Shape;13615;p86"/>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6"/>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6"/>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6"/>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6"/>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6"/>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6"/>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6"/>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6"/>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6"/>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6"/>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6"/>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6"/>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6"/>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6"/>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6"/>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86"/>
          <p:cNvGrpSpPr/>
          <p:nvPr/>
        </p:nvGrpSpPr>
        <p:grpSpPr>
          <a:xfrm>
            <a:off x="4886058" y="1813490"/>
            <a:ext cx="388569" cy="388307"/>
            <a:chOff x="4886058" y="1965890"/>
            <a:chExt cx="388569" cy="388307"/>
          </a:xfrm>
        </p:grpSpPr>
        <p:sp>
          <p:nvSpPr>
            <p:cNvPr id="13632" name="Google Shape;13632;p86"/>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6"/>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6"/>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6"/>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6"/>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6"/>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6"/>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6"/>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6"/>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6"/>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6"/>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3" name="Google Shape;13643;p86"/>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3644" name="Google Shape;13644;p86"/>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48" name="Shape 13648"/>
        <p:cNvGrpSpPr/>
        <p:nvPr/>
      </p:nvGrpSpPr>
      <p:grpSpPr>
        <a:xfrm>
          <a:off x="0" y="0"/>
          <a:ext cx="0" cy="0"/>
          <a:chOff x="0" y="0"/>
          <a:chExt cx="0" cy="0"/>
        </a:xfrm>
      </p:grpSpPr>
      <p:grpSp>
        <p:nvGrpSpPr>
          <p:cNvPr id="13649" name="Google Shape;13649;p87"/>
          <p:cNvGrpSpPr/>
          <p:nvPr/>
        </p:nvGrpSpPr>
        <p:grpSpPr>
          <a:xfrm>
            <a:off x="1765162" y="3194389"/>
            <a:ext cx="292801" cy="359258"/>
            <a:chOff x="1765162" y="3346789"/>
            <a:chExt cx="292801" cy="359258"/>
          </a:xfrm>
        </p:grpSpPr>
        <p:sp>
          <p:nvSpPr>
            <p:cNvPr id="13650" name="Google Shape;13650;p87"/>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7"/>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7"/>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7"/>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7"/>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7"/>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7"/>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7"/>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7"/>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7"/>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7"/>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7"/>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7"/>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7"/>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7"/>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7"/>
          <p:cNvGrpSpPr/>
          <p:nvPr/>
        </p:nvGrpSpPr>
        <p:grpSpPr>
          <a:xfrm>
            <a:off x="3077632" y="2292604"/>
            <a:ext cx="358996" cy="296309"/>
            <a:chOff x="3077632" y="2445004"/>
            <a:chExt cx="358996" cy="296309"/>
          </a:xfrm>
        </p:grpSpPr>
        <p:sp>
          <p:nvSpPr>
            <p:cNvPr id="13666" name="Google Shape;13666;p87"/>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7"/>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7"/>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7"/>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7"/>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7"/>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7"/>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7"/>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7"/>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7"/>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7"/>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7"/>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7"/>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7"/>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7"/>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7"/>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7"/>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7"/>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7"/>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7"/>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7"/>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7"/>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7"/>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7"/>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7"/>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7"/>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87"/>
          <p:cNvGrpSpPr/>
          <p:nvPr/>
        </p:nvGrpSpPr>
        <p:grpSpPr>
          <a:xfrm>
            <a:off x="2635237" y="2279380"/>
            <a:ext cx="359232" cy="323018"/>
            <a:chOff x="2635237" y="2431780"/>
            <a:chExt cx="359232" cy="323018"/>
          </a:xfrm>
        </p:grpSpPr>
        <p:sp>
          <p:nvSpPr>
            <p:cNvPr id="13693" name="Google Shape;13693;p87"/>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7"/>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7"/>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7"/>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7"/>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7"/>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7"/>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7"/>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7"/>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7"/>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7"/>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7"/>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7"/>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7"/>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7"/>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87"/>
          <p:cNvGrpSpPr/>
          <p:nvPr/>
        </p:nvGrpSpPr>
        <p:grpSpPr>
          <a:xfrm>
            <a:off x="4011651" y="3615732"/>
            <a:ext cx="373189" cy="358944"/>
            <a:chOff x="4011651" y="3768132"/>
            <a:chExt cx="373189" cy="358944"/>
          </a:xfrm>
        </p:grpSpPr>
        <p:sp>
          <p:nvSpPr>
            <p:cNvPr id="13709" name="Google Shape;13709;p87"/>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7"/>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7"/>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7"/>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7"/>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7"/>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7"/>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7"/>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7"/>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7"/>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9" name="Google Shape;13719;p87"/>
          <p:cNvGrpSpPr/>
          <p:nvPr/>
        </p:nvGrpSpPr>
        <p:grpSpPr>
          <a:xfrm>
            <a:off x="2189568" y="1809203"/>
            <a:ext cx="364993" cy="359049"/>
            <a:chOff x="2189568" y="1961603"/>
            <a:chExt cx="364993" cy="359049"/>
          </a:xfrm>
        </p:grpSpPr>
        <p:sp>
          <p:nvSpPr>
            <p:cNvPr id="13720" name="Google Shape;13720;p87"/>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7"/>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7"/>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7"/>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7"/>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7"/>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7"/>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7"/>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7"/>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7"/>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7"/>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7"/>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7"/>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7"/>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7"/>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7"/>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87"/>
          <p:cNvGrpSpPr/>
          <p:nvPr/>
        </p:nvGrpSpPr>
        <p:grpSpPr>
          <a:xfrm>
            <a:off x="2193077" y="2267571"/>
            <a:ext cx="378426" cy="346323"/>
            <a:chOff x="2193077" y="2419971"/>
            <a:chExt cx="378426" cy="346323"/>
          </a:xfrm>
        </p:grpSpPr>
        <p:sp>
          <p:nvSpPr>
            <p:cNvPr id="13737" name="Google Shape;13737;p87"/>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7"/>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7"/>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7"/>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7"/>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7"/>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7"/>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7"/>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7"/>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7"/>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7"/>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7"/>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7"/>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7"/>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7"/>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7"/>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7"/>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7"/>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7"/>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7"/>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7"/>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8" name="Google Shape;13758;p87"/>
          <p:cNvGrpSpPr/>
          <p:nvPr/>
        </p:nvGrpSpPr>
        <p:grpSpPr>
          <a:xfrm>
            <a:off x="861622" y="2729370"/>
            <a:ext cx="276802" cy="367140"/>
            <a:chOff x="861622" y="2881770"/>
            <a:chExt cx="276802" cy="367140"/>
          </a:xfrm>
        </p:grpSpPr>
        <p:sp>
          <p:nvSpPr>
            <p:cNvPr id="13759" name="Google Shape;13759;p87"/>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7"/>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7"/>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7"/>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7"/>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7"/>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7"/>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7"/>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7"/>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7"/>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7"/>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7"/>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7"/>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7"/>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7"/>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7"/>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7"/>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7"/>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7"/>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7"/>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7"/>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7"/>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87"/>
          <p:cNvGrpSpPr/>
          <p:nvPr/>
        </p:nvGrpSpPr>
        <p:grpSpPr>
          <a:xfrm>
            <a:off x="3968184" y="2729291"/>
            <a:ext cx="369444" cy="367140"/>
            <a:chOff x="3968184" y="2881691"/>
            <a:chExt cx="369444" cy="367140"/>
          </a:xfrm>
        </p:grpSpPr>
        <p:sp>
          <p:nvSpPr>
            <p:cNvPr id="13782" name="Google Shape;13782;p87"/>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7"/>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7"/>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7"/>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7"/>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7"/>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7"/>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7"/>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7"/>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7"/>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7"/>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7"/>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7"/>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7"/>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7"/>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7"/>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7"/>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7"/>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7"/>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7"/>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7"/>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7"/>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7"/>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7"/>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87"/>
          <p:cNvGrpSpPr/>
          <p:nvPr/>
        </p:nvGrpSpPr>
        <p:grpSpPr>
          <a:xfrm>
            <a:off x="3513796" y="2729684"/>
            <a:ext cx="371487" cy="366826"/>
            <a:chOff x="3513796" y="2882084"/>
            <a:chExt cx="371487" cy="366826"/>
          </a:xfrm>
        </p:grpSpPr>
        <p:sp>
          <p:nvSpPr>
            <p:cNvPr id="13807" name="Google Shape;13807;p87"/>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7"/>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7"/>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7"/>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7"/>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7"/>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7"/>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7"/>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7"/>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7"/>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7"/>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7"/>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7"/>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7"/>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7"/>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7"/>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7"/>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7"/>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7"/>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7"/>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7"/>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7"/>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7"/>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7"/>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7"/>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7"/>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7"/>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7"/>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7"/>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7"/>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7"/>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7"/>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7"/>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7"/>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7"/>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7"/>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7"/>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7"/>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7"/>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7"/>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7"/>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7"/>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7"/>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7"/>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7"/>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7"/>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7"/>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7"/>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7"/>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6" name="Google Shape;13856;p87"/>
          <p:cNvGrpSpPr/>
          <p:nvPr/>
        </p:nvGrpSpPr>
        <p:grpSpPr>
          <a:xfrm>
            <a:off x="873615" y="1347875"/>
            <a:ext cx="335011" cy="359232"/>
            <a:chOff x="873615" y="1500275"/>
            <a:chExt cx="335011" cy="359232"/>
          </a:xfrm>
        </p:grpSpPr>
        <p:sp>
          <p:nvSpPr>
            <p:cNvPr id="13857" name="Google Shape;13857;p87"/>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7"/>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7"/>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7"/>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7"/>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7"/>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7"/>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7"/>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7"/>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7"/>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7"/>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8" name="Google Shape;13868;p87"/>
          <p:cNvGrpSpPr/>
          <p:nvPr/>
        </p:nvGrpSpPr>
        <p:grpSpPr>
          <a:xfrm>
            <a:off x="2202058" y="3194337"/>
            <a:ext cx="337158" cy="359311"/>
            <a:chOff x="2202058" y="3346737"/>
            <a:chExt cx="337158" cy="359311"/>
          </a:xfrm>
        </p:grpSpPr>
        <p:sp>
          <p:nvSpPr>
            <p:cNvPr id="13869" name="Google Shape;13869;p87"/>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7"/>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7"/>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7"/>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7"/>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7"/>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7"/>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7"/>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7"/>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87"/>
          <p:cNvGrpSpPr/>
          <p:nvPr/>
        </p:nvGrpSpPr>
        <p:grpSpPr>
          <a:xfrm>
            <a:off x="2223059" y="3665772"/>
            <a:ext cx="359232" cy="306050"/>
            <a:chOff x="2223059" y="3818172"/>
            <a:chExt cx="359232" cy="306050"/>
          </a:xfrm>
        </p:grpSpPr>
        <p:sp>
          <p:nvSpPr>
            <p:cNvPr id="13879" name="Google Shape;13879;p87"/>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7"/>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7"/>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7"/>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7"/>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7"/>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7"/>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7"/>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7"/>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87"/>
          <p:cNvGrpSpPr/>
          <p:nvPr/>
        </p:nvGrpSpPr>
        <p:grpSpPr>
          <a:xfrm>
            <a:off x="1725989" y="1839420"/>
            <a:ext cx="378426" cy="298509"/>
            <a:chOff x="1725989" y="1991820"/>
            <a:chExt cx="378426" cy="298509"/>
          </a:xfrm>
        </p:grpSpPr>
        <p:sp>
          <p:nvSpPr>
            <p:cNvPr id="13889" name="Google Shape;13889;p87"/>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7"/>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7"/>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7"/>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7"/>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7"/>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7"/>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7"/>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7"/>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7"/>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7"/>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7"/>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87"/>
          <p:cNvGrpSpPr/>
          <p:nvPr/>
        </p:nvGrpSpPr>
        <p:grpSpPr>
          <a:xfrm>
            <a:off x="1768409" y="3639351"/>
            <a:ext cx="367978" cy="359075"/>
            <a:chOff x="1768409" y="3791751"/>
            <a:chExt cx="367978" cy="359075"/>
          </a:xfrm>
        </p:grpSpPr>
        <p:sp>
          <p:nvSpPr>
            <p:cNvPr id="13902" name="Google Shape;13902;p87"/>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7"/>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7"/>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7"/>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7"/>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7"/>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7"/>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7"/>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7"/>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7"/>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7"/>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7"/>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7"/>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5" name="Google Shape;13915;p87"/>
          <p:cNvGrpSpPr/>
          <p:nvPr/>
        </p:nvGrpSpPr>
        <p:grpSpPr>
          <a:xfrm>
            <a:off x="2668963" y="3638906"/>
            <a:ext cx="358735" cy="359311"/>
            <a:chOff x="2668963" y="3791306"/>
            <a:chExt cx="358735" cy="359311"/>
          </a:xfrm>
        </p:grpSpPr>
        <p:sp>
          <p:nvSpPr>
            <p:cNvPr id="13916" name="Google Shape;13916;p87"/>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7"/>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7"/>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7"/>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7"/>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7"/>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7"/>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7"/>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7"/>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7"/>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7"/>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7"/>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7"/>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7"/>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7"/>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7"/>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87"/>
          <p:cNvGrpSpPr/>
          <p:nvPr/>
        </p:nvGrpSpPr>
        <p:grpSpPr>
          <a:xfrm>
            <a:off x="849682" y="1842798"/>
            <a:ext cx="363893" cy="291727"/>
            <a:chOff x="849682" y="1995198"/>
            <a:chExt cx="363893" cy="291727"/>
          </a:xfrm>
        </p:grpSpPr>
        <p:sp>
          <p:nvSpPr>
            <p:cNvPr id="13933" name="Google Shape;13933;p87"/>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7"/>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7"/>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7"/>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7"/>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7"/>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7"/>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7"/>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7"/>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7"/>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7"/>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7"/>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7"/>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7"/>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7"/>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7"/>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7"/>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7"/>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87"/>
          <p:cNvGrpSpPr/>
          <p:nvPr/>
        </p:nvGrpSpPr>
        <p:grpSpPr>
          <a:xfrm>
            <a:off x="3065430" y="1837666"/>
            <a:ext cx="378190" cy="302044"/>
            <a:chOff x="3065430" y="1990066"/>
            <a:chExt cx="378190" cy="302044"/>
          </a:xfrm>
        </p:grpSpPr>
        <p:sp>
          <p:nvSpPr>
            <p:cNvPr id="13952" name="Google Shape;13952;p87"/>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7"/>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7"/>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7"/>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7"/>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7"/>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7"/>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7"/>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7"/>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7"/>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7"/>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87"/>
          <p:cNvGrpSpPr/>
          <p:nvPr/>
        </p:nvGrpSpPr>
        <p:grpSpPr>
          <a:xfrm>
            <a:off x="3568234" y="3639010"/>
            <a:ext cx="347501" cy="359284"/>
            <a:chOff x="3568234" y="3791410"/>
            <a:chExt cx="347501" cy="359284"/>
          </a:xfrm>
        </p:grpSpPr>
        <p:sp>
          <p:nvSpPr>
            <p:cNvPr id="13964" name="Google Shape;13964;p87"/>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7"/>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7"/>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7"/>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7"/>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7"/>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7"/>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7"/>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7"/>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7"/>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7"/>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5" name="Google Shape;13975;p87"/>
          <p:cNvGrpSpPr/>
          <p:nvPr/>
        </p:nvGrpSpPr>
        <p:grpSpPr>
          <a:xfrm>
            <a:off x="1759925" y="1348687"/>
            <a:ext cx="347004" cy="358420"/>
            <a:chOff x="1759925" y="1501087"/>
            <a:chExt cx="347004" cy="358420"/>
          </a:xfrm>
        </p:grpSpPr>
        <p:sp>
          <p:nvSpPr>
            <p:cNvPr id="13976" name="Google Shape;13976;p87"/>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7"/>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7"/>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7"/>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7"/>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7"/>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7"/>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7"/>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7"/>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7"/>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7"/>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7"/>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7"/>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7"/>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7"/>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7"/>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7"/>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7"/>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7"/>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7"/>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7"/>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7"/>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7"/>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7"/>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7"/>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7"/>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7"/>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87"/>
          <p:cNvGrpSpPr/>
          <p:nvPr/>
        </p:nvGrpSpPr>
        <p:grpSpPr>
          <a:xfrm>
            <a:off x="3519295" y="2261260"/>
            <a:ext cx="360227" cy="359311"/>
            <a:chOff x="3519295" y="2413660"/>
            <a:chExt cx="360227" cy="359311"/>
          </a:xfrm>
        </p:grpSpPr>
        <p:sp>
          <p:nvSpPr>
            <p:cNvPr id="14004" name="Google Shape;14004;p87"/>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7"/>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7"/>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7"/>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7"/>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7"/>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7"/>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7"/>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7"/>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7"/>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7"/>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7"/>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7"/>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7"/>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7"/>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7"/>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7"/>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7"/>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7"/>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7"/>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7"/>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7"/>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7"/>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7"/>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7"/>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7"/>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7"/>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7"/>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7"/>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7"/>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7"/>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7"/>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7"/>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7"/>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7"/>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9" name="Google Shape;14039;p87"/>
          <p:cNvGrpSpPr/>
          <p:nvPr/>
        </p:nvGrpSpPr>
        <p:grpSpPr>
          <a:xfrm>
            <a:off x="1330255" y="3693318"/>
            <a:ext cx="358996" cy="250774"/>
            <a:chOff x="1330255" y="3845718"/>
            <a:chExt cx="358996" cy="250774"/>
          </a:xfrm>
        </p:grpSpPr>
        <p:sp>
          <p:nvSpPr>
            <p:cNvPr id="14040" name="Google Shape;14040;p87"/>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7"/>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7"/>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7"/>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7"/>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7"/>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7"/>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7"/>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7"/>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7"/>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0" name="Google Shape;14050;p87"/>
          <p:cNvGrpSpPr/>
          <p:nvPr/>
        </p:nvGrpSpPr>
        <p:grpSpPr>
          <a:xfrm>
            <a:off x="3115103" y="3638984"/>
            <a:ext cx="373424" cy="359311"/>
            <a:chOff x="3115103" y="3791384"/>
            <a:chExt cx="373424" cy="359311"/>
          </a:xfrm>
        </p:grpSpPr>
        <p:sp>
          <p:nvSpPr>
            <p:cNvPr id="14051" name="Google Shape;14051;p87"/>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7"/>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7"/>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7"/>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7"/>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7"/>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7"/>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7"/>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7"/>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7"/>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7"/>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7"/>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7"/>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7"/>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87"/>
          <p:cNvGrpSpPr/>
          <p:nvPr/>
        </p:nvGrpSpPr>
        <p:grpSpPr>
          <a:xfrm>
            <a:off x="883853" y="3640241"/>
            <a:ext cx="378190" cy="357059"/>
            <a:chOff x="883853" y="3792641"/>
            <a:chExt cx="378190" cy="357059"/>
          </a:xfrm>
        </p:grpSpPr>
        <p:sp>
          <p:nvSpPr>
            <p:cNvPr id="14066" name="Google Shape;14066;p87"/>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7"/>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7"/>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7"/>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7"/>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7"/>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7"/>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7"/>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7"/>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7"/>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7"/>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7"/>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7"/>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7"/>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7"/>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7"/>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7"/>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7"/>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7"/>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7"/>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7"/>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7"/>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7"/>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7"/>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7"/>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7"/>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7"/>
          <p:cNvGrpSpPr/>
          <p:nvPr/>
        </p:nvGrpSpPr>
        <p:grpSpPr>
          <a:xfrm>
            <a:off x="3934196" y="2332405"/>
            <a:ext cx="401207" cy="214036"/>
            <a:chOff x="3934196" y="2484805"/>
            <a:chExt cx="401207" cy="214036"/>
          </a:xfrm>
        </p:grpSpPr>
        <p:sp>
          <p:nvSpPr>
            <p:cNvPr id="14093" name="Google Shape;14093;p87"/>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7"/>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7"/>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7"/>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7"/>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87"/>
          <p:cNvGrpSpPr/>
          <p:nvPr/>
        </p:nvGrpSpPr>
        <p:grpSpPr>
          <a:xfrm>
            <a:off x="3999894" y="1347797"/>
            <a:ext cx="342474" cy="359232"/>
            <a:chOff x="3999894" y="1500197"/>
            <a:chExt cx="342474" cy="359232"/>
          </a:xfrm>
        </p:grpSpPr>
        <p:sp>
          <p:nvSpPr>
            <p:cNvPr id="14099" name="Google Shape;14099;p87"/>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7"/>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7"/>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7"/>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7"/>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7"/>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7"/>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7"/>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7"/>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7"/>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87"/>
          <p:cNvGrpSpPr/>
          <p:nvPr/>
        </p:nvGrpSpPr>
        <p:grpSpPr>
          <a:xfrm>
            <a:off x="2233795" y="2729762"/>
            <a:ext cx="232601" cy="366747"/>
            <a:chOff x="2233795" y="2882162"/>
            <a:chExt cx="232601" cy="366747"/>
          </a:xfrm>
        </p:grpSpPr>
        <p:sp>
          <p:nvSpPr>
            <p:cNvPr id="14110" name="Google Shape;14110;p87"/>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7"/>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7"/>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7"/>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7"/>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7"/>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7"/>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7"/>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7"/>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7"/>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7"/>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7"/>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7"/>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7"/>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7"/>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7"/>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7"/>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7"/>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87"/>
          <p:cNvGrpSpPr/>
          <p:nvPr/>
        </p:nvGrpSpPr>
        <p:grpSpPr>
          <a:xfrm>
            <a:off x="3523772" y="3252022"/>
            <a:ext cx="362008" cy="244175"/>
            <a:chOff x="3523772" y="3404422"/>
            <a:chExt cx="362008" cy="244175"/>
          </a:xfrm>
        </p:grpSpPr>
        <p:sp>
          <p:nvSpPr>
            <p:cNvPr id="14129" name="Google Shape;14129;p87"/>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7"/>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7"/>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7"/>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7"/>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7"/>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7"/>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7"/>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7"/>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7"/>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7"/>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7"/>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7"/>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7"/>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7"/>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87"/>
          <p:cNvGrpSpPr/>
          <p:nvPr/>
        </p:nvGrpSpPr>
        <p:grpSpPr>
          <a:xfrm>
            <a:off x="3531026" y="1824914"/>
            <a:ext cx="359232" cy="327836"/>
            <a:chOff x="3531026" y="1977314"/>
            <a:chExt cx="359232" cy="327836"/>
          </a:xfrm>
        </p:grpSpPr>
        <p:sp>
          <p:nvSpPr>
            <p:cNvPr id="14145" name="Google Shape;14145;p87"/>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7"/>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7"/>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7"/>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7"/>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7"/>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7"/>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7"/>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7"/>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7"/>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87"/>
          <p:cNvGrpSpPr/>
          <p:nvPr/>
        </p:nvGrpSpPr>
        <p:grpSpPr>
          <a:xfrm>
            <a:off x="3123351" y="1347875"/>
            <a:ext cx="296781" cy="359232"/>
            <a:chOff x="3123351" y="1500275"/>
            <a:chExt cx="296781" cy="359232"/>
          </a:xfrm>
        </p:grpSpPr>
        <p:sp>
          <p:nvSpPr>
            <p:cNvPr id="14156" name="Google Shape;14156;p87"/>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7"/>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7"/>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7"/>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7"/>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7"/>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7"/>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7"/>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7"/>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7"/>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7"/>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87"/>
          <p:cNvGrpSpPr/>
          <p:nvPr/>
        </p:nvGrpSpPr>
        <p:grpSpPr>
          <a:xfrm>
            <a:off x="2659458" y="1347875"/>
            <a:ext cx="332261" cy="359232"/>
            <a:chOff x="2659458" y="1500275"/>
            <a:chExt cx="332261" cy="359232"/>
          </a:xfrm>
        </p:grpSpPr>
        <p:sp>
          <p:nvSpPr>
            <p:cNvPr id="14168" name="Google Shape;14168;p87"/>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7"/>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7"/>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7"/>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7"/>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7"/>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7"/>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7"/>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7"/>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7"/>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7"/>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7"/>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7"/>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7"/>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7"/>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7"/>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7"/>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7"/>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7"/>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7"/>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87"/>
          <p:cNvGrpSpPr/>
          <p:nvPr/>
        </p:nvGrpSpPr>
        <p:grpSpPr>
          <a:xfrm>
            <a:off x="1750184" y="2261130"/>
            <a:ext cx="359730" cy="359441"/>
            <a:chOff x="1750184" y="2413530"/>
            <a:chExt cx="359730" cy="359441"/>
          </a:xfrm>
        </p:grpSpPr>
        <p:sp>
          <p:nvSpPr>
            <p:cNvPr id="14189" name="Google Shape;14189;p87"/>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7"/>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7"/>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7"/>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7"/>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7"/>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7"/>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7"/>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7"/>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7"/>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7"/>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87"/>
          <p:cNvGrpSpPr/>
          <p:nvPr/>
        </p:nvGrpSpPr>
        <p:grpSpPr>
          <a:xfrm>
            <a:off x="2230050" y="1347823"/>
            <a:ext cx="316524" cy="359284"/>
            <a:chOff x="2230050" y="1500223"/>
            <a:chExt cx="316524" cy="359284"/>
          </a:xfrm>
        </p:grpSpPr>
        <p:sp>
          <p:nvSpPr>
            <p:cNvPr id="14201" name="Google Shape;14201;p87"/>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7"/>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7"/>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7"/>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7"/>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7"/>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7"/>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7"/>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7"/>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7"/>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7"/>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7"/>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7"/>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7"/>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7"/>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7"/>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7"/>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7"/>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7"/>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7"/>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87"/>
          <p:cNvGrpSpPr/>
          <p:nvPr/>
        </p:nvGrpSpPr>
        <p:grpSpPr>
          <a:xfrm>
            <a:off x="2690042" y="4110367"/>
            <a:ext cx="359389" cy="359232"/>
            <a:chOff x="2690042" y="4262767"/>
            <a:chExt cx="359389" cy="359232"/>
          </a:xfrm>
        </p:grpSpPr>
        <p:sp>
          <p:nvSpPr>
            <p:cNvPr id="14222" name="Google Shape;14222;p87"/>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7"/>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7"/>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7"/>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7"/>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7"/>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7"/>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87"/>
          <p:cNvGrpSpPr/>
          <p:nvPr/>
        </p:nvGrpSpPr>
        <p:grpSpPr>
          <a:xfrm>
            <a:off x="2689440" y="2729762"/>
            <a:ext cx="222337" cy="366721"/>
            <a:chOff x="2689440" y="2882162"/>
            <a:chExt cx="222337" cy="366721"/>
          </a:xfrm>
        </p:grpSpPr>
        <p:sp>
          <p:nvSpPr>
            <p:cNvPr id="14230" name="Google Shape;14230;p87"/>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7"/>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7"/>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7"/>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7"/>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7"/>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7"/>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7"/>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7"/>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87"/>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0" name="Google Shape;14240;p87"/>
          <p:cNvGrpSpPr/>
          <p:nvPr/>
        </p:nvGrpSpPr>
        <p:grpSpPr>
          <a:xfrm>
            <a:off x="2637986" y="1827742"/>
            <a:ext cx="359232" cy="322023"/>
            <a:chOff x="2637986" y="1980142"/>
            <a:chExt cx="359232" cy="322023"/>
          </a:xfrm>
        </p:grpSpPr>
        <p:sp>
          <p:nvSpPr>
            <p:cNvPr id="14241" name="Google Shape;14241;p87"/>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7"/>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7"/>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7"/>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7"/>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7"/>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7"/>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7"/>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7"/>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7"/>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7"/>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7"/>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7"/>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87"/>
          <p:cNvGrpSpPr/>
          <p:nvPr/>
        </p:nvGrpSpPr>
        <p:grpSpPr>
          <a:xfrm>
            <a:off x="1306531" y="3194572"/>
            <a:ext cx="323018" cy="359075"/>
            <a:chOff x="1306531" y="3346972"/>
            <a:chExt cx="323018" cy="359075"/>
          </a:xfrm>
        </p:grpSpPr>
        <p:sp>
          <p:nvSpPr>
            <p:cNvPr id="14255" name="Google Shape;14255;p87"/>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7"/>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7"/>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7"/>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7"/>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7"/>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7"/>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7"/>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7"/>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87"/>
          <p:cNvGrpSpPr/>
          <p:nvPr/>
        </p:nvGrpSpPr>
        <p:grpSpPr>
          <a:xfrm>
            <a:off x="1308024" y="2261575"/>
            <a:ext cx="360253" cy="357111"/>
            <a:chOff x="1308024" y="2413975"/>
            <a:chExt cx="360253" cy="357111"/>
          </a:xfrm>
        </p:grpSpPr>
        <p:sp>
          <p:nvSpPr>
            <p:cNvPr id="14265" name="Google Shape;14265;p87"/>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7"/>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7"/>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7"/>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7"/>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7"/>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7"/>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7"/>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7"/>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7"/>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7"/>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7"/>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7"/>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7"/>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7"/>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7"/>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7"/>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7"/>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7"/>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7"/>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7"/>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7"/>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7"/>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7"/>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7"/>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7"/>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7"/>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7"/>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7"/>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7"/>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87"/>
          <p:cNvGrpSpPr/>
          <p:nvPr/>
        </p:nvGrpSpPr>
        <p:grpSpPr>
          <a:xfrm>
            <a:off x="1298519" y="1817922"/>
            <a:ext cx="378452" cy="341321"/>
            <a:chOff x="1298519" y="1970322"/>
            <a:chExt cx="378452" cy="341321"/>
          </a:xfrm>
        </p:grpSpPr>
        <p:sp>
          <p:nvSpPr>
            <p:cNvPr id="14296" name="Google Shape;14296;p87"/>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7"/>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7"/>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7"/>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7"/>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7"/>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7"/>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7"/>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7"/>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7"/>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7"/>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7"/>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7"/>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7"/>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7"/>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7"/>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7"/>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7"/>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7"/>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7"/>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6" name="Google Shape;14316;p87"/>
          <p:cNvGrpSpPr/>
          <p:nvPr/>
        </p:nvGrpSpPr>
        <p:grpSpPr>
          <a:xfrm>
            <a:off x="3114815" y="3194468"/>
            <a:ext cx="283217" cy="359180"/>
            <a:chOff x="3114815" y="3346868"/>
            <a:chExt cx="283217" cy="359180"/>
          </a:xfrm>
        </p:grpSpPr>
        <p:sp>
          <p:nvSpPr>
            <p:cNvPr id="14317" name="Google Shape;14317;p87"/>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7"/>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7"/>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7"/>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7"/>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7"/>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7"/>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7"/>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7"/>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7"/>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7"/>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7"/>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7"/>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87"/>
          <p:cNvGrpSpPr/>
          <p:nvPr/>
        </p:nvGrpSpPr>
        <p:grpSpPr>
          <a:xfrm>
            <a:off x="3973186" y="3200831"/>
            <a:ext cx="378661" cy="346558"/>
            <a:chOff x="3973186" y="3353231"/>
            <a:chExt cx="378661" cy="346558"/>
          </a:xfrm>
        </p:grpSpPr>
        <p:sp>
          <p:nvSpPr>
            <p:cNvPr id="14331" name="Google Shape;14331;p87"/>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7"/>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7"/>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7"/>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7"/>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7"/>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7"/>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7"/>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7"/>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7"/>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7"/>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7"/>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7"/>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7"/>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7"/>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7"/>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7"/>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7"/>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87"/>
          <p:cNvGrpSpPr/>
          <p:nvPr/>
        </p:nvGrpSpPr>
        <p:grpSpPr>
          <a:xfrm>
            <a:off x="2152857" y="4110602"/>
            <a:ext cx="373241" cy="359127"/>
            <a:chOff x="2152857" y="4263002"/>
            <a:chExt cx="373241" cy="359127"/>
          </a:xfrm>
        </p:grpSpPr>
        <p:sp>
          <p:nvSpPr>
            <p:cNvPr id="14350" name="Google Shape;14350;p87"/>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7"/>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7"/>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7"/>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7"/>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7"/>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7"/>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7"/>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87"/>
          <p:cNvGrpSpPr/>
          <p:nvPr/>
        </p:nvGrpSpPr>
        <p:grpSpPr>
          <a:xfrm>
            <a:off x="859632" y="3194572"/>
            <a:ext cx="303537" cy="359127"/>
            <a:chOff x="859632" y="3346972"/>
            <a:chExt cx="303537" cy="359127"/>
          </a:xfrm>
        </p:grpSpPr>
        <p:sp>
          <p:nvSpPr>
            <p:cNvPr id="14359" name="Google Shape;14359;p87"/>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7"/>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7"/>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7"/>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7"/>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87"/>
          <p:cNvGrpSpPr/>
          <p:nvPr/>
        </p:nvGrpSpPr>
        <p:grpSpPr>
          <a:xfrm>
            <a:off x="1767911" y="2729841"/>
            <a:ext cx="265306" cy="366799"/>
            <a:chOff x="1767911" y="2882241"/>
            <a:chExt cx="265306" cy="366799"/>
          </a:xfrm>
        </p:grpSpPr>
        <p:sp>
          <p:nvSpPr>
            <p:cNvPr id="14365" name="Google Shape;14365;p87"/>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7"/>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7"/>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7"/>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7"/>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7"/>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7"/>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7"/>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7"/>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7"/>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7"/>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7"/>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7"/>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0" name="Google Shape;14380;p87"/>
          <p:cNvGrpSpPr/>
          <p:nvPr/>
        </p:nvGrpSpPr>
        <p:grpSpPr>
          <a:xfrm>
            <a:off x="1332009" y="1347535"/>
            <a:ext cx="331895" cy="359311"/>
            <a:chOff x="1332009" y="1499935"/>
            <a:chExt cx="331895" cy="359311"/>
          </a:xfrm>
        </p:grpSpPr>
        <p:sp>
          <p:nvSpPr>
            <p:cNvPr id="14381" name="Google Shape;14381;p87"/>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7"/>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7"/>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7"/>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7"/>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7"/>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7"/>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7"/>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7"/>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7"/>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7"/>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7"/>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7"/>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7"/>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7"/>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7"/>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7"/>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87"/>
          <p:cNvGrpSpPr/>
          <p:nvPr/>
        </p:nvGrpSpPr>
        <p:grpSpPr>
          <a:xfrm>
            <a:off x="2663464" y="3194415"/>
            <a:ext cx="289528" cy="359232"/>
            <a:chOff x="2663464" y="3346815"/>
            <a:chExt cx="289528" cy="359232"/>
          </a:xfrm>
        </p:grpSpPr>
        <p:sp>
          <p:nvSpPr>
            <p:cNvPr id="14399" name="Google Shape;14399;p87"/>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7"/>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7"/>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7"/>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7"/>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7"/>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7"/>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7"/>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7"/>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7"/>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7"/>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0" name="Google Shape;14410;p87"/>
          <p:cNvGrpSpPr/>
          <p:nvPr/>
        </p:nvGrpSpPr>
        <p:grpSpPr>
          <a:xfrm>
            <a:off x="1315775" y="2729527"/>
            <a:ext cx="269051" cy="366983"/>
            <a:chOff x="1315775" y="2881927"/>
            <a:chExt cx="269051" cy="366983"/>
          </a:xfrm>
        </p:grpSpPr>
        <p:sp>
          <p:nvSpPr>
            <p:cNvPr id="14411" name="Google Shape;14411;p87"/>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7"/>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7"/>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7"/>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7"/>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7"/>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7"/>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7"/>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7"/>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7"/>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7"/>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7"/>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7"/>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7"/>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7"/>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87"/>
          <p:cNvGrpSpPr/>
          <p:nvPr/>
        </p:nvGrpSpPr>
        <p:grpSpPr>
          <a:xfrm>
            <a:off x="3977427" y="1827742"/>
            <a:ext cx="359232" cy="322023"/>
            <a:chOff x="3977427" y="1980142"/>
            <a:chExt cx="359232" cy="322023"/>
          </a:xfrm>
        </p:grpSpPr>
        <p:sp>
          <p:nvSpPr>
            <p:cNvPr id="14427" name="Google Shape;14427;p87"/>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7"/>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7"/>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7"/>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7"/>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7"/>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7"/>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7"/>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7"/>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7"/>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87"/>
          <p:cNvGrpSpPr/>
          <p:nvPr/>
        </p:nvGrpSpPr>
        <p:grpSpPr>
          <a:xfrm>
            <a:off x="865628" y="2261208"/>
            <a:ext cx="361720" cy="359180"/>
            <a:chOff x="865628" y="2413608"/>
            <a:chExt cx="361720" cy="359180"/>
          </a:xfrm>
        </p:grpSpPr>
        <p:sp>
          <p:nvSpPr>
            <p:cNvPr id="14438" name="Google Shape;14438;p87"/>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7"/>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7"/>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7"/>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7"/>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7"/>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7"/>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7"/>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7"/>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7"/>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7"/>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7"/>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7"/>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1" name="Google Shape;14451;p87"/>
          <p:cNvGrpSpPr/>
          <p:nvPr/>
        </p:nvGrpSpPr>
        <p:grpSpPr>
          <a:xfrm>
            <a:off x="3117093" y="2729527"/>
            <a:ext cx="268815" cy="366983"/>
            <a:chOff x="3117093" y="2881927"/>
            <a:chExt cx="268815" cy="366983"/>
          </a:xfrm>
        </p:grpSpPr>
        <p:sp>
          <p:nvSpPr>
            <p:cNvPr id="14452" name="Google Shape;14452;p87"/>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7"/>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7"/>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7"/>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7"/>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7"/>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7"/>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7"/>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7"/>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7"/>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7"/>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7"/>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7"/>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7"/>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7"/>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7" name="Google Shape;14467;p87"/>
          <p:cNvGrpSpPr/>
          <p:nvPr/>
        </p:nvGrpSpPr>
        <p:grpSpPr>
          <a:xfrm>
            <a:off x="3534508" y="1355600"/>
            <a:ext cx="368502" cy="343521"/>
            <a:chOff x="3534508" y="1508000"/>
            <a:chExt cx="368502" cy="343521"/>
          </a:xfrm>
        </p:grpSpPr>
        <p:sp>
          <p:nvSpPr>
            <p:cNvPr id="14468" name="Google Shape;14468;p87"/>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7"/>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7"/>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7"/>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7"/>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7"/>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7"/>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7"/>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7"/>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7"/>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7"/>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7"/>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7"/>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7"/>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7"/>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7"/>
          <p:cNvGrpSpPr/>
          <p:nvPr/>
        </p:nvGrpSpPr>
        <p:grpSpPr>
          <a:xfrm>
            <a:off x="7147436" y="1350599"/>
            <a:ext cx="279054" cy="354754"/>
            <a:chOff x="7147436" y="1502999"/>
            <a:chExt cx="279054" cy="354754"/>
          </a:xfrm>
        </p:grpSpPr>
        <p:sp>
          <p:nvSpPr>
            <p:cNvPr id="14484" name="Google Shape;14484;p87"/>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7"/>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7"/>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7"/>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7"/>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7"/>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7"/>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7"/>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7"/>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7"/>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7"/>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7"/>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7"/>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7"/>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7"/>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7"/>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0" name="Google Shape;14500;p87"/>
          <p:cNvGrpSpPr/>
          <p:nvPr/>
        </p:nvGrpSpPr>
        <p:grpSpPr>
          <a:xfrm>
            <a:off x="7603081" y="1820672"/>
            <a:ext cx="276802" cy="354807"/>
            <a:chOff x="7603081" y="1973072"/>
            <a:chExt cx="276802" cy="354807"/>
          </a:xfrm>
        </p:grpSpPr>
        <p:sp>
          <p:nvSpPr>
            <p:cNvPr id="14501" name="Google Shape;14501;p87"/>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7"/>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7"/>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7"/>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7"/>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7"/>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7"/>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7"/>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7"/>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7"/>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7"/>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7"/>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7"/>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7"/>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87"/>
          <p:cNvGrpSpPr/>
          <p:nvPr/>
        </p:nvGrpSpPr>
        <p:grpSpPr>
          <a:xfrm>
            <a:off x="6696792" y="1350599"/>
            <a:ext cx="276802" cy="354754"/>
            <a:chOff x="6696792" y="1502999"/>
            <a:chExt cx="276802" cy="354754"/>
          </a:xfrm>
        </p:grpSpPr>
        <p:sp>
          <p:nvSpPr>
            <p:cNvPr id="14516" name="Google Shape;14516;p87"/>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7"/>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7"/>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7"/>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7"/>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7"/>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7"/>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7"/>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7"/>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7"/>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7"/>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7"/>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7"/>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7"/>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7"/>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1" name="Google Shape;14531;p87"/>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2" name="Google Shape;14532;p87"/>
          <p:cNvGrpSpPr/>
          <p:nvPr/>
        </p:nvGrpSpPr>
        <p:grpSpPr>
          <a:xfrm>
            <a:off x="6223393" y="1350599"/>
            <a:ext cx="320295" cy="354754"/>
            <a:chOff x="6223393" y="1502999"/>
            <a:chExt cx="320295" cy="354754"/>
          </a:xfrm>
        </p:grpSpPr>
        <p:sp>
          <p:nvSpPr>
            <p:cNvPr id="14533" name="Google Shape;14533;p87"/>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7"/>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7"/>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7"/>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7"/>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7"/>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7"/>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7"/>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7"/>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7"/>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7"/>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7"/>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7"/>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7"/>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7"/>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7"/>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7"/>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7"/>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7"/>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7"/>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7"/>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7"/>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7"/>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87"/>
          <p:cNvGrpSpPr/>
          <p:nvPr/>
        </p:nvGrpSpPr>
        <p:grpSpPr>
          <a:xfrm>
            <a:off x="5310611" y="1350572"/>
            <a:ext cx="339515" cy="354781"/>
            <a:chOff x="5310611" y="1502972"/>
            <a:chExt cx="339515" cy="354781"/>
          </a:xfrm>
        </p:grpSpPr>
        <p:sp>
          <p:nvSpPr>
            <p:cNvPr id="14557" name="Google Shape;14557;p87"/>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7"/>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7"/>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7"/>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7"/>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7"/>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7"/>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7"/>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7"/>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7"/>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7"/>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7"/>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7"/>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7"/>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7"/>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7"/>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87"/>
          <p:cNvGrpSpPr/>
          <p:nvPr/>
        </p:nvGrpSpPr>
        <p:grpSpPr>
          <a:xfrm>
            <a:off x="6253637" y="3637701"/>
            <a:ext cx="274550" cy="354833"/>
            <a:chOff x="6253637" y="3790101"/>
            <a:chExt cx="274550" cy="354833"/>
          </a:xfrm>
        </p:grpSpPr>
        <p:sp>
          <p:nvSpPr>
            <p:cNvPr id="14574" name="Google Shape;14574;p87"/>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7"/>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7"/>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7"/>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7"/>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7"/>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7"/>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7"/>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7"/>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7"/>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7"/>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7"/>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7"/>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7"/>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7"/>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7"/>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7"/>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87"/>
          <p:cNvGrpSpPr/>
          <p:nvPr/>
        </p:nvGrpSpPr>
        <p:grpSpPr>
          <a:xfrm>
            <a:off x="5802731" y="3637780"/>
            <a:ext cx="274576" cy="354754"/>
            <a:chOff x="5802731" y="3790180"/>
            <a:chExt cx="274576" cy="354754"/>
          </a:xfrm>
        </p:grpSpPr>
        <p:sp>
          <p:nvSpPr>
            <p:cNvPr id="14592" name="Google Shape;14592;p87"/>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7"/>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7"/>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7"/>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7"/>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7"/>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7"/>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7"/>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7"/>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7"/>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7"/>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7"/>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7"/>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7"/>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7"/>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7"/>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7"/>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7"/>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7"/>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7"/>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7"/>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87"/>
          <p:cNvGrpSpPr/>
          <p:nvPr/>
        </p:nvGrpSpPr>
        <p:grpSpPr>
          <a:xfrm>
            <a:off x="5352088" y="3637806"/>
            <a:ext cx="274550" cy="354728"/>
            <a:chOff x="5352088" y="3790206"/>
            <a:chExt cx="274550" cy="354728"/>
          </a:xfrm>
        </p:grpSpPr>
        <p:sp>
          <p:nvSpPr>
            <p:cNvPr id="14614" name="Google Shape;14614;p87"/>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7"/>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7"/>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7"/>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7"/>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7"/>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7"/>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7"/>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7"/>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7"/>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7"/>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7"/>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7"/>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7"/>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7"/>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7"/>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7"/>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7"/>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7"/>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7"/>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7"/>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7"/>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7"/>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7"/>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87"/>
          <p:cNvGrpSpPr/>
          <p:nvPr/>
        </p:nvGrpSpPr>
        <p:grpSpPr>
          <a:xfrm>
            <a:off x="4901706" y="3637675"/>
            <a:ext cx="274550" cy="354859"/>
            <a:chOff x="4901706" y="3790075"/>
            <a:chExt cx="274550" cy="354859"/>
          </a:xfrm>
        </p:grpSpPr>
        <p:sp>
          <p:nvSpPr>
            <p:cNvPr id="14639" name="Google Shape;14639;p87"/>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7"/>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7"/>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7"/>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7"/>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7"/>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7"/>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7"/>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7"/>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7"/>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7"/>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7"/>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7"/>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7"/>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7"/>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7"/>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7"/>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87"/>
          <p:cNvGrpSpPr/>
          <p:nvPr/>
        </p:nvGrpSpPr>
        <p:grpSpPr>
          <a:xfrm>
            <a:off x="8052704" y="1350808"/>
            <a:ext cx="275073" cy="354545"/>
            <a:chOff x="8052704" y="1503208"/>
            <a:chExt cx="275073" cy="354545"/>
          </a:xfrm>
        </p:grpSpPr>
        <p:sp>
          <p:nvSpPr>
            <p:cNvPr id="14657" name="Google Shape;14657;p87"/>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7"/>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7"/>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7"/>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7"/>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7"/>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7"/>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7"/>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7"/>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7"/>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7"/>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7"/>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7"/>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7"/>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7"/>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7"/>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7"/>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87"/>
          <p:cNvGrpSpPr/>
          <p:nvPr/>
        </p:nvGrpSpPr>
        <p:grpSpPr>
          <a:xfrm>
            <a:off x="5794745" y="1350599"/>
            <a:ext cx="274550" cy="354754"/>
            <a:chOff x="5794745" y="1502999"/>
            <a:chExt cx="274550" cy="354754"/>
          </a:xfrm>
        </p:grpSpPr>
        <p:sp>
          <p:nvSpPr>
            <p:cNvPr id="14675" name="Google Shape;14675;p87"/>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7"/>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7"/>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7"/>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7"/>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7"/>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7"/>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7"/>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7"/>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7"/>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7"/>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7"/>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7"/>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7"/>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7"/>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7"/>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7"/>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7"/>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7"/>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7"/>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7"/>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7"/>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7"/>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87"/>
          <p:cNvGrpSpPr/>
          <p:nvPr/>
        </p:nvGrpSpPr>
        <p:grpSpPr>
          <a:xfrm>
            <a:off x="4896940" y="1350599"/>
            <a:ext cx="263316" cy="354754"/>
            <a:chOff x="4896940" y="1502999"/>
            <a:chExt cx="263316" cy="354754"/>
          </a:xfrm>
        </p:grpSpPr>
        <p:sp>
          <p:nvSpPr>
            <p:cNvPr id="14699" name="Google Shape;14699;p87"/>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7"/>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7"/>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7"/>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7"/>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7"/>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7"/>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7"/>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7"/>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7"/>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7"/>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7"/>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7"/>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7"/>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7"/>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7"/>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7"/>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7"/>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7"/>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7"/>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7"/>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0" name="Google Shape;14720;p87"/>
          <p:cNvGrpSpPr/>
          <p:nvPr/>
        </p:nvGrpSpPr>
        <p:grpSpPr>
          <a:xfrm>
            <a:off x="6255392" y="4115682"/>
            <a:ext cx="274550" cy="354728"/>
            <a:chOff x="6255392" y="4268082"/>
            <a:chExt cx="274550" cy="354728"/>
          </a:xfrm>
        </p:grpSpPr>
        <p:sp>
          <p:nvSpPr>
            <p:cNvPr id="14721" name="Google Shape;14721;p87"/>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7"/>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7"/>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7"/>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7"/>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7"/>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7"/>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7"/>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7"/>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7"/>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7"/>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7"/>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7"/>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7"/>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7"/>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7"/>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7"/>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7"/>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7"/>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7"/>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87"/>
          <p:cNvGrpSpPr/>
          <p:nvPr/>
        </p:nvGrpSpPr>
        <p:grpSpPr>
          <a:xfrm>
            <a:off x="7604076" y="3637675"/>
            <a:ext cx="275807" cy="354859"/>
            <a:chOff x="7604076" y="3790075"/>
            <a:chExt cx="275807" cy="354859"/>
          </a:xfrm>
        </p:grpSpPr>
        <p:sp>
          <p:nvSpPr>
            <p:cNvPr id="14742" name="Google Shape;14742;p87"/>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7"/>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7"/>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7"/>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7"/>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7"/>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7"/>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7"/>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7"/>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7"/>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7"/>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7"/>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7"/>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7"/>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7"/>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7"/>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7"/>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7"/>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7"/>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7"/>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7"/>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7"/>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87"/>
          <p:cNvGrpSpPr/>
          <p:nvPr/>
        </p:nvGrpSpPr>
        <p:grpSpPr>
          <a:xfrm>
            <a:off x="7154427" y="3637806"/>
            <a:ext cx="274550" cy="354493"/>
            <a:chOff x="7154427" y="3790206"/>
            <a:chExt cx="274550" cy="354493"/>
          </a:xfrm>
        </p:grpSpPr>
        <p:sp>
          <p:nvSpPr>
            <p:cNvPr id="14765" name="Google Shape;14765;p87"/>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7"/>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7"/>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7"/>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7"/>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7"/>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7"/>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7"/>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7"/>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7"/>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7"/>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7"/>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7"/>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7"/>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7"/>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7"/>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7"/>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7"/>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7"/>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7"/>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5" name="Google Shape;14785;p87"/>
          <p:cNvGrpSpPr/>
          <p:nvPr/>
        </p:nvGrpSpPr>
        <p:grpSpPr>
          <a:xfrm>
            <a:off x="8054458" y="1820750"/>
            <a:ext cx="274576" cy="354728"/>
            <a:chOff x="8054458" y="1973150"/>
            <a:chExt cx="274576" cy="354728"/>
          </a:xfrm>
        </p:grpSpPr>
        <p:sp>
          <p:nvSpPr>
            <p:cNvPr id="14786" name="Google Shape;14786;p87"/>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7"/>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7"/>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7"/>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7"/>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7"/>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7"/>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7"/>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7"/>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7"/>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7"/>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7"/>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7"/>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7"/>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7"/>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7"/>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7"/>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7"/>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7"/>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7"/>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7"/>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7"/>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87"/>
          <p:cNvGrpSpPr/>
          <p:nvPr/>
        </p:nvGrpSpPr>
        <p:grpSpPr>
          <a:xfrm>
            <a:off x="7153930" y="1820750"/>
            <a:ext cx="274812" cy="354728"/>
            <a:chOff x="7153930" y="1973150"/>
            <a:chExt cx="274812" cy="354728"/>
          </a:xfrm>
        </p:grpSpPr>
        <p:sp>
          <p:nvSpPr>
            <p:cNvPr id="14809" name="Google Shape;14809;p87"/>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7"/>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7"/>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7"/>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7"/>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7"/>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7"/>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7"/>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7"/>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7"/>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7"/>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7"/>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7"/>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7"/>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7"/>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7"/>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7"/>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7"/>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7"/>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87"/>
          <p:cNvGrpSpPr/>
          <p:nvPr/>
        </p:nvGrpSpPr>
        <p:grpSpPr>
          <a:xfrm>
            <a:off x="6703522" y="1820698"/>
            <a:ext cx="274812" cy="354781"/>
            <a:chOff x="6703522" y="1973098"/>
            <a:chExt cx="274812" cy="354781"/>
          </a:xfrm>
        </p:grpSpPr>
        <p:sp>
          <p:nvSpPr>
            <p:cNvPr id="14829" name="Google Shape;14829;p87"/>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7"/>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7"/>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7"/>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7"/>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7"/>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7"/>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7"/>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7"/>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7"/>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7"/>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7"/>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7"/>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7"/>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7"/>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7"/>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7"/>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7"/>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7"/>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7"/>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7"/>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7"/>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7"/>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7"/>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7"/>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87"/>
          <p:cNvGrpSpPr/>
          <p:nvPr/>
        </p:nvGrpSpPr>
        <p:grpSpPr>
          <a:xfrm>
            <a:off x="6253375" y="1820750"/>
            <a:ext cx="274812" cy="354728"/>
            <a:chOff x="6253375" y="1973150"/>
            <a:chExt cx="274812" cy="354728"/>
          </a:xfrm>
        </p:grpSpPr>
        <p:sp>
          <p:nvSpPr>
            <p:cNvPr id="14855" name="Google Shape;14855;p87"/>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7"/>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7"/>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7"/>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7"/>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7"/>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7"/>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7"/>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7"/>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7"/>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7"/>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7"/>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7"/>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7"/>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7"/>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7"/>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7"/>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7"/>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7"/>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7"/>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7"/>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7"/>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7"/>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7"/>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7"/>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7"/>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7"/>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7"/>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7"/>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7"/>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7"/>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7"/>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7"/>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7"/>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7"/>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7"/>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7"/>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7"/>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87"/>
          <p:cNvGrpSpPr/>
          <p:nvPr/>
        </p:nvGrpSpPr>
        <p:grpSpPr>
          <a:xfrm>
            <a:off x="5802496" y="1820750"/>
            <a:ext cx="275309" cy="354728"/>
            <a:chOff x="5802496" y="1973150"/>
            <a:chExt cx="275309" cy="354728"/>
          </a:xfrm>
        </p:grpSpPr>
        <p:sp>
          <p:nvSpPr>
            <p:cNvPr id="14894" name="Google Shape;14894;p87"/>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7"/>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7"/>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7"/>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7"/>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7"/>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7"/>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7"/>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7"/>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7"/>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7"/>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7"/>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7"/>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7"/>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7"/>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7"/>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7"/>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7"/>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7"/>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7"/>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7"/>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7"/>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7"/>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7"/>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7"/>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7"/>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87"/>
          <p:cNvGrpSpPr/>
          <p:nvPr/>
        </p:nvGrpSpPr>
        <p:grpSpPr>
          <a:xfrm>
            <a:off x="5353083" y="1820750"/>
            <a:ext cx="274576" cy="354728"/>
            <a:chOff x="5353083" y="1973150"/>
            <a:chExt cx="274576" cy="354728"/>
          </a:xfrm>
        </p:grpSpPr>
        <p:sp>
          <p:nvSpPr>
            <p:cNvPr id="14921" name="Google Shape;14921;p87"/>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7"/>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7"/>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7"/>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7"/>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7"/>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7"/>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7"/>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7"/>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7"/>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7"/>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7"/>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7"/>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7"/>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7"/>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7"/>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7"/>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7"/>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7"/>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7"/>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7"/>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2" name="Google Shape;14942;p87"/>
          <p:cNvGrpSpPr/>
          <p:nvPr/>
        </p:nvGrpSpPr>
        <p:grpSpPr>
          <a:xfrm>
            <a:off x="4902701" y="1820750"/>
            <a:ext cx="274812" cy="354728"/>
            <a:chOff x="4902701" y="1973150"/>
            <a:chExt cx="274812" cy="354728"/>
          </a:xfrm>
        </p:grpSpPr>
        <p:sp>
          <p:nvSpPr>
            <p:cNvPr id="14943" name="Google Shape;14943;p87"/>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7"/>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7"/>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7"/>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7"/>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7"/>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7"/>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7"/>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7"/>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7"/>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7"/>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7"/>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7"/>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7"/>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7"/>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7"/>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7"/>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7"/>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7"/>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7"/>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7"/>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7"/>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7"/>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7"/>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7"/>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87"/>
          <p:cNvGrpSpPr/>
          <p:nvPr/>
        </p:nvGrpSpPr>
        <p:grpSpPr>
          <a:xfrm>
            <a:off x="4902701" y="2727589"/>
            <a:ext cx="272560" cy="354676"/>
            <a:chOff x="4902701" y="2879989"/>
            <a:chExt cx="272560" cy="354676"/>
          </a:xfrm>
        </p:grpSpPr>
        <p:sp>
          <p:nvSpPr>
            <p:cNvPr id="14969" name="Google Shape;14969;p87"/>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7"/>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7"/>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7"/>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7"/>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7"/>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7"/>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7"/>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7"/>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7"/>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7"/>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7"/>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7"/>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7"/>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7"/>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7"/>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7"/>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7"/>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7"/>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7"/>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7"/>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7"/>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7"/>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7"/>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87"/>
          <p:cNvGrpSpPr/>
          <p:nvPr/>
        </p:nvGrpSpPr>
        <p:grpSpPr>
          <a:xfrm>
            <a:off x="5803988" y="4115682"/>
            <a:ext cx="274550" cy="354728"/>
            <a:chOff x="5803988" y="4268082"/>
            <a:chExt cx="274550" cy="354728"/>
          </a:xfrm>
        </p:grpSpPr>
        <p:sp>
          <p:nvSpPr>
            <p:cNvPr id="14994" name="Google Shape;14994;p87"/>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7"/>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7"/>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7"/>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7"/>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7"/>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7"/>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7"/>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7"/>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7"/>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7"/>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7"/>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7"/>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7"/>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7"/>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7"/>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7"/>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7"/>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7"/>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7"/>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7"/>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7"/>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87"/>
          <p:cNvGrpSpPr/>
          <p:nvPr/>
        </p:nvGrpSpPr>
        <p:grpSpPr>
          <a:xfrm>
            <a:off x="5352349" y="4115682"/>
            <a:ext cx="274550" cy="354728"/>
            <a:chOff x="5352349" y="4268082"/>
            <a:chExt cx="274550" cy="354728"/>
          </a:xfrm>
        </p:grpSpPr>
        <p:sp>
          <p:nvSpPr>
            <p:cNvPr id="15017" name="Google Shape;15017;p87"/>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7"/>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7"/>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7"/>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7"/>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7"/>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7"/>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7"/>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7"/>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7"/>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7"/>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7"/>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7"/>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7"/>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7"/>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7"/>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7"/>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7"/>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7"/>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7"/>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7"/>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7"/>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9" name="Google Shape;15039;p87"/>
          <p:cNvGrpSpPr/>
          <p:nvPr/>
        </p:nvGrpSpPr>
        <p:grpSpPr>
          <a:xfrm>
            <a:off x="7606826" y="2266890"/>
            <a:ext cx="274550" cy="354728"/>
            <a:chOff x="7606826" y="2419290"/>
            <a:chExt cx="274550" cy="354728"/>
          </a:xfrm>
        </p:grpSpPr>
        <p:sp>
          <p:nvSpPr>
            <p:cNvPr id="15040" name="Google Shape;15040;p8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87"/>
          <p:cNvGrpSpPr/>
          <p:nvPr/>
        </p:nvGrpSpPr>
        <p:grpSpPr>
          <a:xfrm>
            <a:off x="7156182" y="2266890"/>
            <a:ext cx="274550" cy="354728"/>
            <a:chOff x="7156182" y="2419290"/>
            <a:chExt cx="274550" cy="354728"/>
          </a:xfrm>
        </p:grpSpPr>
        <p:sp>
          <p:nvSpPr>
            <p:cNvPr id="15056" name="Google Shape;15056;p87"/>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7"/>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7"/>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7"/>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7"/>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7"/>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7"/>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7"/>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7"/>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7"/>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7"/>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7"/>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7"/>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7"/>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7"/>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87"/>
          <p:cNvGrpSpPr/>
          <p:nvPr/>
        </p:nvGrpSpPr>
        <p:grpSpPr>
          <a:xfrm>
            <a:off x="6705276" y="2266890"/>
            <a:ext cx="274812" cy="354728"/>
            <a:chOff x="6705276" y="2419290"/>
            <a:chExt cx="274812" cy="354728"/>
          </a:xfrm>
        </p:grpSpPr>
        <p:sp>
          <p:nvSpPr>
            <p:cNvPr id="15072" name="Google Shape;15072;p87"/>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7"/>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7"/>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7"/>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7"/>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7"/>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7"/>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7"/>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7"/>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7"/>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7"/>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7"/>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7"/>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7"/>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7"/>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7"/>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7"/>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7"/>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7"/>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7"/>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7"/>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7"/>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7"/>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7"/>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7"/>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7"/>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7"/>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7"/>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87"/>
          <p:cNvGrpSpPr/>
          <p:nvPr/>
        </p:nvGrpSpPr>
        <p:grpSpPr>
          <a:xfrm>
            <a:off x="4902936" y="2266890"/>
            <a:ext cx="274576" cy="354728"/>
            <a:chOff x="4902936" y="2419290"/>
            <a:chExt cx="274576" cy="354728"/>
          </a:xfrm>
        </p:grpSpPr>
        <p:sp>
          <p:nvSpPr>
            <p:cNvPr id="15101" name="Google Shape;15101;p87"/>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7"/>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7"/>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7"/>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7"/>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7"/>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7"/>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7"/>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7"/>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7"/>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7"/>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7"/>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7"/>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7"/>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7"/>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7"/>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7"/>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7"/>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7"/>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7"/>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87"/>
          <p:cNvGrpSpPr/>
          <p:nvPr/>
        </p:nvGrpSpPr>
        <p:grpSpPr>
          <a:xfrm>
            <a:off x="7608056" y="3193394"/>
            <a:ext cx="270334" cy="354754"/>
            <a:chOff x="7608056" y="3345794"/>
            <a:chExt cx="270334" cy="354754"/>
          </a:xfrm>
        </p:grpSpPr>
        <p:sp>
          <p:nvSpPr>
            <p:cNvPr id="15122" name="Google Shape;15122;p87"/>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7"/>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7"/>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7"/>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7"/>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7"/>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7"/>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7"/>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7"/>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7"/>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7"/>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7"/>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7"/>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7"/>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7"/>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7"/>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7"/>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7"/>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7"/>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87"/>
          <p:cNvGrpSpPr/>
          <p:nvPr/>
        </p:nvGrpSpPr>
        <p:grpSpPr>
          <a:xfrm>
            <a:off x="6712765" y="4115682"/>
            <a:ext cx="263316" cy="354728"/>
            <a:chOff x="6712765" y="4268082"/>
            <a:chExt cx="263316" cy="354728"/>
          </a:xfrm>
        </p:grpSpPr>
        <p:sp>
          <p:nvSpPr>
            <p:cNvPr id="15142" name="Google Shape;15142;p87"/>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7"/>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7"/>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7"/>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7"/>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7"/>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7"/>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7"/>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7"/>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7"/>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7"/>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7"/>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7"/>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7"/>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7"/>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7"/>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87"/>
          <p:cNvGrpSpPr/>
          <p:nvPr/>
        </p:nvGrpSpPr>
        <p:grpSpPr>
          <a:xfrm>
            <a:off x="5359341" y="2266759"/>
            <a:ext cx="262819" cy="354859"/>
            <a:chOff x="5359341" y="2419159"/>
            <a:chExt cx="262819" cy="354859"/>
          </a:xfrm>
        </p:grpSpPr>
        <p:sp>
          <p:nvSpPr>
            <p:cNvPr id="15159" name="Google Shape;15159;p87"/>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7"/>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7"/>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7"/>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7"/>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7"/>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7"/>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7"/>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7"/>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7"/>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7"/>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7"/>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7"/>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7"/>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7"/>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7"/>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7"/>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7"/>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7"/>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7"/>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7"/>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87"/>
          <p:cNvGrpSpPr/>
          <p:nvPr/>
        </p:nvGrpSpPr>
        <p:grpSpPr>
          <a:xfrm>
            <a:off x="6709282" y="3637806"/>
            <a:ext cx="263316" cy="354493"/>
            <a:chOff x="6709282" y="3790206"/>
            <a:chExt cx="263316" cy="354493"/>
          </a:xfrm>
        </p:grpSpPr>
        <p:sp>
          <p:nvSpPr>
            <p:cNvPr id="15181" name="Google Shape;15181;p87"/>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7"/>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7"/>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7"/>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7"/>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7"/>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7"/>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7"/>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7"/>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7"/>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7"/>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7"/>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7"/>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7"/>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7"/>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7"/>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87"/>
          <p:cNvGrpSpPr/>
          <p:nvPr/>
        </p:nvGrpSpPr>
        <p:grpSpPr>
          <a:xfrm>
            <a:off x="6260629" y="2266890"/>
            <a:ext cx="263055" cy="354493"/>
            <a:chOff x="6260629" y="2419290"/>
            <a:chExt cx="263055" cy="354493"/>
          </a:xfrm>
        </p:grpSpPr>
        <p:sp>
          <p:nvSpPr>
            <p:cNvPr id="15198" name="Google Shape;15198;p87"/>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7"/>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7"/>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7"/>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7"/>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7"/>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7"/>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7"/>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7"/>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7"/>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7"/>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7"/>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7"/>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7"/>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7"/>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87"/>
          <p:cNvGrpSpPr/>
          <p:nvPr/>
        </p:nvGrpSpPr>
        <p:grpSpPr>
          <a:xfrm>
            <a:off x="6260864" y="2727511"/>
            <a:ext cx="263343" cy="354754"/>
            <a:chOff x="6260864" y="2879911"/>
            <a:chExt cx="263343" cy="354754"/>
          </a:xfrm>
        </p:grpSpPr>
        <p:sp>
          <p:nvSpPr>
            <p:cNvPr id="15214" name="Google Shape;15214;p87"/>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7"/>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7"/>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7"/>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7"/>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7"/>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7"/>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7"/>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7"/>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7"/>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7"/>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7"/>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7"/>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7"/>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7"/>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7"/>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7"/>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7"/>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87"/>
          <p:cNvGrpSpPr/>
          <p:nvPr/>
        </p:nvGrpSpPr>
        <p:grpSpPr>
          <a:xfrm>
            <a:off x="8062968" y="2266890"/>
            <a:ext cx="263316" cy="354728"/>
            <a:chOff x="8062968" y="2419290"/>
            <a:chExt cx="263316" cy="354728"/>
          </a:xfrm>
        </p:grpSpPr>
        <p:sp>
          <p:nvSpPr>
            <p:cNvPr id="15233" name="Google Shape;15233;p8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87"/>
          <p:cNvGrpSpPr/>
          <p:nvPr/>
        </p:nvGrpSpPr>
        <p:grpSpPr>
          <a:xfrm>
            <a:off x="5809723" y="2266890"/>
            <a:ext cx="263316" cy="354728"/>
            <a:chOff x="5809723" y="2419290"/>
            <a:chExt cx="263316" cy="354728"/>
          </a:xfrm>
        </p:grpSpPr>
        <p:sp>
          <p:nvSpPr>
            <p:cNvPr id="15251" name="Google Shape;15251;p87"/>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7"/>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7"/>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7"/>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7"/>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7"/>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7"/>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7"/>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7"/>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7"/>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7"/>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7"/>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7"/>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7"/>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7"/>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7"/>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7"/>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8" name="Google Shape;15268;p87"/>
          <p:cNvGrpSpPr/>
          <p:nvPr/>
        </p:nvGrpSpPr>
        <p:grpSpPr>
          <a:xfrm>
            <a:off x="7606826" y="1350599"/>
            <a:ext cx="263552" cy="354754"/>
            <a:chOff x="7606826" y="1502999"/>
            <a:chExt cx="263552" cy="354754"/>
          </a:xfrm>
        </p:grpSpPr>
        <p:sp>
          <p:nvSpPr>
            <p:cNvPr id="15269" name="Google Shape;15269;p87"/>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7"/>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7"/>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7"/>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7"/>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7"/>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7"/>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7"/>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7"/>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7"/>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7"/>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7"/>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7"/>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7"/>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7"/>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7"/>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7"/>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7"/>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87"/>
          <p:cNvGrpSpPr/>
          <p:nvPr/>
        </p:nvGrpSpPr>
        <p:grpSpPr>
          <a:xfrm>
            <a:off x="8060455" y="3637675"/>
            <a:ext cx="264076" cy="354623"/>
            <a:chOff x="8060455" y="3790075"/>
            <a:chExt cx="264076" cy="354623"/>
          </a:xfrm>
        </p:grpSpPr>
        <p:sp>
          <p:nvSpPr>
            <p:cNvPr id="15288" name="Google Shape;15288;p87"/>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7"/>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7"/>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7"/>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7"/>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7"/>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7"/>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7"/>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7"/>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7"/>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7"/>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7"/>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7"/>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7"/>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7"/>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7"/>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7"/>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7"/>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7"/>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7"/>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7"/>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7"/>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7"/>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87"/>
          <p:cNvGrpSpPr/>
          <p:nvPr/>
        </p:nvGrpSpPr>
        <p:grpSpPr>
          <a:xfrm>
            <a:off x="7614550" y="2727511"/>
            <a:ext cx="263316" cy="354754"/>
            <a:chOff x="7614550" y="2879911"/>
            <a:chExt cx="263316" cy="354754"/>
          </a:xfrm>
        </p:grpSpPr>
        <p:sp>
          <p:nvSpPr>
            <p:cNvPr id="15312" name="Google Shape;15312;p87"/>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7"/>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7"/>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7"/>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7"/>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7"/>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7"/>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7"/>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7"/>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7"/>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7"/>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7"/>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7"/>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7"/>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7"/>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7"/>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7"/>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7"/>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7"/>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87"/>
          <p:cNvGrpSpPr/>
          <p:nvPr/>
        </p:nvGrpSpPr>
        <p:grpSpPr>
          <a:xfrm>
            <a:off x="4900684" y="4115787"/>
            <a:ext cx="274576" cy="354623"/>
            <a:chOff x="4900684" y="4268187"/>
            <a:chExt cx="274576" cy="354623"/>
          </a:xfrm>
        </p:grpSpPr>
        <p:sp>
          <p:nvSpPr>
            <p:cNvPr id="15332" name="Google Shape;15332;p87"/>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7"/>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7"/>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7"/>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7"/>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7"/>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7"/>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7"/>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7"/>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7"/>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7"/>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7"/>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7"/>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7"/>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7"/>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7" name="Google Shape;15347;p87"/>
          <p:cNvGrpSpPr/>
          <p:nvPr/>
        </p:nvGrpSpPr>
        <p:grpSpPr>
          <a:xfrm>
            <a:off x="7161654" y="3193394"/>
            <a:ext cx="263343" cy="354754"/>
            <a:chOff x="7161654" y="3345794"/>
            <a:chExt cx="263343" cy="354754"/>
          </a:xfrm>
        </p:grpSpPr>
        <p:sp>
          <p:nvSpPr>
            <p:cNvPr id="15348" name="Google Shape;15348;p87"/>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7"/>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7"/>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7"/>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7"/>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7"/>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7"/>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7"/>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7"/>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7"/>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7"/>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7"/>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7"/>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7"/>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7"/>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7"/>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7"/>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7"/>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7"/>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87"/>
          <p:cNvGrpSpPr/>
          <p:nvPr/>
        </p:nvGrpSpPr>
        <p:grpSpPr>
          <a:xfrm>
            <a:off x="6711770" y="3193394"/>
            <a:ext cx="263081" cy="354754"/>
            <a:chOff x="6711770" y="3345794"/>
            <a:chExt cx="263081" cy="354754"/>
          </a:xfrm>
        </p:grpSpPr>
        <p:sp>
          <p:nvSpPr>
            <p:cNvPr id="15368" name="Google Shape;15368;p87"/>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7"/>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7"/>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7"/>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7"/>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7"/>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7"/>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7"/>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7"/>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7"/>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7"/>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7"/>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7"/>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7"/>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7"/>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7"/>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7"/>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87"/>
          <p:cNvGrpSpPr/>
          <p:nvPr/>
        </p:nvGrpSpPr>
        <p:grpSpPr>
          <a:xfrm>
            <a:off x="7163409" y="2727851"/>
            <a:ext cx="263316" cy="354414"/>
            <a:chOff x="7163409" y="2880251"/>
            <a:chExt cx="263316" cy="354414"/>
          </a:xfrm>
        </p:grpSpPr>
        <p:sp>
          <p:nvSpPr>
            <p:cNvPr id="15386" name="Google Shape;15386;p87"/>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7"/>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7"/>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7"/>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7"/>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7"/>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7"/>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7"/>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7"/>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7"/>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7"/>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7"/>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87"/>
          <p:cNvGrpSpPr/>
          <p:nvPr/>
        </p:nvGrpSpPr>
        <p:grpSpPr>
          <a:xfrm>
            <a:off x="6712032" y="2727772"/>
            <a:ext cx="263316" cy="354493"/>
            <a:chOff x="6712032" y="2880172"/>
            <a:chExt cx="263316" cy="354493"/>
          </a:xfrm>
        </p:grpSpPr>
        <p:sp>
          <p:nvSpPr>
            <p:cNvPr id="15399" name="Google Shape;15399;p87"/>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7"/>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7"/>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7"/>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7"/>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7"/>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7"/>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7"/>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7"/>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7"/>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7"/>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7"/>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7"/>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7"/>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7"/>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7"/>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7"/>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7"/>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7"/>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7"/>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7"/>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87"/>
          <p:cNvGrpSpPr/>
          <p:nvPr/>
        </p:nvGrpSpPr>
        <p:grpSpPr>
          <a:xfrm>
            <a:off x="6261624" y="3193394"/>
            <a:ext cx="263316" cy="354754"/>
            <a:chOff x="6261624" y="3345794"/>
            <a:chExt cx="263316" cy="354754"/>
          </a:xfrm>
        </p:grpSpPr>
        <p:sp>
          <p:nvSpPr>
            <p:cNvPr id="15421" name="Google Shape;15421;p87"/>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7"/>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7"/>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7"/>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7"/>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7"/>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7"/>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7"/>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7"/>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7"/>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7"/>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7"/>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7"/>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7"/>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7"/>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7"/>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7"/>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7"/>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7"/>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7"/>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7"/>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7"/>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7"/>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7"/>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7"/>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7"/>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7"/>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7"/>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9" name="Google Shape;15449;p87"/>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0" name="Google Shape;15450;p87"/>
          <p:cNvGrpSpPr/>
          <p:nvPr/>
        </p:nvGrpSpPr>
        <p:grpSpPr>
          <a:xfrm>
            <a:off x="5811739" y="3193394"/>
            <a:ext cx="263316" cy="354754"/>
            <a:chOff x="5811739" y="3345794"/>
            <a:chExt cx="263316" cy="354754"/>
          </a:xfrm>
        </p:grpSpPr>
        <p:sp>
          <p:nvSpPr>
            <p:cNvPr id="15451" name="Google Shape;15451;p87"/>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7"/>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7"/>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7"/>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7"/>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7"/>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7"/>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7"/>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7"/>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7"/>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7"/>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7"/>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7"/>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7"/>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7"/>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7"/>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7"/>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7"/>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7"/>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7"/>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7"/>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87"/>
          <p:cNvGrpSpPr/>
          <p:nvPr/>
        </p:nvGrpSpPr>
        <p:grpSpPr>
          <a:xfrm>
            <a:off x="5363818" y="3193394"/>
            <a:ext cx="259074" cy="354493"/>
            <a:chOff x="5363818" y="3345794"/>
            <a:chExt cx="259074" cy="354493"/>
          </a:xfrm>
        </p:grpSpPr>
        <p:sp>
          <p:nvSpPr>
            <p:cNvPr id="15473" name="Google Shape;15473;p87"/>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7"/>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7"/>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7"/>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7"/>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7"/>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7"/>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7"/>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7"/>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7"/>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7"/>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7"/>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7"/>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7"/>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7"/>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7"/>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7"/>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7"/>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7"/>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7"/>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7"/>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7"/>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7"/>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7"/>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7"/>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87"/>
          <p:cNvGrpSpPr/>
          <p:nvPr/>
        </p:nvGrpSpPr>
        <p:grpSpPr>
          <a:xfrm>
            <a:off x="4912939" y="3193263"/>
            <a:ext cx="261326" cy="354885"/>
            <a:chOff x="4912939" y="3345663"/>
            <a:chExt cx="261326" cy="354885"/>
          </a:xfrm>
        </p:grpSpPr>
        <p:sp>
          <p:nvSpPr>
            <p:cNvPr id="15499" name="Google Shape;15499;p87"/>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7"/>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7"/>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7"/>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7"/>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7"/>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7"/>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7"/>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7"/>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7"/>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7"/>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7"/>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7"/>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7"/>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7"/>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7"/>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7"/>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7"/>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7"/>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7"/>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7"/>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87"/>
          <p:cNvGrpSpPr/>
          <p:nvPr/>
        </p:nvGrpSpPr>
        <p:grpSpPr>
          <a:xfrm>
            <a:off x="5809723" y="2727511"/>
            <a:ext cx="263081" cy="355016"/>
            <a:chOff x="5809723" y="2879911"/>
            <a:chExt cx="263081" cy="355016"/>
          </a:xfrm>
        </p:grpSpPr>
        <p:sp>
          <p:nvSpPr>
            <p:cNvPr id="15521" name="Google Shape;15521;p87"/>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7"/>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7"/>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7"/>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7"/>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7"/>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7"/>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7"/>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7"/>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7"/>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7"/>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7"/>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7"/>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7"/>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7"/>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7"/>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7"/>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7"/>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7"/>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7"/>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7"/>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7"/>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87"/>
          <p:cNvGrpSpPr/>
          <p:nvPr/>
        </p:nvGrpSpPr>
        <p:grpSpPr>
          <a:xfrm>
            <a:off x="7616069" y="4115656"/>
            <a:ext cx="263316" cy="354754"/>
            <a:chOff x="7616069" y="4268056"/>
            <a:chExt cx="263316" cy="354754"/>
          </a:xfrm>
        </p:grpSpPr>
        <p:sp>
          <p:nvSpPr>
            <p:cNvPr id="15544" name="Google Shape;15544;p87"/>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7"/>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7"/>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7"/>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7"/>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7"/>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7"/>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7"/>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7"/>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7"/>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7"/>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7"/>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7"/>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7"/>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7"/>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7"/>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7"/>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7"/>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7"/>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7"/>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7"/>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87"/>
          <p:cNvGrpSpPr/>
          <p:nvPr/>
        </p:nvGrpSpPr>
        <p:grpSpPr>
          <a:xfrm>
            <a:off x="7164404" y="4115918"/>
            <a:ext cx="263316" cy="354493"/>
            <a:chOff x="7164404" y="4268318"/>
            <a:chExt cx="263316" cy="354493"/>
          </a:xfrm>
        </p:grpSpPr>
        <p:sp>
          <p:nvSpPr>
            <p:cNvPr id="15566" name="Google Shape;15566;p87"/>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7"/>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7"/>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7"/>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7"/>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7"/>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7"/>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7"/>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7"/>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7"/>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7"/>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7"/>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7"/>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7"/>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7"/>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7"/>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87"/>
          <p:cNvGrpSpPr/>
          <p:nvPr/>
        </p:nvGrpSpPr>
        <p:grpSpPr>
          <a:xfrm>
            <a:off x="5358346" y="2727511"/>
            <a:ext cx="263316" cy="354754"/>
            <a:chOff x="5358346" y="2879911"/>
            <a:chExt cx="263316" cy="354754"/>
          </a:xfrm>
        </p:grpSpPr>
        <p:sp>
          <p:nvSpPr>
            <p:cNvPr id="15583" name="Google Shape;15583;p87"/>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7"/>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7"/>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7"/>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7"/>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7"/>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7"/>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7"/>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7"/>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7"/>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7"/>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7"/>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7"/>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7"/>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7"/>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7"/>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7"/>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7"/>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7"/>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7"/>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7"/>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4" name="Google Shape;15604;p87"/>
          <p:cNvGrpSpPr/>
          <p:nvPr/>
        </p:nvGrpSpPr>
        <p:grpSpPr>
          <a:xfrm>
            <a:off x="8061450" y="3193342"/>
            <a:ext cx="263316" cy="354807"/>
            <a:chOff x="8061450" y="3345742"/>
            <a:chExt cx="263316" cy="354807"/>
          </a:xfrm>
        </p:grpSpPr>
        <p:sp>
          <p:nvSpPr>
            <p:cNvPr id="15605" name="Google Shape;15605;p87"/>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7"/>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7"/>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7"/>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7"/>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7"/>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7"/>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7"/>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7"/>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7"/>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7"/>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7"/>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7"/>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7"/>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7"/>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7"/>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1" name="Google Shape;15621;p87"/>
          <p:cNvGrpSpPr/>
          <p:nvPr/>
        </p:nvGrpSpPr>
        <p:grpSpPr>
          <a:xfrm>
            <a:off x="8065953" y="2727511"/>
            <a:ext cx="263081" cy="354754"/>
            <a:chOff x="8065953" y="2879911"/>
            <a:chExt cx="263081" cy="354754"/>
          </a:xfrm>
        </p:grpSpPr>
        <p:sp>
          <p:nvSpPr>
            <p:cNvPr id="15622" name="Google Shape;15622;p87"/>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7"/>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7"/>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7"/>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7"/>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7"/>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7"/>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7"/>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7"/>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7"/>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7"/>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7"/>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7"/>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7"/>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7"/>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7"/>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87"/>
          <p:cNvGrpSpPr/>
          <p:nvPr/>
        </p:nvGrpSpPr>
        <p:grpSpPr>
          <a:xfrm>
            <a:off x="8064199" y="4115918"/>
            <a:ext cx="270308" cy="354493"/>
            <a:chOff x="8064199" y="4268318"/>
            <a:chExt cx="270308" cy="354493"/>
          </a:xfrm>
        </p:grpSpPr>
        <p:sp>
          <p:nvSpPr>
            <p:cNvPr id="15639" name="Google Shape;15639;p87"/>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7"/>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7"/>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7"/>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7"/>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7"/>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7"/>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7"/>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7"/>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7"/>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7"/>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7"/>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7"/>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7"/>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7"/>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7"/>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7" name="Google Shape;15657;p87"/>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5658" name="Google Shape;15658;p87"/>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62" name="Shape 15662"/>
        <p:cNvGrpSpPr/>
        <p:nvPr/>
      </p:nvGrpSpPr>
      <p:grpSpPr>
        <a:xfrm>
          <a:off x="0" y="0"/>
          <a:ext cx="0" cy="0"/>
          <a:chOff x="0" y="0"/>
          <a:chExt cx="0" cy="0"/>
        </a:xfrm>
      </p:grpSpPr>
      <p:grpSp>
        <p:nvGrpSpPr>
          <p:cNvPr id="15663" name="Google Shape;15663;p88"/>
          <p:cNvGrpSpPr/>
          <p:nvPr/>
        </p:nvGrpSpPr>
        <p:grpSpPr>
          <a:xfrm>
            <a:off x="3511608" y="3163570"/>
            <a:ext cx="381482" cy="366926"/>
            <a:chOff x="3511608" y="3348218"/>
            <a:chExt cx="381482" cy="366926"/>
          </a:xfrm>
        </p:grpSpPr>
        <p:sp>
          <p:nvSpPr>
            <p:cNvPr id="15664" name="Google Shape;15664;p88"/>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8"/>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8"/>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8"/>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8"/>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8"/>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8"/>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8"/>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8"/>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8"/>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8"/>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8"/>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8"/>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8"/>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88"/>
          <p:cNvGrpSpPr/>
          <p:nvPr/>
        </p:nvGrpSpPr>
        <p:grpSpPr>
          <a:xfrm>
            <a:off x="1849816" y="3622692"/>
            <a:ext cx="163616" cy="366665"/>
            <a:chOff x="1849816" y="3807339"/>
            <a:chExt cx="163616" cy="366665"/>
          </a:xfrm>
        </p:grpSpPr>
        <p:sp>
          <p:nvSpPr>
            <p:cNvPr id="15679" name="Google Shape;15679;p88"/>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8"/>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8"/>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8"/>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8"/>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8"/>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8"/>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8"/>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8"/>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8"/>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8"/>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8"/>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8"/>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8"/>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3" name="Google Shape;15693;p88"/>
          <p:cNvGrpSpPr/>
          <p:nvPr/>
        </p:nvGrpSpPr>
        <p:grpSpPr>
          <a:xfrm>
            <a:off x="2274757" y="3622666"/>
            <a:ext cx="202292" cy="366430"/>
            <a:chOff x="2274757" y="3807313"/>
            <a:chExt cx="202292" cy="366430"/>
          </a:xfrm>
        </p:grpSpPr>
        <p:sp>
          <p:nvSpPr>
            <p:cNvPr id="15694" name="Google Shape;15694;p88"/>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8"/>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8"/>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8"/>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8"/>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8"/>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8"/>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8"/>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8"/>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8"/>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4" name="Google Shape;15704;p88"/>
          <p:cNvGrpSpPr/>
          <p:nvPr/>
        </p:nvGrpSpPr>
        <p:grpSpPr>
          <a:xfrm>
            <a:off x="3972716" y="3163570"/>
            <a:ext cx="366404" cy="366665"/>
            <a:chOff x="3972716" y="3348218"/>
            <a:chExt cx="366404" cy="366665"/>
          </a:xfrm>
        </p:grpSpPr>
        <p:sp>
          <p:nvSpPr>
            <p:cNvPr id="15705" name="Google Shape;15705;p88"/>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8"/>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8"/>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8"/>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8"/>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8"/>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8"/>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8"/>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8"/>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8"/>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8"/>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8"/>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7" name="Google Shape;15717;p88"/>
          <p:cNvGrpSpPr/>
          <p:nvPr/>
        </p:nvGrpSpPr>
        <p:grpSpPr>
          <a:xfrm>
            <a:off x="866528" y="3163701"/>
            <a:ext cx="317405" cy="366534"/>
            <a:chOff x="866528" y="3348348"/>
            <a:chExt cx="317405" cy="366534"/>
          </a:xfrm>
        </p:grpSpPr>
        <p:sp>
          <p:nvSpPr>
            <p:cNvPr id="15718" name="Google Shape;15718;p88"/>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8"/>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8"/>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8"/>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8"/>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8"/>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8"/>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8"/>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6" name="Google Shape;15726;p88"/>
          <p:cNvGrpSpPr/>
          <p:nvPr/>
        </p:nvGrpSpPr>
        <p:grpSpPr>
          <a:xfrm>
            <a:off x="1316818" y="3163648"/>
            <a:ext cx="310872" cy="366848"/>
            <a:chOff x="1316818" y="3348296"/>
            <a:chExt cx="310872" cy="366848"/>
          </a:xfrm>
        </p:grpSpPr>
        <p:sp>
          <p:nvSpPr>
            <p:cNvPr id="15727" name="Google Shape;15727;p88"/>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8"/>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8"/>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8"/>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8"/>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8"/>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8"/>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8"/>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8"/>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8"/>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8"/>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8"/>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8"/>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8"/>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8"/>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8"/>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8"/>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8"/>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8"/>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8"/>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8"/>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8"/>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8"/>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8"/>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88"/>
          <p:cNvGrpSpPr/>
          <p:nvPr/>
        </p:nvGrpSpPr>
        <p:grpSpPr>
          <a:xfrm>
            <a:off x="3105248" y="3163596"/>
            <a:ext cx="305620" cy="366430"/>
            <a:chOff x="3105248" y="3348244"/>
            <a:chExt cx="305620" cy="366430"/>
          </a:xfrm>
        </p:grpSpPr>
        <p:sp>
          <p:nvSpPr>
            <p:cNvPr id="15752" name="Google Shape;15752;p88"/>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8"/>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8"/>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8"/>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8"/>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8"/>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8"/>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88"/>
          <p:cNvGrpSpPr/>
          <p:nvPr/>
        </p:nvGrpSpPr>
        <p:grpSpPr>
          <a:xfrm>
            <a:off x="2661988" y="3163570"/>
            <a:ext cx="304078" cy="366665"/>
            <a:chOff x="2661988" y="3348218"/>
            <a:chExt cx="304078" cy="366665"/>
          </a:xfrm>
        </p:grpSpPr>
        <p:sp>
          <p:nvSpPr>
            <p:cNvPr id="15760" name="Google Shape;15760;p88"/>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8"/>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8"/>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8"/>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8"/>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8"/>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8"/>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8"/>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8"/>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8"/>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8"/>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8"/>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8"/>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8"/>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8"/>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8"/>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8"/>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8"/>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8"/>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9" name="Google Shape;15779;p88"/>
          <p:cNvGrpSpPr/>
          <p:nvPr/>
        </p:nvGrpSpPr>
        <p:grpSpPr>
          <a:xfrm>
            <a:off x="2212927" y="3164249"/>
            <a:ext cx="307606" cy="366482"/>
            <a:chOff x="2212927" y="3348897"/>
            <a:chExt cx="307606" cy="366482"/>
          </a:xfrm>
        </p:grpSpPr>
        <p:sp>
          <p:nvSpPr>
            <p:cNvPr id="15780" name="Google Shape;15780;p88"/>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8"/>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8"/>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8"/>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8"/>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8"/>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8"/>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8"/>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8"/>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8"/>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88"/>
          <p:cNvGrpSpPr/>
          <p:nvPr/>
        </p:nvGrpSpPr>
        <p:grpSpPr>
          <a:xfrm>
            <a:off x="1764389" y="3163570"/>
            <a:ext cx="310114" cy="366665"/>
            <a:chOff x="1764389" y="3348218"/>
            <a:chExt cx="310114" cy="366665"/>
          </a:xfrm>
        </p:grpSpPr>
        <p:sp>
          <p:nvSpPr>
            <p:cNvPr id="15791" name="Google Shape;15791;p88"/>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8"/>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8"/>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8"/>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8"/>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8"/>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8"/>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8"/>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8"/>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8"/>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8"/>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8"/>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8"/>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8"/>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8"/>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8"/>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8"/>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8"/>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8"/>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8"/>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1" name="Google Shape;15811;p88"/>
          <p:cNvGrpSpPr/>
          <p:nvPr/>
        </p:nvGrpSpPr>
        <p:grpSpPr>
          <a:xfrm>
            <a:off x="2777572" y="3622640"/>
            <a:ext cx="81716" cy="366717"/>
            <a:chOff x="2777572" y="3807287"/>
            <a:chExt cx="81716" cy="366717"/>
          </a:xfrm>
        </p:grpSpPr>
        <p:sp>
          <p:nvSpPr>
            <p:cNvPr id="15812" name="Google Shape;15812;p88"/>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8"/>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8"/>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8"/>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8"/>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8"/>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8"/>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8"/>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8"/>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8"/>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8"/>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3" name="Google Shape;15823;p88"/>
          <p:cNvGrpSpPr/>
          <p:nvPr/>
        </p:nvGrpSpPr>
        <p:grpSpPr>
          <a:xfrm>
            <a:off x="3934014" y="4145133"/>
            <a:ext cx="366665" cy="256334"/>
            <a:chOff x="3934014" y="4329780"/>
            <a:chExt cx="366665" cy="256334"/>
          </a:xfrm>
        </p:grpSpPr>
        <p:sp>
          <p:nvSpPr>
            <p:cNvPr id="15824" name="Google Shape;15824;p88"/>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8"/>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8"/>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8"/>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8"/>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8"/>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8"/>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8"/>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8"/>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8"/>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8"/>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8"/>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8"/>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7" name="Google Shape;15837;p88"/>
          <p:cNvGrpSpPr/>
          <p:nvPr/>
        </p:nvGrpSpPr>
        <p:grpSpPr>
          <a:xfrm>
            <a:off x="947670" y="3622692"/>
            <a:ext cx="194295" cy="366404"/>
            <a:chOff x="947670" y="3807339"/>
            <a:chExt cx="194295" cy="366404"/>
          </a:xfrm>
        </p:grpSpPr>
        <p:sp>
          <p:nvSpPr>
            <p:cNvPr id="15838" name="Google Shape;15838;p88"/>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8"/>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8"/>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8"/>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8"/>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8"/>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8"/>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8"/>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8"/>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8"/>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88"/>
          <p:cNvGrpSpPr/>
          <p:nvPr/>
        </p:nvGrpSpPr>
        <p:grpSpPr>
          <a:xfrm>
            <a:off x="3420379" y="4101910"/>
            <a:ext cx="368939" cy="342283"/>
            <a:chOff x="3420379" y="4286557"/>
            <a:chExt cx="368939" cy="342283"/>
          </a:xfrm>
        </p:grpSpPr>
        <p:sp>
          <p:nvSpPr>
            <p:cNvPr id="15849" name="Google Shape;15849;p88"/>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8"/>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8"/>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8"/>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8"/>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8"/>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8"/>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8"/>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8"/>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8"/>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8"/>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8"/>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8"/>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8"/>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8"/>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8"/>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5" name="Google Shape;15865;p88"/>
          <p:cNvGrpSpPr/>
          <p:nvPr/>
        </p:nvGrpSpPr>
        <p:grpSpPr>
          <a:xfrm>
            <a:off x="3965190" y="3657605"/>
            <a:ext cx="369801" cy="296813"/>
            <a:chOff x="3965190" y="3842252"/>
            <a:chExt cx="369801" cy="296813"/>
          </a:xfrm>
        </p:grpSpPr>
        <p:sp>
          <p:nvSpPr>
            <p:cNvPr id="15866" name="Google Shape;15866;p88"/>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8"/>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8"/>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8"/>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8"/>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8"/>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8"/>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8"/>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8"/>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8"/>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8"/>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8"/>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8"/>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8"/>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8"/>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8"/>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8"/>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8"/>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8"/>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88"/>
          <p:cNvGrpSpPr/>
          <p:nvPr/>
        </p:nvGrpSpPr>
        <p:grpSpPr>
          <a:xfrm>
            <a:off x="3506590" y="3649164"/>
            <a:ext cx="396796" cy="313407"/>
            <a:chOff x="3506590" y="3833812"/>
            <a:chExt cx="396796" cy="313407"/>
          </a:xfrm>
        </p:grpSpPr>
        <p:sp>
          <p:nvSpPr>
            <p:cNvPr id="15888" name="Google Shape;15888;p88"/>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8"/>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8"/>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88"/>
          <p:cNvGrpSpPr/>
          <p:nvPr/>
        </p:nvGrpSpPr>
        <p:grpSpPr>
          <a:xfrm>
            <a:off x="2769288" y="1780716"/>
            <a:ext cx="104556" cy="366665"/>
            <a:chOff x="2769288" y="1965364"/>
            <a:chExt cx="104556" cy="366665"/>
          </a:xfrm>
        </p:grpSpPr>
        <p:sp>
          <p:nvSpPr>
            <p:cNvPr id="15892" name="Google Shape;15892;p88"/>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8"/>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8"/>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8"/>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8"/>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8"/>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8"/>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8"/>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8"/>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8"/>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8"/>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8"/>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88"/>
          <p:cNvGrpSpPr/>
          <p:nvPr/>
        </p:nvGrpSpPr>
        <p:grpSpPr>
          <a:xfrm>
            <a:off x="3966679" y="1826213"/>
            <a:ext cx="367162" cy="275698"/>
            <a:chOff x="3966679" y="2010861"/>
            <a:chExt cx="367162" cy="275698"/>
          </a:xfrm>
        </p:grpSpPr>
        <p:sp>
          <p:nvSpPr>
            <p:cNvPr id="15905" name="Google Shape;15905;p88"/>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8"/>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8"/>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8"/>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9" name="Google Shape;15909;p88"/>
          <p:cNvGrpSpPr/>
          <p:nvPr/>
        </p:nvGrpSpPr>
        <p:grpSpPr>
          <a:xfrm>
            <a:off x="1752577" y="1840847"/>
            <a:ext cx="366404" cy="246220"/>
            <a:chOff x="1752577" y="2025495"/>
            <a:chExt cx="366404" cy="246220"/>
          </a:xfrm>
        </p:grpSpPr>
        <p:sp>
          <p:nvSpPr>
            <p:cNvPr id="15910" name="Google Shape;15910;p88"/>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8"/>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8"/>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8"/>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8"/>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8"/>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8"/>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8"/>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8"/>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8"/>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8"/>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8"/>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8"/>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8"/>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8"/>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8"/>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6" name="Google Shape;15926;p88"/>
          <p:cNvGrpSpPr/>
          <p:nvPr/>
        </p:nvGrpSpPr>
        <p:grpSpPr>
          <a:xfrm>
            <a:off x="1309553" y="1884933"/>
            <a:ext cx="366404" cy="158363"/>
            <a:chOff x="1309553" y="2069580"/>
            <a:chExt cx="366404" cy="158363"/>
          </a:xfrm>
        </p:grpSpPr>
        <p:sp>
          <p:nvSpPr>
            <p:cNvPr id="15927" name="Google Shape;15927;p88"/>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8"/>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8"/>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8"/>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8"/>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8"/>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8"/>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8"/>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8"/>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8"/>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8"/>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8"/>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8"/>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8"/>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8"/>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8"/>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8"/>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8"/>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8"/>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8"/>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8"/>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8"/>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8"/>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8"/>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88"/>
          <p:cNvGrpSpPr/>
          <p:nvPr/>
        </p:nvGrpSpPr>
        <p:grpSpPr>
          <a:xfrm>
            <a:off x="866528" y="1904114"/>
            <a:ext cx="366639" cy="119635"/>
            <a:chOff x="866528" y="2088762"/>
            <a:chExt cx="366639" cy="119635"/>
          </a:xfrm>
        </p:grpSpPr>
        <p:sp>
          <p:nvSpPr>
            <p:cNvPr id="15954" name="Google Shape;15954;p88"/>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8"/>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8"/>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8"/>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8"/>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8"/>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8"/>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8"/>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8"/>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8"/>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8"/>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8"/>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8"/>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8"/>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88"/>
          <p:cNvGrpSpPr/>
          <p:nvPr/>
        </p:nvGrpSpPr>
        <p:grpSpPr>
          <a:xfrm>
            <a:off x="2329269" y="1780664"/>
            <a:ext cx="98807" cy="366273"/>
            <a:chOff x="2329269" y="1965312"/>
            <a:chExt cx="98807" cy="366273"/>
          </a:xfrm>
        </p:grpSpPr>
        <p:sp>
          <p:nvSpPr>
            <p:cNvPr id="15969" name="Google Shape;15969;p88"/>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8"/>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8"/>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88"/>
          <p:cNvGrpSpPr/>
          <p:nvPr/>
        </p:nvGrpSpPr>
        <p:grpSpPr>
          <a:xfrm>
            <a:off x="3208053" y="1780324"/>
            <a:ext cx="112344" cy="366926"/>
            <a:chOff x="3208053" y="1964972"/>
            <a:chExt cx="112344" cy="366926"/>
          </a:xfrm>
        </p:grpSpPr>
        <p:sp>
          <p:nvSpPr>
            <p:cNvPr id="15973" name="Google Shape;15973;p88"/>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8"/>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8"/>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8"/>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8"/>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8"/>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88"/>
          <p:cNvGrpSpPr/>
          <p:nvPr/>
        </p:nvGrpSpPr>
        <p:grpSpPr>
          <a:xfrm>
            <a:off x="3225379" y="3622692"/>
            <a:ext cx="72413" cy="366404"/>
            <a:chOff x="3225379" y="3807339"/>
            <a:chExt cx="72413" cy="366404"/>
          </a:xfrm>
        </p:grpSpPr>
        <p:sp>
          <p:nvSpPr>
            <p:cNvPr id="15980" name="Google Shape;15980;p88"/>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8"/>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8"/>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8"/>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8"/>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8"/>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8"/>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8"/>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8" name="Google Shape;15988;p88"/>
          <p:cNvGrpSpPr/>
          <p:nvPr/>
        </p:nvGrpSpPr>
        <p:grpSpPr>
          <a:xfrm>
            <a:off x="3523916" y="1826448"/>
            <a:ext cx="366665" cy="275201"/>
            <a:chOff x="3523916" y="2011096"/>
            <a:chExt cx="366665" cy="275201"/>
          </a:xfrm>
        </p:grpSpPr>
        <p:sp>
          <p:nvSpPr>
            <p:cNvPr id="15989" name="Google Shape;15989;p88"/>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8"/>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8"/>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8"/>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8"/>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8"/>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8"/>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8"/>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8"/>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8"/>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8"/>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8"/>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8"/>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8"/>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8"/>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8"/>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8"/>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8"/>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8"/>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8"/>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88"/>
          <p:cNvGrpSpPr/>
          <p:nvPr/>
        </p:nvGrpSpPr>
        <p:grpSpPr>
          <a:xfrm>
            <a:off x="1742777" y="1315349"/>
            <a:ext cx="393791" cy="366744"/>
            <a:chOff x="1742777" y="1499997"/>
            <a:chExt cx="393791" cy="366744"/>
          </a:xfrm>
        </p:grpSpPr>
        <p:sp>
          <p:nvSpPr>
            <p:cNvPr id="16010" name="Google Shape;16010;p88"/>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8"/>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8"/>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8"/>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8"/>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8"/>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8"/>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8"/>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8"/>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8"/>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8"/>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8"/>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8"/>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8"/>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88"/>
          <p:cNvGrpSpPr/>
          <p:nvPr/>
        </p:nvGrpSpPr>
        <p:grpSpPr>
          <a:xfrm>
            <a:off x="4014449" y="1315349"/>
            <a:ext cx="319914" cy="366639"/>
            <a:chOff x="4014449" y="1499997"/>
            <a:chExt cx="319914" cy="366639"/>
          </a:xfrm>
        </p:grpSpPr>
        <p:sp>
          <p:nvSpPr>
            <p:cNvPr id="16025" name="Google Shape;16025;p88"/>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8"/>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8"/>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8"/>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8"/>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0" name="Google Shape;16030;p88"/>
          <p:cNvGrpSpPr/>
          <p:nvPr/>
        </p:nvGrpSpPr>
        <p:grpSpPr>
          <a:xfrm>
            <a:off x="866267" y="1406813"/>
            <a:ext cx="367397" cy="183711"/>
            <a:chOff x="866267" y="1591460"/>
            <a:chExt cx="367397" cy="183711"/>
          </a:xfrm>
        </p:grpSpPr>
        <p:sp>
          <p:nvSpPr>
            <p:cNvPr id="16031" name="Google Shape;16031;p88"/>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8"/>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8"/>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8"/>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8"/>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8"/>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8"/>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8"/>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8"/>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8"/>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8"/>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8"/>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8"/>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8"/>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8"/>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8"/>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8"/>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8"/>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88"/>
          <p:cNvGrpSpPr/>
          <p:nvPr/>
        </p:nvGrpSpPr>
        <p:grpSpPr>
          <a:xfrm>
            <a:off x="3117843" y="1315244"/>
            <a:ext cx="327440" cy="366744"/>
            <a:chOff x="3117843" y="1499892"/>
            <a:chExt cx="327440" cy="366744"/>
          </a:xfrm>
        </p:grpSpPr>
        <p:sp>
          <p:nvSpPr>
            <p:cNvPr id="16050" name="Google Shape;16050;p88"/>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8"/>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8"/>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8"/>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8"/>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8"/>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8"/>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88"/>
          <p:cNvGrpSpPr/>
          <p:nvPr/>
        </p:nvGrpSpPr>
        <p:grpSpPr>
          <a:xfrm>
            <a:off x="2667005" y="1315349"/>
            <a:ext cx="336770" cy="366639"/>
            <a:chOff x="2667005" y="1499997"/>
            <a:chExt cx="336770" cy="366639"/>
          </a:xfrm>
        </p:grpSpPr>
        <p:sp>
          <p:nvSpPr>
            <p:cNvPr id="16058" name="Google Shape;16058;p88"/>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8"/>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8"/>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8"/>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8"/>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8"/>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8"/>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8"/>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8"/>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8"/>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8"/>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8"/>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8"/>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8"/>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8"/>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8"/>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8"/>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8"/>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8"/>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88"/>
          <p:cNvGrpSpPr/>
          <p:nvPr/>
        </p:nvGrpSpPr>
        <p:grpSpPr>
          <a:xfrm>
            <a:off x="3564866" y="1315349"/>
            <a:ext cx="326473" cy="366639"/>
            <a:chOff x="3564866" y="1499997"/>
            <a:chExt cx="326473" cy="366639"/>
          </a:xfrm>
        </p:grpSpPr>
        <p:sp>
          <p:nvSpPr>
            <p:cNvPr id="16078" name="Google Shape;16078;p88"/>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8"/>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8"/>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8"/>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8"/>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8"/>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8"/>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8"/>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8"/>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7" name="Google Shape;16087;p88"/>
          <p:cNvGrpSpPr/>
          <p:nvPr/>
        </p:nvGrpSpPr>
        <p:grpSpPr>
          <a:xfrm>
            <a:off x="1314074" y="1315349"/>
            <a:ext cx="364392" cy="366639"/>
            <a:chOff x="1314074" y="1499997"/>
            <a:chExt cx="364392" cy="366639"/>
          </a:xfrm>
        </p:grpSpPr>
        <p:sp>
          <p:nvSpPr>
            <p:cNvPr id="16088" name="Google Shape;16088;p88"/>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8"/>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8"/>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8"/>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8"/>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8"/>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8"/>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8"/>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8"/>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8"/>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8"/>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8"/>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88"/>
          <p:cNvGrpSpPr/>
          <p:nvPr/>
        </p:nvGrpSpPr>
        <p:grpSpPr>
          <a:xfrm>
            <a:off x="2220479" y="1315349"/>
            <a:ext cx="337005" cy="366639"/>
            <a:chOff x="2220479" y="1499997"/>
            <a:chExt cx="337005" cy="366639"/>
          </a:xfrm>
        </p:grpSpPr>
        <p:sp>
          <p:nvSpPr>
            <p:cNvPr id="16101" name="Google Shape;16101;p88"/>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8"/>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8"/>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8"/>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8"/>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8"/>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8"/>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8"/>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8"/>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8"/>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8"/>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88"/>
          <p:cNvGrpSpPr/>
          <p:nvPr/>
        </p:nvGrpSpPr>
        <p:grpSpPr>
          <a:xfrm>
            <a:off x="4105155" y="2241328"/>
            <a:ext cx="87230" cy="366430"/>
            <a:chOff x="4105155" y="2425976"/>
            <a:chExt cx="87230" cy="366430"/>
          </a:xfrm>
        </p:grpSpPr>
        <p:sp>
          <p:nvSpPr>
            <p:cNvPr id="16113" name="Google Shape;16113;p88"/>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8"/>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8"/>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8"/>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8"/>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8"/>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88"/>
          <p:cNvGrpSpPr/>
          <p:nvPr/>
        </p:nvGrpSpPr>
        <p:grpSpPr>
          <a:xfrm>
            <a:off x="1808109" y="2241354"/>
            <a:ext cx="267884" cy="366639"/>
            <a:chOff x="1808109" y="2426002"/>
            <a:chExt cx="267884" cy="366639"/>
          </a:xfrm>
        </p:grpSpPr>
        <p:sp>
          <p:nvSpPr>
            <p:cNvPr id="16120" name="Google Shape;16120;p88"/>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8"/>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8"/>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8"/>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8"/>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8"/>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8"/>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8"/>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8"/>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8"/>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8"/>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8"/>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8"/>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8"/>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8"/>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8"/>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8"/>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8"/>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8"/>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8"/>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8"/>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88"/>
          <p:cNvGrpSpPr/>
          <p:nvPr/>
        </p:nvGrpSpPr>
        <p:grpSpPr>
          <a:xfrm>
            <a:off x="3603568" y="2241354"/>
            <a:ext cx="207597" cy="366639"/>
            <a:chOff x="3603568" y="2426002"/>
            <a:chExt cx="207597" cy="366639"/>
          </a:xfrm>
        </p:grpSpPr>
        <p:sp>
          <p:nvSpPr>
            <p:cNvPr id="16142" name="Google Shape;16142;p88"/>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8"/>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8"/>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8"/>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8"/>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8"/>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88"/>
          <p:cNvGrpSpPr/>
          <p:nvPr/>
        </p:nvGrpSpPr>
        <p:grpSpPr>
          <a:xfrm>
            <a:off x="2246115" y="2241354"/>
            <a:ext cx="274417" cy="366404"/>
            <a:chOff x="2246115" y="2426002"/>
            <a:chExt cx="274417" cy="366404"/>
          </a:xfrm>
        </p:grpSpPr>
        <p:sp>
          <p:nvSpPr>
            <p:cNvPr id="16149" name="Google Shape;16149;p88"/>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8"/>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8"/>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8"/>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8"/>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8"/>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8"/>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8"/>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88"/>
          <p:cNvGrpSpPr/>
          <p:nvPr/>
        </p:nvGrpSpPr>
        <p:grpSpPr>
          <a:xfrm>
            <a:off x="2696666" y="2241354"/>
            <a:ext cx="256099" cy="366639"/>
            <a:chOff x="2696666" y="2426002"/>
            <a:chExt cx="256099" cy="366639"/>
          </a:xfrm>
        </p:grpSpPr>
        <p:sp>
          <p:nvSpPr>
            <p:cNvPr id="16158" name="Google Shape;16158;p88"/>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8"/>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8"/>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8"/>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8"/>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8"/>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4" name="Google Shape;16164;p88"/>
          <p:cNvGrpSpPr/>
          <p:nvPr/>
        </p:nvGrpSpPr>
        <p:grpSpPr>
          <a:xfrm>
            <a:off x="3149072" y="2241354"/>
            <a:ext cx="225863" cy="366430"/>
            <a:chOff x="3149072" y="2426002"/>
            <a:chExt cx="225863" cy="366430"/>
          </a:xfrm>
        </p:grpSpPr>
        <p:sp>
          <p:nvSpPr>
            <p:cNvPr id="16165" name="Google Shape;16165;p88"/>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8"/>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8"/>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8"/>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8"/>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8"/>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8"/>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8"/>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8"/>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8"/>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8"/>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88"/>
          <p:cNvGrpSpPr/>
          <p:nvPr/>
        </p:nvGrpSpPr>
        <p:grpSpPr>
          <a:xfrm>
            <a:off x="1361556" y="2241276"/>
            <a:ext cx="283224" cy="366482"/>
            <a:chOff x="1361556" y="2425923"/>
            <a:chExt cx="283224" cy="366482"/>
          </a:xfrm>
        </p:grpSpPr>
        <p:sp>
          <p:nvSpPr>
            <p:cNvPr id="16177" name="Google Shape;16177;p88"/>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8"/>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8"/>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8"/>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8"/>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8"/>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8"/>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8"/>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8"/>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8"/>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8"/>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8"/>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8"/>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8"/>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8"/>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8"/>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8"/>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8"/>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8"/>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8"/>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7" name="Google Shape;16197;p88"/>
          <p:cNvGrpSpPr/>
          <p:nvPr/>
        </p:nvGrpSpPr>
        <p:grpSpPr>
          <a:xfrm>
            <a:off x="3973735" y="2706408"/>
            <a:ext cx="361883" cy="366979"/>
            <a:chOff x="3973735" y="2891056"/>
            <a:chExt cx="361883" cy="366979"/>
          </a:xfrm>
        </p:grpSpPr>
        <p:sp>
          <p:nvSpPr>
            <p:cNvPr id="16198" name="Google Shape;16198;p88"/>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8"/>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8"/>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8"/>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8"/>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8"/>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8"/>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8"/>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8"/>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8"/>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8"/>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8"/>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8"/>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8"/>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8"/>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5" name="Google Shape;16215;p88"/>
          <p:cNvGrpSpPr/>
          <p:nvPr/>
        </p:nvGrpSpPr>
        <p:grpSpPr>
          <a:xfrm>
            <a:off x="3527941" y="2732096"/>
            <a:ext cx="366665" cy="315654"/>
            <a:chOff x="3527941" y="2916744"/>
            <a:chExt cx="366665" cy="315654"/>
          </a:xfrm>
        </p:grpSpPr>
        <p:sp>
          <p:nvSpPr>
            <p:cNvPr id="16216" name="Google Shape;16216;p88"/>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8"/>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8"/>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8"/>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8"/>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8"/>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8"/>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8"/>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8"/>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8"/>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8"/>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8"/>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8"/>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8"/>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8"/>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8"/>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8"/>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8"/>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8"/>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8"/>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8"/>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8"/>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8"/>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8"/>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8"/>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8"/>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8"/>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8"/>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8"/>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8"/>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88"/>
          <p:cNvGrpSpPr/>
          <p:nvPr/>
        </p:nvGrpSpPr>
        <p:grpSpPr>
          <a:xfrm>
            <a:off x="2640873" y="2706983"/>
            <a:ext cx="366404" cy="366404"/>
            <a:chOff x="2640873" y="2891631"/>
            <a:chExt cx="366404" cy="366404"/>
          </a:xfrm>
        </p:grpSpPr>
        <p:sp>
          <p:nvSpPr>
            <p:cNvPr id="16247" name="Google Shape;16247;p88"/>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8"/>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8"/>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8"/>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8"/>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8"/>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8"/>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8"/>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8"/>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8"/>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8"/>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8"/>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8"/>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8"/>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88"/>
          <p:cNvGrpSpPr/>
          <p:nvPr/>
        </p:nvGrpSpPr>
        <p:grpSpPr>
          <a:xfrm>
            <a:off x="2197091" y="2753473"/>
            <a:ext cx="366665" cy="273189"/>
            <a:chOff x="2197091" y="2938120"/>
            <a:chExt cx="366665" cy="273189"/>
          </a:xfrm>
        </p:grpSpPr>
        <p:sp>
          <p:nvSpPr>
            <p:cNvPr id="16262" name="Google Shape;16262;p88"/>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8"/>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8"/>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8"/>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8"/>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8"/>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8"/>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8"/>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8"/>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8"/>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8"/>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8"/>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8"/>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8"/>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8"/>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8"/>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8"/>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8"/>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8"/>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8"/>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8"/>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8"/>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88"/>
          <p:cNvGrpSpPr/>
          <p:nvPr/>
        </p:nvGrpSpPr>
        <p:grpSpPr>
          <a:xfrm>
            <a:off x="1753570" y="2707479"/>
            <a:ext cx="366665" cy="365202"/>
            <a:chOff x="1753570" y="2892127"/>
            <a:chExt cx="366665" cy="365202"/>
          </a:xfrm>
        </p:grpSpPr>
        <p:sp>
          <p:nvSpPr>
            <p:cNvPr id="16287" name="Google Shape;16287;p88"/>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8"/>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8"/>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8"/>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8"/>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8"/>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8"/>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8"/>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8"/>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8"/>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8"/>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8"/>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8"/>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8"/>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8"/>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8"/>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8"/>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8"/>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88"/>
          <p:cNvGrpSpPr/>
          <p:nvPr/>
        </p:nvGrpSpPr>
        <p:grpSpPr>
          <a:xfrm>
            <a:off x="1303751" y="3622692"/>
            <a:ext cx="367684" cy="366561"/>
            <a:chOff x="1303751" y="3807339"/>
            <a:chExt cx="367684" cy="366561"/>
          </a:xfrm>
        </p:grpSpPr>
        <p:sp>
          <p:nvSpPr>
            <p:cNvPr id="16306" name="Google Shape;16306;p88"/>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8"/>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8"/>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8"/>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8"/>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8"/>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8"/>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8"/>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8"/>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8"/>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8"/>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8"/>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8"/>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8"/>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8"/>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8"/>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8"/>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8"/>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8"/>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8"/>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8"/>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8"/>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8"/>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8"/>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8"/>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8"/>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8"/>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8"/>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8"/>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8"/>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8"/>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8"/>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8"/>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8"/>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8"/>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8"/>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8"/>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8"/>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8"/>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8"/>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8"/>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7" name="Google Shape;16347;p88"/>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8" name="Google Shape;16348;p88"/>
          <p:cNvGrpSpPr/>
          <p:nvPr/>
        </p:nvGrpSpPr>
        <p:grpSpPr>
          <a:xfrm>
            <a:off x="1310049" y="2706774"/>
            <a:ext cx="384749" cy="366613"/>
            <a:chOff x="1310049" y="2891421"/>
            <a:chExt cx="384749" cy="366613"/>
          </a:xfrm>
        </p:grpSpPr>
        <p:sp>
          <p:nvSpPr>
            <p:cNvPr id="16349" name="Google Shape;16349;p88"/>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8"/>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8"/>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8"/>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8"/>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8"/>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8"/>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8"/>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8"/>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8"/>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8"/>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8"/>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8"/>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8"/>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3" name="Google Shape;16363;p88"/>
          <p:cNvGrpSpPr/>
          <p:nvPr/>
        </p:nvGrpSpPr>
        <p:grpSpPr>
          <a:xfrm>
            <a:off x="849673" y="2706695"/>
            <a:ext cx="383468" cy="366665"/>
            <a:chOff x="849673" y="2891343"/>
            <a:chExt cx="383468" cy="366665"/>
          </a:xfrm>
        </p:grpSpPr>
        <p:sp>
          <p:nvSpPr>
            <p:cNvPr id="16364" name="Google Shape;16364;p88"/>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8"/>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8"/>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8"/>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8"/>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8"/>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8"/>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8"/>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8"/>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8"/>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8"/>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8"/>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6" name="Google Shape;16376;p88"/>
          <p:cNvGrpSpPr/>
          <p:nvPr/>
        </p:nvGrpSpPr>
        <p:grpSpPr>
          <a:xfrm>
            <a:off x="920257" y="2241354"/>
            <a:ext cx="278024" cy="366508"/>
            <a:chOff x="920257" y="2426002"/>
            <a:chExt cx="278024" cy="366508"/>
          </a:xfrm>
        </p:grpSpPr>
        <p:sp>
          <p:nvSpPr>
            <p:cNvPr id="16377" name="Google Shape;16377;p88"/>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8"/>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8"/>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8"/>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8"/>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8"/>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8"/>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8"/>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8"/>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8"/>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8"/>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8"/>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8"/>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88"/>
          <p:cNvGrpSpPr/>
          <p:nvPr/>
        </p:nvGrpSpPr>
        <p:grpSpPr>
          <a:xfrm>
            <a:off x="866528" y="4089836"/>
            <a:ext cx="349810" cy="366665"/>
            <a:chOff x="866528" y="4274484"/>
            <a:chExt cx="349810" cy="366665"/>
          </a:xfrm>
        </p:grpSpPr>
        <p:sp>
          <p:nvSpPr>
            <p:cNvPr id="16391" name="Google Shape;16391;p88"/>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8"/>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8"/>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8"/>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8"/>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8"/>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8"/>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8"/>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8"/>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8"/>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8"/>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88"/>
          <p:cNvGrpSpPr/>
          <p:nvPr/>
        </p:nvGrpSpPr>
        <p:grpSpPr>
          <a:xfrm>
            <a:off x="1388708" y="4089836"/>
            <a:ext cx="330210" cy="366665"/>
            <a:chOff x="1388708" y="4274484"/>
            <a:chExt cx="330210" cy="366665"/>
          </a:xfrm>
        </p:grpSpPr>
        <p:sp>
          <p:nvSpPr>
            <p:cNvPr id="16403" name="Google Shape;16403;p88"/>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8"/>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8"/>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8"/>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8"/>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8"/>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8"/>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8"/>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8"/>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8"/>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8"/>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8"/>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8"/>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8"/>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8"/>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8"/>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8"/>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8"/>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8"/>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8"/>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88"/>
          <p:cNvGrpSpPr/>
          <p:nvPr/>
        </p:nvGrpSpPr>
        <p:grpSpPr>
          <a:xfrm>
            <a:off x="1874694" y="4108678"/>
            <a:ext cx="375446" cy="328982"/>
            <a:chOff x="1874694" y="4293326"/>
            <a:chExt cx="375446" cy="328982"/>
          </a:xfrm>
        </p:grpSpPr>
        <p:sp>
          <p:nvSpPr>
            <p:cNvPr id="16424" name="Google Shape;16424;p88"/>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8"/>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8"/>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8"/>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8"/>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8"/>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8"/>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8"/>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8"/>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8"/>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8"/>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8"/>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8"/>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8"/>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8"/>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8"/>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8"/>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8"/>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8"/>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8"/>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8"/>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8"/>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88"/>
          <p:cNvGrpSpPr/>
          <p:nvPr/>
        </p:nvGrpSpPr>
        <p:grpSpPr>
          <a:xfrm>
            <a:off x="2396116" y="4108443"/>
            <a:ext cx="366665" cy="329714"/>
            <a:chOff x="2396116" y="4293090"/>
            <a:chExt cx="366665" cy="329714"/>
          </a:xfrm>
        </p:grpSpPr>
        <p:sp>
          <p:nvSpPr>
            <p:cNvPr id="16447" name="Google Shape;16447;p88"/>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8"/>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8"/>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8"/>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8"/>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8"/>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8"/>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8"/>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8"/>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8"/>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8"/>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8"/>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8"/>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88"/>
          <p:cNvGrpSpPr/>
          <p:nvPr/>
        </p:nvGrpSpPr>
        <p:grpSpPr>
          <a:xfrm>
            <a:off x="2908757" y="4105176"/>
            <a:ext cx="367162" cy="336116"/>
            <a:chOff x="2908757" y="4289824"/>
            <a:chExt cx="367162" cy="336116"/>
          </a:xfrm>
        </p:grpSpPr>
        <p:sp>
          <p:nvSpPr>
            <p:cNvPr id="16461" name="Google Shape;16461;p88"/>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8"/>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8"/>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8"/>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8"/>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8"/>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8"/>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8"/>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8"/>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8"/>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8"/>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8"/>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8"/>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8"/>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8"/>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8"/>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8"/>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8"/>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8"/>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8"/>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8"/>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8"/>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8"/>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8"/>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8"/>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8"/>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8"/>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8" name="Google Shape;16488;p88"/>
          <p:cNvGrpSpPr/>
          <p:nvPr/>
        </p:nvGrpSpPr>
        <p:grpSpPr>
          <a:xfrm>
            <a:off x="3082408" y="2734892"/>
            <a:ext cx="368651" cy="310350"/>
            <a:chOff x="3082408" y="2919540"/>
            <a:chExt cx="368651" cy="310350"/>
          </a:xfrm>
        </p:grpSpPr>
        <p:sp>
          <p:nvSpPr>
            <p:cNvPr id="16489" name="Google Shape;16489;p88"/>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8"/>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8"/>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8"/>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8"/>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8"/>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8"/>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8"/>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8"/>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8"/>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8"/>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8"/>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88"/>
          <p:cNvGrpSpPr/>
          <p:nvPr/>
        </p:nvGrpSpPr>
        <p:grpSpPr>
          <a:xfrm>
            <a:off x="7069130" y="2240152"/>
            <a:ext cx="366169" cy="360498"/>
            <a:chOff x="7069130" y="2424800"/>
            <a:chExt cx="366169" cy="360498"/>
          </a:xfrm>
        </p:grpSpPr>
        <p:sp>
          <p:nvSpPr>
            <p:cNvPr id="16502" name="Google Shape;16502;p88"/>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8"/>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8"/>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8"/>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8"/>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8"/>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8"/>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8"/>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8"/>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8"/>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8"/>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8"/>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8"/>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8"/>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8"/>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8"/>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8"/>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8"/>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8"/>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8"/>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88"/>
          <p:cNvGrpSpPr/>
          <p:nvPr/>
        </p:nvGrpSpPr>
        <p:grpSpPr>
          <a:xfrm>
            <a:off x="4885655" y="2240073"/>
            <a:ext cx="281473" cy="360629"/>
            <a:chOff x="4885655" y="2424721"/>
            <a:chExt cx="281473" cy="360629"/>
          </a:xfrm>
        </p:grpSpPr>
        <p:sp>
          <p:nvSpPr>
            <p:cNvPr id="16523" name="Google Shape;16523;p88"/>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8"/>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8"/>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8"/>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8"/>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8"/>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8"/>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8"/>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8"/>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8"/>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8"/>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88"/>
          <p:cNvGrpSpPr/>
          <p:nvPr/>
        </p:nvGrpSpPr>
        <p:grpSpPr>
          <a:xfrm>
            <a:off x="6625609" y="2262129"/>
            <a:ext cx="364130" cy="316726"/>
            <a:chOff x="6625609" y="2446777"/>
            <a:chExt cx="364130" cy="316726"/>
          </a:xfrm>
        </p:grpSpPr>
        <p:sp>
          <p:nvSpPr>
            <p:cNvPr id="16535" name="Google Shape;16535;p88"/>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8"/>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8"/>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8"/>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8"/>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8"/>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8"/>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8"/>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8"/>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8"/>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8"/>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8"/>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7" name="Google Shape;16547;p88"/>
          <p:cNvGrpSpPr/>
          <p:nvPr/>
        </p:nvGrpSpPr>
        <p:grpSpPr>
          <a:xfrm>
            <a:off x="5757644" y="1827703"/>
            <a:ext cx="360628" cy="298825"/>
            <a:chOff x="5757644" y="2012350"/>
            <a:chExt cx="360628" cy="298825"/>
          </a:xfrm>
        </p:grpSpPr>
        <p:sp>
          <p:nvSpPr>
            <p:cNvPr id="16548" name="Google Shape;16548;p88"/>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8"/>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8"/>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8"/>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8"/>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8"/>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8"/>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8"/>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8"/>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8"/>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8"/>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8"/>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8"/>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8"/>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8"/>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8"/>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8"/>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8"/>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8"/>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8"/>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8"/>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8"/>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0" name="Google Shape;16570;p88"/>
          <p:cNvGrpSpPr/>
          <p:nvPr/>
        </p:nvGrpSpPr>
        <p:grpSpPr>
          <a:xfrm>
            <a:off x="5317625" y="1798826"/>
            <a:ext cx="360628" cy="356839"/>
            <a:chOff x="5317625" y="1983474"/>
            <a:chExt cx="360628" cy="356839"/>
          </a:xfrm>
        </p:grpSpPr>
        <p:sp>
          <p:nvSpPr>
            <p:cNvPr id="16571" name="Google Shape;16571;p88"/>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8"/>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8"/>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8"/>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8"/>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8"/>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8"/>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8"/>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8"/>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8"/>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8"/>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8"/>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8"/>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8"/>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8"/>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8"/>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8"/>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8"/>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8"/>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0" name="Google Shape;16590;p88"/>
          <p:cNvGrpSpPr/>
          <p:nvPr/>
        </p:nvGrpSpPr>
        <p:grpSpPr>
          <a:xfrm>
            <a:off x="6181827" y="2279037"/>
            <a:ext cx="360629" cy="282989"/>
            <a:chOff x="6181827" y="2463685"/>
            <a:chExt cx="360629" cy="282989"/>
          </a:xfrm>
        </p:grpSpPr>
        <p:sp>
          <p:nvSpPr>
            <p:cNvPr id="16591" name="Google Shape;16591;p88"/>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8"/>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8"/>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8"/>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8"/>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8"/>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8"/>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8"/>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8"/>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8"/>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8"/>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2" name="Google Shape;16602;p88"/>
          <p:cNvGrpSpPr/>
          <p:nvPr/>
        </p:nvGrpSpPr>
        <p:grpSpPr>
          <a:xfrm>
            <a:off x="5346292" y="3156044"/>
            <a:ext cx="291247" cy="360629"/>
            <a:chOff x="5346292" y="3340691"/>
            <a:chExt cx="291247" cy="360628"/>
          </a:xfrm>
        </p:grpSpPr>
        <p:sp>
          <p:nvSpPr>
            <p:cNvPr id="16603" name="Google Shape;16603;p88"/>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8"/>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8"/>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8"/>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8"/>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8"/>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8"/>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8"/>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8"/>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8"/>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8"/>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8"/>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8"/>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8"/>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8"/>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8"/>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8"/>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8"/>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8"/>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8"/>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8"/>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8"/>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8"/>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8"/>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8"/>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88"/>
          <p:cNvGrpSpPr/>
          <p:nvPr/>
        </p:nvGrpSpPr>
        <p:grpSpPr>
          <a:xfrm>
            <a:off x="7969264" y="1797049"/>
            <a:ext cx="337763" cy="360393"/>
            <a:chOff x="7969264" y="1981697"/>
            <a:chExt cx="337763" cy="360393"/>
          </a:xfrm>
        </p:grpSpPr>
        <p:sp>
          <p:nvSpPr>
            <p:cNvPr id="16629" name="Google Shape;16629;p88"/>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8"/>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8"/>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8"/>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8"/>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8"/>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8"/>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8"/>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8"/>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8"/>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8"/>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8"/>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8"/>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8"/>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8"/>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8"/>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8"/>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8"/>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88"/>
          <p:cNvGrpSpPr/>
          <p:nvPr/>
        </p:nvGrpSpPr>
        <p:grpSpPr>
          <a:xfrm>
            <a:off x="5736032" y="2245352"/>
            <a:ext cx="360890" cy="350332"/>
            <a:chOff x="5736032" y="2430000"/>
            <a:chExt cx="360890" cy="350332"/>
          </a:xfrm>
        </p:grpSpPr>
        <p:sp>
          <p:nvSpPr>
            <p:cNvPr id="16648" name="Google Shape;16648;p88"/>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8"/>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8"/>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8"/>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8"/>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8"/>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8"/>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8"/>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8"/>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8"/>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8"/>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8"/>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8"/>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8"/>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8"/>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8"/>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8"/>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88"/>
          <p:cNvGrpSpPr/>
          <p:nvPr/>
        </p:nvGrpSpPr>
        <p:grpSpPr>
          <a:xfrm>
            <a:off x="4877867" y="1811344"/>
            <a:ext cx="360628" cy="331778"/>
            <a:chOff x="4877867" y="1995991"/>
            <a:chExt cx="360628" cy="331778"/>
          </a:xfrm>
        </p:grpSpPr>
        <p:sp>
          <p:nvSpPr>
            <p:cNvPr id="16666" name="Google Shape;16666;p88"/>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8"/>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8"/>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8"/>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8"/>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8"/>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8"/>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8"/>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8"/>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8"/>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8"/>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8"/>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8"/>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8"/>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0" name="Google Shape;16680;p88"/>
          <p:cNvGrpSpPr/>
          <p:nvPr/>
        </p:nvGrpSpPr>
        <p:grpSpPr>
          <a:xfrm>
            <a:off x="7050889" y="2728856"/>
            <a:ext cx="363529" cy="339513"/>
            <a:chOff x="7050889" y="2913503"/>
            <a:chExt cx="363529" cy="339513"/>
          </a:xfrm>
        </p:grpSpPr>
        <p:sp>
          <p:nvSpPr>
            <p:cNvPr id="16681" name="Google Shape;16681;p88"/>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8"/>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8"/>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8"/>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8"/>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8"/>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8"/>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8"/>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8"/>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0" name="Google Shape;16690;p88"/>
          <p:cNvGrpSpPr/>
          <p:nvPr/>
        </p:nvGrpSpPr>
        <p:grpSpPr>
          <a:xfrm>
            <a:off x="6599476" y="2733612"/>
            <a:ext cx="360629" cy="329975"/>
            <a:chOff x="6599476" y="2918260"/>
            <a:chExt cx="360629" cy="329975"/>
          </a:xfrm>
        </p:grpSpPr>
        <p:sp>
          <p:nvSpPr>
            <p:cNvPr id="16691" name="Google Shape;16691;p88"/>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8"/>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8"/>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8"/>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8"/>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8"/>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8"/>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8"/>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8"/>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8"/>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8"/>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8"/>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8"/>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8"/>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8"/>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8"/>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8"/>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8"/>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8"/>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8"/>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8"/>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8"/>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8"/>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8"/>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8"/>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88"/>
          <p:cNvGrpSpPr/>
          <p:nvPr/>
        </p:nvGrpSpPr>
        <p:grpSpPr>
          <a:xfrm>
            <a:off x="5290499" y="2296886"/>
            <a:ext cx="360628" cy="247292"/>
            <a:chOff x="5290499" y="2481533"/>
            <a:chExt cx="360628" cy="247292"/>
          </a:xfrm>
        </p:grpSpPr>
        <p:sp>
          <p:nvSpPr>
            <p:cNvPr id="16717" name="Google Shape;16717;p88"/>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8"/>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8"/>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8"/>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8"/>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8"/>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8"/>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8"/>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8"/>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8"/>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8"/>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8"/>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8"/>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8"/>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8"/>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8"/>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8"/>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8"/>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8"/>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8"/>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8"/>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8"/>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8"/>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8"/>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8"/>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8"/>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8"/>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4" name="Google Shape;16744;p88"/>
          <p:cNvGrpSpPr/>
          <p:nvPr/>
        </p:nvGrpSpPr>
        <p:grpSpPr>
          <a:xfrm>
            <a:off x="6201923" y="1796866"/>
            <a:ext cx="351325" cy="360576"/>
            <a:chOff x="6201923" y="1981514"/>
            <a:chExt cx="351325" cy="360576"/>
          </a:xfrm>
        </p:grpSpPr>
        <p:sp>
          <p:nvSpPr>
            <p:cNvPr id="16745" name="Google Shape;16745;p88"/>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8"/>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8"/>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8"/>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8"/>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8"/>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8"/>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2" name="Google Shape;16752;p88"/>
          <p:cNvGrpSpPr/>
          <p:nvPr/>
        </p:nvGrpSpPr>
        <p:grpSpPr>
          <a:xfrm>
            <a:off x="4894461" y="3156044"/>
            <a:ext cx="312884" cy="360785"/>
            <a:chOff x="4894461" y="3340691"/>
            <a:chExt cx="312884" cy="360785"/>
          </a:xfrm>
        </p:grpSpPr>
        <p:sp>
          <p:nvSpPr>
            <p:cNvPr id="16753" name="Google Shape;16753;p88"/>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8"/>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8"/>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8"/>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8"/>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8"/>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8"/>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8"/>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8"/>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8"/>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8"/>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8"/>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8"/>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8"/>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88"/>
          <p:cNvGrpSpPr/>
          <p:nvPr/>
        </p:nvGrpSpPr>
        <p:grpSpPr>
          <a:xfrm>
            <a:off x="5339237" y="1316603"/>
            <a:ext cx="245541" cy="360628"/>
            <a:chOff x="5339237" y="1501251"/>
            <a:chExt cx="245541" cy="360628"/>
          </a:xfrm>
        </p:grpSpPr>
        <p:sp>
          <p:nvSpPr>
            <p:cNvPr id="16770" name="Google Shape;16770;p88"/>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8"/>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8"/>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8"/>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8"/>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8"/>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8"/>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8"/>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8"/>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8"/>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8"/>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8"/>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8"/>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8"/>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8"/>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8"/>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8"/>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8"/>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8"/>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8"/>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8"/>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8"/>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8"/>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8"/>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8"/>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8"/>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8"/>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8"/>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8"/>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8"/>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8"/>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8"/>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8"/>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8"/>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8"/>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8"/>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8"/>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8"/>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8"/>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8"/>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2" name="Google Shape;16812;p88"/>
          <p:cNvGrpSpPr/>
          <p:nvPr/>
        </p:nvGrpSpPr>
        <p:grpSpPr>
          <a:xfrm>
            <a:off x="7959464" y="2289568"/>
            <a:ext cx="370428" cy="261926"/>
            <a:chOff x="7959464" y="2474216"/>
            <a:chExt cx="370428" cy="261926"/>
          </a:xfrm>
        </p:grpSpPr>
        <p:sp>
          <p:nvSpPr>
            <p:cNvPr id="16813" name="Google Shape;16813;p88"/>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8"/>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8"/>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8"/>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8"/>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8"/>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8"/>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8"/>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8"/>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8"/>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8"/>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8"/>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88"/>
          <p:cNvGrpSpPr/>
          <p:nvPr/>
        </p:nvGrpSpPr>
        <p:grpSpPr>
          <a:xfrm>
            <a:off x="7518687" y="2273262"/>
            <a:ext cx="360629" cy="294461"/>
            <a:chOff x="7518687" y="2457909"/>
            <a:chExt cx="360629" cy="294461"/>
          </a:xfrm>
        </p:grpSpPr>
        <p:sp>
          <p:nvSpPr>
            <p:cNvPr id="16826" name="Google Shape;16826;p88"/>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8"/>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8"/>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8"/>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8"/>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8"/>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8"/>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8"/>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8"/>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8"/>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8"/>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8"/>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8"/>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8"/>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8"/>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8"/>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8"/>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8"/>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8"/>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5" name="Google Shape;16845;p88"/>
          <p:cNvGrpSpPr/>
          <p:nvPr/>
        </p:nvGrpSpPr>
        <p:grpSpPr>
          <a:xfrm>
            <a:off x="7086220" y="1796919"/>
            <a:ext cx="343799" cy="360524"/>
            <a:chOff x="7086220" y="1981566"/>
            <a:chExt cx="343799" cy="360524"/>
          </a:xfrm>
        </p:grpSpPr>
        <p:sp>
          <p:nvSpPr>
            <p:cNvPr id="16846" name="Google Shape;16846;p88"/>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8"/>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8"/>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8"/>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8"/>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8"/>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8"/>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8"/>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8"/>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8"/>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8"/>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8"/>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8"/>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8"/>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8"/>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8"/>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88"/>
          <p:cNvGrpSpPr/>
          <p:nvPr/>
        </p:nvGrpSpPr>
        <p:grpSpPr>
          <a:xfrm>
            <a:off x="6141112" y="2742915"/>
            <a:ext cx="368416" cy="311369"/>
            <a:chOff x="6141112" y="2927563"/>
            <a:chExt cx="368416" cy="311369"/>
          </a:xfrm>
        </p:grpSpPr>
        <p:sp>
          <p:nvSpPr>
            <p:cNvPr id="16863" name="Google Shape;16863;p88"/>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8"/>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8"/>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8"/>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8"/>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8"/>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8"/>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88"/>
          <p:cNvGrpSpPr/>
          <p:nvPr/>
        </p:nvGrpSpPr>
        <p:grpSpPr>
          <a:xfrm>
            <a:off x="7520699" y="2718298"/>
            <a:ext cx="335489" cy="360629"/>
            <a:chOff x="7520699" y="2902946"/>
            <a:chExt cx="335489" cy="360629"/>
          </a:xfrm>
        </p:grpSpPr>
        <p:sp>
          <p:nvSpPr>
            <p:cNvPr id="16871" name="Google Shape;16871;p88"/>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8"/>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8"/>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8"/>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8"/>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8"/>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8"/>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8"/>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8"/>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8"/>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8"/>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8"/>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8"/>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8"/>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8"/>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88"/>
          <p:cNvGrpSpPr/>
          <p:nvPr/>
        </p:nvGrpSpPr>
        <p:grpSpPr>
          <a:xfrm>
            <a:off x="7988340" y="2718298"/>
            <a:ext cx="308886" cy="360628"/>
            <a:chOff x="7988340" y="2902946"/>
            <a:chExt cx="308886" cy="360628"/>
          </a:xfrm>
        </p:grpSpPr>
        <p:sp>
          <p:nvSpPr>
            <p:cNvPr id="16887" name="Google Shape;16887;p88"/>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8"/>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8"/>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8"/>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8"/>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8"/>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8"/>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8"/>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8"/>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8"/>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8"/>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8"/>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8"/>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8"/>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8"/>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8"/>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8"/>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8"/>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8"/>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8"/>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8"/>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8"/>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8"/>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88"/>
          <p:cNvGrpSpPr/>
          <p:nvPr/>
        </p:nvGrpSpPr>
        <p:grpSpPr>
          <a:xfrm>
            <a:off x="5690039" y="2718351"/>
            <a:ext cx="362902" cy="360498"/>
            <a:chOff x="5690039" y="2902998"/>
            <a:chExt cx="362902" cy="360498"/>
          </a:xfrm>
        </p:grpSpPr>
        <p:sp>
          <p:nvSpPr>
            <p:cNvPr id="16911" name="Google Shape;16911;p88"/>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8"/>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8"/>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8"/>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8"/>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8"/>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8"/>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8" name="Google Shape;16918;p88"/>
          <p:cNvGrpSpPr/>
          <p:nvPr/>
        </p:nvGrpSpPr>
        <p:grpSpPr>
          <a:xfrm>
            <a:off x="4871935" y="1316342"/>
            <a:ext cx="258503" cy="360890"/>
            <a:chOff x="4871935" y="1500990"/>
            <a:chExt cx="258503" cy="360890"/>
          </a:xfrm>
        </p:grpSpPr>
        <p:sp>
          <p:nvSpPr>
            <p:cNvPr id="16919" name="Google Shape;16919;p88"/>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8"/>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8"/>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8"/>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8"/>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8"/>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8"/>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8"/>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8"/>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8"/>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3" name="Google Shape;16933;p88"/>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34" name="Google Shape;16934;p88"/>
          <p:cNvGrpSpPr/>
          <p:nvPr/>
        </p:nvGrpSpPr>
        <p:grpSpPr>
          <a:xfrm>
            <a:off x="6265764" y="1316603"/>
            <a:ext cx="234983" cy="360628"/>
            <a:chOff x="6265764" y="1501251"/>
            <a:chExt cx="234983" cy="360628"/>
          </a:xfrm>
        </p:grpSpPr>
        <p:sp>
          <p:nvSpPr>
            <p:cNvPr id="16935" name="Google Shape;16935;p88"/>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8"/>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8"/>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8"/>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8"/>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8"/>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8"/>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8"/>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8"/>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8"/>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7" name="Google Shape;16947;p88"/>
          <p:cNvGrpSpPr/>
          <p:nvPr/>
        </p:nvGrpSpPr>
        <p:grpSpPr>
          <a:xfrm>
            <a:off x="6193639" y="3217351"/>
            <a:ext cx="360628" cy="238250"/>
            <a:chOff x="6193639" y="3401998"/>
            <a:chExt cx="360628" cy="238250"/>
          </a:xfrm>
        </p:grpSpPr>
        <p:sp>
          <p:nvSpPr>
            <p:cNvPr id="16948" name="Google Shape;16948;p88"/>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8"/>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8"/>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8"/>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8"/>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8"/>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8"/>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8"/>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8"/>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8"/>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8"/>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9" name="Google Shape;16959;p88"/>
          <p:cNvGrpSpPr/>
          <p:nvPr/>
        </p:nvGrpSpPr>
        <p:grpSpPr>
          <a:xfrm>
            <a:off x="7510900" y="1796814"/>
            <a:ext cx="372937" cy="360629"/>
            <a:chOff x="7510900" y="1981462"/>
            <a:chExt cx="372937" cy="360629"/>
          </a:xfrm>
        </p:grpSpPr>
        <p:sp>
          <p:nvSpPr>
            <p:cNvPr id="16960" name="Google Shape;16960;p88"/>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8"/>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8"/>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8"/>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8"/>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8"/>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8"/>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8"/>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8"/>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8"/>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8"/>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8"/>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8"/>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8"/>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8"/>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8"/>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88"/>
          <p:cNvGrpSpPr/>
          <p:nvPr/>
        </p:nvGrpSpPr>
        <p:grpSpPr>
          <a:xfrm>
            <a:off x="5801625" y="1316603"/>
            <a:ext cx="246037" cy="360629"/>
            <a:chOff x="5801625" y="1501251"/>
            <a:chExt cx="246037" cy="360629"/>
          </a:xfrm>
        </p:grpSpPr>
        <p:sp>
          <p:nvSpPr>
            <p:cNvPr id="16977" name="Google Shape;16977;p88"/>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8"/>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8"/>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8"/>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8"/>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8"/>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8"/>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8"/>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8"/>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8"/>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8"/>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8"/>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8"/>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8"/>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8"/>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8"/>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8"/>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8"/>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8"/>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6" name="Google Shape;16996;p88"/>
          <p:cNvGrpSpPr/>
          <p:nvPr/>
        </p:nvGrpSpPr>
        <p:grpSpPr>
          <a:xfrm>
            <a:off x="6641680" y="1796814"/>
            <a:ext cx="352083" cy="360864"/>
            <a:chOff x="6641680" y="1981462"/>
            <a:chExt cx="352083" cy="360864"/>
          </a:xfrm>
        </p:grpSpPr>
        <p:sp>
          <p:nvSpPr>
            <p:cNvPr id="16997" name="Google Shape;16997;p88"/>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8"/>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8"/>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8"/>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8"/>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8"/>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8"/>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8"/>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8"/>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8"/>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8"/>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8"/>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8"/>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8"/>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8"/>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8"/>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8"/>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8"/>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8"/>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8"/>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8"/>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8"/>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8"/>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8"/>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8"/>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8"/>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8"/>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8"/>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5" name="Google Shape;17025;p88"/>
          <p:cNvGrpSpPr/>
          <p:nvPr/>
        </p:nvGrpSpPr>
        <p:grpSpPr>
          <a:xfrm>
            <a:off x="7205332" y="1316603"/>
            <a:ext cx="198032" cy="360629"/>
            <a:chOff x="7205332" y="1501251"/>
            <a:chExt cx="198032" cy="360629"/>
          </a:xfrm>
        </p:grpSpPr>
        <p:sp>
          <p:nvSpPr>
            <p:cNvPr id="17026" name="Google Shape;17026;p88"/>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8"/>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8"/>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8"/>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8"/>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8"/>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8"/>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8"/>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8"/>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8"/>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8"/>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8"/>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8"/>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8"/>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8"/>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8"/>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8"/>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8"/>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8"/>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8"/>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88"/>
          <p:cNvGrpSpPr/>
          <p:nvPr/>
        </p:nvGrpSpPr>
        <p:grpSpPr>
          <a:xfrm>
            <a:off x="7688313" y="1316603"/>
            <a:ext cx="153058" cy="360628"/>
            <a:chOff x="7688313" y="1501251"/>
            <a:chExt cx="153058" cy="360628"/>
          </a:xfrm>
        </p:grpSpPr>
        <p:sp>
          <p:nvSpPr>
            <p:cNvPr id="17047" name="Google Shape;17047;p88"/>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8"/>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8"/>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8"/>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8"/>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8"/>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8"/>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8"/>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8"/>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8"/>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8"/>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8"/>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8"/>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8"/>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8"/>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8"/>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3" name="Google Shape;17063;p88"/>
          <p:cNvGrpSpPr/>
          <p:nvPr/>
        </p:nvGrpSpPr>
        <p:grpSpPr>
          <a:xfrm>
            <a:off x="8150179" y="1316603"/>
            <a:ext cx="150811" cy="360628"/>
            <a:chOff x="8150179" y="1501251"/>
            <a:chExt cx="150811" cy="360628"/>
          </a:xfrm>
        </p:grpSpPr>
        <p:sp>
          <p:nvSpPr>
            <p:cNvPr id="17064" name="Google Shape;17064;p88"/>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8"/>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8"/>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8"/>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8"/>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8"/>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8"/>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8"/>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8"/>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3" name="Google Shape;17073;p88"/>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4" name="Google Shape;17074;p88"/>
          <p:cNvGrpSpPr/>
          <p:nvPr/>
        </p:nvGrpSpPr>
        <p:grpSpPr>
          <a:xfrm>
            <a:off x="4877867" y="2718298"/>
            <a:ext cx="170149" cy="360629"/>
            <a:chOff x="4877867" y="2902946"/>
            <a:chExt cx="170149" cy="360629"/>
          </a:xfrm>
        </p:grpSpPr>
        <p:sp>
          <p:nvSpPr>
            <p:cNvPr id="17075" name="Google Shape;17075;p88"/>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8"/>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8"/>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8"/>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8"/>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8"/>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8"/>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8"/>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8"/>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8"/>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8"/>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8"/>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8"/>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8" name="Google Shape;17088;p88"/>
          <p:cNvGrpSpPr/>
          <p:nvPr/>
        </p:nvGrpSpPr>
        <p:grpSpPr>
          <a:xfrm>
            <a:off x="6741689" y="1316028"/>
            <a:ext cx="207962" cy="361203"/>
            <a:chOff x="6741689" y="1500676"/>
            <a:chExt cx="207962" cy="361203"/>
          </a:xfrm>
        </p:grpSpPr>
        <p:sp>
          <p:nvSpPr>
            <p:cNvPr id="17089" name="Google Shape;17089;p88"/>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8"/>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8"/>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8"/>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8"/>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8"/>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8"/>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8"/>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8"/>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8"/>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8"/>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8"/>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8"/>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8"/>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8"/>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8"/>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8"/>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8"/>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8"/>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8" name="Google Shape;17108;p88"/>
          <p:cNvGrpSpPr/>
          <p:nvPr/>
        </p:nvGrpSpPr>
        <p:grpSpPr>
          <a:xfrm>
            <a:off x="5752627" y="3245757"/>
            <a:ext cx="360628" cy="181464"/>
            <a:chOff x="5752627" y="3430404"/>
            <a:chExt cx="360628" cy="181464"/>
          </a:xfrm>
        </p:grpSpPr>
        <p:sp>
          <p:nvSpPr>
            <p:cNvPr id="17109" name="Google Shape;17109;p88"/>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8"/>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8"/>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8"/>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8"/>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8"/>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8"/>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8"/>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8"/>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8"/>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8"/>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8"/>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8"/>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8"/>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8"/>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8"/>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8"/>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8"/>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8"/>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8"/>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8"/>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8"/>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8"/>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8"/>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8"/>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8"/>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8"/>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8"/>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88"/>
          <p:cNvGrpSpPr/>
          <p:nvPr/>
        </p:nvGrpSpPr>
        <p:grpSpPr>
          <a:xfrm>
            <a:off x="5235700" y="2718351"/>
            <a:ext cx="361909" cy="360759"/>
            <a:chOff x="5235700" y="2902998"/>
            <a:chExt cx="361909" cy="360759"/>
          </a:xfrm>
        </p:grpSpPr>
        <p:sp>
          <p:nvSpPr>
            <p:cNvPr id="17138" name="Google Shape;17138;p88"/>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8"/>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8"/>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8"/>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8"/>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8"/>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8"/>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88"/>
          <p:cNvGrpSpPr/>
          <p:nvPr/>
        </p:nvGrpSpPr>
        <p:grpSpPr>
          <a:xfrm>
            <a:off x="6634912" y="3210321"/>
            <a:ext cx="360367" cy="252309"/>
            <a:chOff x="6634912" y="3394969"/>
            <a:chExt cx="360367" cy="252309"/>
          </a:xfrm>
        </p:grpSpPr>
        <p:sp>
          <p:nvSpPr>
            <p:cNvPr id="17146" name="Google Shape;17146;p88"/>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8"/>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8"/>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8"/>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8"/>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8"/>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8"/>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8"/>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8"/>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8"/>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8"/>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8"/>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8"/>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88"/>
          <p:cNvGrpSpPr/>
          <p:nvPr/>
        </p:nvGrpSpPr>
        <p:grpSpPr>
          <a:xfrm>
            <a:off x="7059330" y="3156148"/>
            <a:ext cx="377170" cy="360655"/>
            <a:chOff x="7059330" y="3340796"/>
            <a:chExt cx="377170" cy="360655"/>
          </a:xfrm>
        </p:grpSpPr>
        <p:sp>
          <p:nvSpPr>
            <p:cNvPr id="17160" name="Google Shape;17160;p88"/>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8"/>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8"/>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8"/>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8"/>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8"/>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8"/>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8"/>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8"/>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8"/>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8"/>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8"/>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88"/>
          <p:cNvGrpSpPr/>
          <p:nvPr/>
        </p:nvGrpSpPr>
        <p:grpSpPr>
          <a:xfrm>
            <a:off x="7957948" y="3190983"/>
            <a:ext cx="360629" cy="291012"/>
            <a:chOff x="7957948" y="3375631"/>
            <a:chExt cx="360629" cy="291012"/>
          </a:xfrm>
        </p:grpSpPr>
        <p:sp>
          <p:nvSpPr>
            <p:cNvPr id="17173" name="Google Shape;17173;p88"/>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8"/>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8"/>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8"/>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8"/>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8"/>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8"/>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8"/>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8"/>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8"/>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8"/>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8"/>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8"/>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8"/>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8"/>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8"/>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8"/>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8"/>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1" name="Google Shape;17191;p88"/>
          <p:cNvGrpSpPr/>
          <p:nvPr/>
        </p:nvGrpSpPr>
        <p:grpSpPr>
          <a:xfrm>
            <a:off x="6198656" y="3683241"/>
            <a:ext cx="347562" cy="227954"/>
            <a:chOff x="6198656" y="3867888"/>
            <a:chExt cx="347562" cy="227954"/>
          </a:xfrm>
        </p:grpSpPr>
        <p:sp>
          <p:nvSpPr>
            <p:cNvPr id="17192" name="Google Shape;17192;p88"/>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8"/>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8"/>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8"/>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8"/>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8"/>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8"/>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8"/>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8"/>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8"/>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8"/>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3" name="Google Shape;17203;p88"/>
          <p:cNvGrpSpPr/>
          <p:nvPr/>
        </p:nvGrpSpPr>
        <p:grpSpPr>
          <a:xfrm>
            <a:off x="5706895" y="3634504"/>
            <a:ext cx="349392" cy="325454"/>
            <a:chOff x="5706895" y="3819151"/>
            <a:chExt cx="349392" cy="325454"/>
          </a:xfrm>
        </p:grpSpPr>
        <p:sp>
          <p:nvSpPr>
            <p:cNvPr id="17204" name="Google Shape;17204;p88"/>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8"/>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8"/>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8"/>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8"/>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8"/>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8"/>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8"/>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8"/>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8"/>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8"/>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8"/>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8"/>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8"/>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8"/>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9" name="Google Shape;17219;p88"/>
          <p:cNvGrpSpPr/>
          <p:nvPr/>
        </p:nvGrpSpPr>
        <p:grpSpPr>
          <a:xfrm>
            <a:off x="7648618" y="3156096"/>
            <a:ext cx="97265" cy="360393"/>
            <a:chOff x="7648618" y="3340744"/>
            <a:chExt cx="97265" cy="360393"/>
          </a:xfrm>
        </p:grpSpPr>
        <p:sp>
          <p:nvSpPr>
            <p:cNvPr id="17220" name="Google Shape;17220;p88"/>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8"/>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8"/>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88"/>
          <p:cNvGrpSpPr/>
          <p:nvPr/>
        </p:nvGrpSpPr>
        <p:grpSpPr>
          <a:xfrm>
            <a:off x="7164356" y="3606019"/>
            <a:ext cx="385507" cy="382501"/>
            <a:chOff x="7164356" y="3790667"/>
            <a:chExt cx="385507" cy="382501"/>
          </a:xfrm>
        </p:grpSpPr>
        <p:sp>
          <p:nvSpPr>
            <p:cNvPr id="17224" name="Google Shape;17224;p88"/>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8"/>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8"/>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8"/>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8"/>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8"/>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8"/>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8"/>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8"/>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8"/>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8"/>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8"/>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8"/>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8"/>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8"/>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8"/>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8"/>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8"/>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8"/>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8"/>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8"/>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8"/>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8"/>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8"/>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88"/>
          <p:cNvGrpSpPr/>
          <p:nvPr/>
        </p:nvGrpSpPr>
        <p:grpSpPr>
          <a:xfrm>
            <a:off x="6670400" y="3641821"/>
            <a:ext cx="387911" cy="310846"/>
            <a:chOff x="6670400" y="3826468"/>
            <a:chExt cx="387911" cy="310846"/>
          </a:xfrm>
        </p:grpSpPr>
        <p:sp>
          <p:nvSpPr>
            <p:cNvPr id="17249" name="Google Shape;17249;p88"/>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8"/>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8"/>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8"/>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8"/>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8"/>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8"/>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8"/>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8"/>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8"/>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8"/>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8"/>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8"/>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8"/>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8"/>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8"/>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8"/>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8"/>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7" name="Google Shape;17267;p88"/>
          <p:cNvGrpSpPr/>
          <p:nvPr/>
        </p:nvGrpSpPr>
        <p:grpSpPr>
          <a:xfrm>
            <a:off x="7662181" y="3618798"/>
            <a:ext cx="302823" cy="360498"/>
            <a:chOff x="7662181" y="3803446"/>
            <a:chExt cx="302823" cy="360498"/>
          </a:xfrm>
        </p:grpSpPr>
        <p:sp>
          <p:nvSpPr>
            <p:cNvPr id="17268" name="Google Shape;17268;p88"/>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8"/>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8"/>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8"/>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8"/>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8"/>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8"/>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8"/>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8"/>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8"/>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88"/>
          <p:cNvGrpSpPr/>
          <p:nvPr/>
        </p:nvGrpSpPr>
        <p:grpSpPr>
          <a:xfrm>
            <a:off x="5206562" y="3619347"/>
            <a:ext cx="363895" cy="355663"/>
            <a:chOff x="5206562" y="3803994"/>
            <a:chExt cx="363895" cy="355663"/>
          </a:xfrm>
        </p:grpSpPr>
        <p:sp>
          <p:nvSpPr>
            <p:cNvPr id="17279" name="Google Shape;17279;p88"/>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8"/>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8"/>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8"/>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8"/>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8"/>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8"/>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8"/>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8"/>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8"/>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8"/>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93" name="Google Shape;17293;p88"/>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7294" name="Google Shape;17294;p88"/>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98" name="Shape 17298"/>
        <p:cNvGrpSpPr/>
        <p:nvPr/>
      </p:nvGrpSpPr>
      <p:grpSpPr>
        <a:xfrm>
          <a:off x="0" y="0"/>
          <a:ext cx="0" cy="0"/>
          <a:chOff x="0" y="0"/>
          <a:chExt cx="0" cy="0"/>
        </a:xfrm>
      </p:grpSpPr>
      <p:grpSp>
        <p:nvGrpSpPr>
          <p:cNvPr id="17299" name="Google Shape;17299;p89"/>
          <p:cNvGrpSpPr/>
          <p:nvPr/>
        </p:nvGrpSpPr>
        <p:grpSpPr>
          <a:xfrm>
            <a:off x="4682526" y="1512217"/>
            <a:ext cx="369948" cy="370132"/>
            <a:chOff x="4682526" y="1512217"/>
            <a:chExt cx="369948" cy="370132"/>
          </a:xfrm>
        </p:grpSpPr>
        <p:sp>
          <p:nvSpPr>
            <p:cNvPr id="17300" name="Google Shape;17300;p89"/>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9"/>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9"/>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9"/>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9"/>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9"/>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9"/>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9"/>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9"/>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9"/>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9"/>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9"/>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9"/>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9"/>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9"/>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5" name="Google Shape;17315;p89"/>
          <p:cNvGrpSpPr/>
          <p:nvPr/>
        </p:nvGrpSpPr>
        <p:grpSpPr>
          <a:xfrm>
            <a:off x="3592433" y="1980212"/>
            <a:ext cx="381542" cy="370079"/>
            <a:chOff x="3592433" y="1980212"/>
            <a:chExt cx="381542" cy="370079"/>
          </a:xfrm>
        </p:grpSpPr>
        <p:sp>
          <p:nvSpPr>
            <p:cNvPr id="17316" name="Google Shape;17316;p89"/>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9"/>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9"/>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9"/>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9"/>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9"/>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9"/>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9"/>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9"/>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9"/>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9"/>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9"/>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89"/>
          <p:cNvGrpSpPr/>
          <p:nvPr/>
        </p:nvGrpSpPr>
        <p:grpSpPr>
          <a:xfrm>
            <a:off x="1398582" y="2973490"/>
            <a:ext cx="371391" cy="235126"/>
            <a:chOff x="1398582" y="2973490"/>
            <a:chExt cx="371391" cy="235126"/>
          </a:xfrm>
        </p:grpSpPr>
        <p:sp>
          <p:nvSpPr>
            <p:cNvPr id="17329" name="Google Shape;17329;p89"/>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9"/>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9"/>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9"/>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9"/>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9"/>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9"/>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9"/>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9"/>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9"/>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9"/>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9"/>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9"/>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9"/>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9"/>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4" name="Google Shape;17344;p89"/>
          <p:cNvGrpSpPr/>
          <p:nvPr/>
        </p:nvGrpSpPr>
        <p:grpSpPr>
          <a:xfrm>
            <a:off x="850795" y="1512217"/>
            <a:ext cx="370132" cy="370132"/>
            <a:chOff x="850795" y="1512217"/>
            <a:chExt cx="370132" cy="370132"/>
          </a:xfrm>
        </p:grpSpPr>
        <p:sp>
          <p:nvSpPr>
            <p:cNvPr id="17345" name="Google Shape;17345;p89"/>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9"/>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9"/>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9"/>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9"/>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9"/>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9"/>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9"/>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9"/>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9"/>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9"/>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9"/>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9"/>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9"/>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9"/>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9"/>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9"/>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9"/>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3" name="Google Shape;17363;p89"/>
          <p:cNvGrpSpPr/>
          <p:nvPr/>
        </p:nvGrpSpPr>
        <p:grpSpPr>
          <a:xfrm>
            <a:off x="8038497" y="2906079"/>
            <a:ext cx="236568" cy="370105"/>
            <a:chOff x="8038497" y="2906079"/>
            <a:chExt cx="236568" cy="370105"/>
          </a:xfrm>
        </p:grpSpPr>
        <p:sp>
          <p:nvSpPr>
            <p:cNvPr id="17364" name="Google Shape;17364;p89"/>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9"/>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9"/>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9"/>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9"/>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9"/>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9"/>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89"/>
          <p:cNvGrpSpPr/>
          <p:nvPr/>
        </p:nvGrpSpPr>
        <p:grpSpPr>
          <a:xfrm>
            <a:off x="6324130" y="1566303"/>
            <a:ext cx="370630" cy="261802"/>
            <a:chOff x="6324130" y="1566303"/>
            <a:chExt cx="370630" cy="261802"/>
          </a:xfrm>
        </p:grpSpPr>
        <p:sp>
          <p:nvSpPr>
            <p:cNvPr id="17372" name="Google Shape;17372;p89"/>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9"/>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9"/>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9"/>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9"/>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9"/>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9"/>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9"/>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9"/>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9"/>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9"/>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9"/>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9"/>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9"/>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9"/>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9"/>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9"/>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9" name="Google Shape;17389;p89"/>
          <p:cNvGrpSpPr/>
          <p:nvPr/>
        </p:nvGrpSpPr>
        <p:grpSpPr>
          <a:xfrm>
            <a:off x="5232280" y="2026587"/>
            <a:ext cx="370840" cy="353213"/>
            <a:chOff x="5232280" y="2026587"/>
            <a:chExt cx="370840" cy="353213"/>
          </a:xfrm>
        </p:grpSpPr>
        <p:sp>
          <p:nvSpPr>
            <p:cNvPr id="17390" name="Google Shape;17390;p89"/>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9"/>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9"/>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9"/>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9"/>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9"/>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9"/>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9"/>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9"/>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9"/>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89"/>
          <p:cNvGrpSpPr/>
          <p:nvPr/>
        </p:nvGrpSpPr>
        <p:grpSpPr>
          <a:xfrm>
            <a:off x="7968961" y="2435329"/>
            <a:ext cx="379548" cy="365331"/>
            <a:chOff x="7968961" y="2435329"/>
            <a:chExt cx="379548" cy="365331"/>
          </a:xfrm>
        </p:grpSpPr>
        <p:sp>
          <p:nvSpPr>
            <p:cNvPr id="17401" name="Google Shape;17401;p89"/>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9"/>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9"/>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9"/>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9"/>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9"/>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89"/>
          <p:cNvGrpSpPr/>
          <p:nvPr/>
        </p:nvGrpSpPr>
        <p:grpSpPr>
          <a:xfrm>
            <a:off x="4136679" y="2115323"/>
            <a:ext cx="373305" cy="223217"/>
            <a:chOff x="4136679" y="2115323"/>
            <a:chExt cx="373305" cy="223217"/>
          </a:xfrm>
        </p:grpSpPr>
        <p:sp>
          <p:nvSpPr>
            <p:cNvPr id="17408" name="Google Shape;17408;p89"/>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9"/>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9"/>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9"/>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9"/>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9"/>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9"/>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9"/>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9"/>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9"/>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8" name="Google Shape;17418;p89"/>
          <p:cNvGrpSpPr/>
          <p:nvPr/>
        </p:nvGrpSpPr>
        <p:grpSpPr>
          <a:xfrm>
            <a:off x="7423823" y="2464077"/>
            <a:ext cx="372046" cy="307730"/>
            <a:chOff x="7423823" y="2464077"/>
            <a:chExt cx="372046" cy="307730"/>
          </a:xfrm>
        </p:grpSpPr>
        <p:sp>
          <p:nvSpPr>
            <p:cNvPr id="17419" name="Google Shape;17419;p89"/>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9"/>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9"/>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9"/>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9"/>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9"/>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9"/>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9"/>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9"/>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9"/>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9"/>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9"/>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9"/>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2" name="Google Shape;17432;p89"/>
          <p:cNvGrpSpPr/>
          <p:nvPr/>
        </p:nvGrpSpPr>
        <p:grpSpPr>
          <a:xfrm>
            <a:off x="3882511" y="3365156"/>
            <a:ext cx="295061" cy="370263"/>
            <a:chOff x="3882511" y="3365156"/>
            <a:chExt cx="295061" cy="370263"/>
          </a:xfrm>
        </p:grpSpPr>
        <p:sp>
          <p:nvSpPr>
            <p:cNvPr id="17433" name="Google Shape;17433;p89"/>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9"/>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9"/>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9"/>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9"/>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89"/>
          <p:cNvGrpSpPr/>
          <p:nvPr/>
        </p:nvGrpSpPr>
        <p:grpSpPr>
          <a:xfrm>
            <a:off x="5229788" y="1512217"/>
            <a:ext cx="370132" cy="370132"/>
            <a:chOff x="5229788" y="1512217"/>
            <a:chExt cx="370132" cy="370132"/>
          </a:xfrm>
        </p:grpSpPr>
        <p:sp>
          <p:nvSpPr>
            <p:cNvPr id="17439" name="Google Shape;17439;p89"/>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9"/>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9"/>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9"/>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9"/>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9"/>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9"/>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9"/>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9"/>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9"/>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9"/>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9"/>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9"/>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9"/>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9"/>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9"/>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9"/>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6" name="Google Shape;17456;p89"/>
          <p:cNvGrpSpPr/>
          <p:nvPr/>
        </p:nvGrpSpPr>
        <p:grpSpPr>
          <a:xfrm>
            <a:off x="6041869" y="3365392"/>
            <a:ext cx="373882" cy="370053"/>
            <a:chOff x="6041869" y="3365392"/>
            <a:chExt cx="373882" cy="370053"/>
          </a:xfrm>
        </p:grpSpPr>
        <p:sp>
          <p:nvSpPr>
            <p:cNvPr id="17457" name="Google Shape;17457;p89"/>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9"/>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9"/>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9"/>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9"/>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9"/>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9"/>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9"/>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9"/>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9"/>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7" name="Google Shape;17467;p89"/>
          <p:cNvGrpSpPr/>
          <p:nvPr/>
        </p:nvGrpSpPr>
        <p:grpSpPr>
          <a:xfrm>
            <a:off x="4684309" y="2087493"/>
            <a:ext cx="374748" cy="279140"/>
            <a:chOff x="4684309" y="2087493"/>
            <a:chExt cx="374748" cy="279140"/>
          </a:xfrm>
        </p:grpSpPr>
        <p:sp>
          <p:nvSpPr>
            <p:cNvPr id="17468" name="Google Shape;17468;p89"/>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9"/>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9"/>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9"/>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9"/>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9"/>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9"/>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9"/>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9"/>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9"/>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9"/>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9"/>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89"/>
          <p:cNvGrpSpPr/>
          <p:nvPr/>
        </p:nvGrpSpPr>
        <p:grpSpPr>
          <a:xfrm>
            <a:off x="7521110" y="2906131"/>
            <a:ext cx="175400" cy="370053"/>
            <a:chOff x="7521110" y="2906131"/>
            <a:chExt cx="175400" cy="370053"/>
          </a:xfrm>
        </p:grpSpPr>
        <p:sp>
          <p:nvSpPr>
            <p:cNvPr id="17481" name="Google Shape;17481;p89"/>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9"/>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9"/>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9"/>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9"/>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9"/>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9"/>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9"/>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9"/>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0" name="Google Shape;17490;p89"/>
          <p:cNvGrpSpPr/>
          <p:nvPr/>
        </p:nvGrpSpPr>
        <p:grpSpPr>
          <a:xfrm>
            <a:off x="3586925" y="1523286"/>
            <a:ext cx="371023" cy="347915"/>
            <a:chOff x="3586925" y="1523286"/>
            <a:chExt cx="371023" cy="347915"/>
          </a:xfrm>
        </p:grpSpPr>
        <p:sp>
          <p:nvSpPr>
            <p:cNvPr id="17491" name="Google Shape;17491;p89"/>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9"/>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9"/>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9"/>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9"/>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9"/>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9"/>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9"/>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9"/>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9"/>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9"/>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9"/>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9"/>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9"/>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9"/>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9"/>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9"/>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9"/>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9"/>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89"/>
          <p:cNvGrpSpPr/>
          <p:nvPr/>
        </p:nvGrpSpPr>
        <p:grpSpPr>
          <a:xfrm>
            <a:off x="6876009" y="2475461"/>
            <a:ext cx="370158" cy="285120"/>
            <a:chOff x="6876009" y="2475461"/>
            <a:chExt cx="370158" cy="285120"/>
          </a:xfrm>
        </p:grpSpPr>
        <p:sp>
          <p:nvSpPr>
            <p:cNvPr id="17511" name="Google Shape;17511;p89"/>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9"/>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9"/>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9"/>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9"/>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9"/>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9"/>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9"/>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9"/>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0" name="Google Shape;17520;p89"/>
          <p:cNvGrpSpPr/>
          <p:nvPr/>
        </p:nvGrpSpPr>
        <p:grpSpPr>
          <a:xfrm>
            <a:off x="6328222" y="2445847"/>
            <a:ext cx="370158" cy="344269"/>
            <a:chOff x="6328222" y="2445847"/>
            <a:chExt cx="370158" cy="344269"/>
          </a:xfrm>
        </p:grpSpPr>
        <p:sp>
          <p:nvSpPr>
            <p:cNvPr id="17521" name="Google Shape;17521;p89"/>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9"/>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9"/>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9"/>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9"/>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9"/>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9"/>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9"/>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9" name="Google Shape;17529;p89"/>
          <p:cNvGrpSpPr/>
          <p:nvPr/>
        </p:nvGrpSpPr>
        <p:grpSpPr>
          <a:xfrm>
            <a:off x="5249540" y="2432942"/>
            <a:ext cx="351639" cy="370184"/>
            <a:chOff x="5249540" y="2432942"/>
            <a:chExt cx="351639" cy="370184"/>
          </a:xfrm>
        </p:grpSpPr>
        <p:sp>
          <p:nvSpPr>
            <p:cNvPr id="17530" name="Google Shape;17530;p89"/>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9"/>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9"/>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9"/>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9"/>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9"/>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9"/>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7" name="Google Shape;17537;p89"/>
          <p:cNvGrpSpPr/>
          <p:nvPr/>
        </p:nvGrpSpPr>
        <p:grpSpPr>
          <a:xfrm>
            <a:off x="4137047" y="2482176"/>
            <a:ext cx="371102" cy="271585"/>
            <a:chOff x="4137047" y="2482176"/>
            <a:chExt cx="371102" cy="271585"/>
          </a:xfrm>
        </p:grpSpPr>
        <p:sp>
          <p:nvSpPr>
            <p:cNvPr id="17538" name="Google Shape;17538;p89"/>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9"/>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9"/>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9"/>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9"/>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9"/>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9"/>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9"/>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9"/>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9"/>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9"/>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89"/>
          <p:cNvGrpSpPr/>
          <p:nvPr/>
        </p:nvGrpSpPr>
        <p:grpSpPr>
          <a:xfrm>
            <a:off x="4686434" y="2432916"/>
            <a:ext cx="367377" cy="370079"/>
            <a:chOff x="4686434" y="2432916"/>
            <a:chExt cx="367377" cy="370079"/>
          </a:xfrm>
        </p:grpSpPr>
        <p:sp>
          <p:nvSpPr>
            <p:cNvPr id="17550" name="Google Shape;17550;p89"/>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9"/>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9"/>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9"/>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9"/>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9"/>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9"/>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9"/>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9"/>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9"/>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9"/>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1" name="Google Shape;17561;p89"/>
          <p:cNvGrpSpPr/>
          <p:nvPr/>
        </p:nvGrpSpPr>
        <p:grpSpPr>
          <a:xfrm>
            <a:off x="6328222" y="2056306"/>
            <a:ext cx="372099" cy="293986"/>
            <a:chOff x="6328222" y="2056306"/>
            <a:chExt cx="372099" cy="293986"/>
          </a:xfrm>
        </p:grpSpPr>
        <p:sp>
          <p:nvSpPr>
            <p:cNvPr id="17562" name="Google Shape;17562;p89"/>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9"/>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9"/>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9"/>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9"/>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9"/>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9"/>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9"/>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9"/>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1" name="Google Shape;17571;p89"/>
          <p:cNvGrpSpPr/>
          <p:nvPr/>
        </p:nvGrpSpPr>
        <p:grpSpPr>
          <a:xfrm>
            <a:off x="5789327" y="2432968"/>
            <a:ext cx="352531" cy="370132"/>
            <a:chOff x="5789327" y="2432968"/>
            <a:chExt cx="352531" cy="370132"/>
          </a:xfrm>
        </p:grpSpPr>
        <p:sp>
          <p:nvSpPr>
            <p:cNvPr id="17572" name="Google Shape;17572;p89"/>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9"/>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9"/>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9"/>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9"/>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9"/>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9"/>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9"/>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9"/>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9"/>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2" name="Google Shape;17582;p89"/>
          <p:cNvGrpSpPr/>
          <p:nvPr/>
        </p:nvGrpSpPr>
        <p:grpSpPr>
          <a:xfrm>
            <a:off x="874612" y="1980134"/>
            <a:ext cx="322314" cy="370158"/>
            <a:chOff x="874612" y="1980134"/>
            <a:chExt cx="322314" cy="370158"/>
          </a:xfrm>
        </p:grpSpPr>
        <p:sp>
          <p:nvSpPr>
            <p:cNvPr id="17583" name="Google Shape;17583;p89"/>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9"/>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9"/>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9"/>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9"/>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9"/>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9"/>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9"/>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9"/>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9"/>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9"/>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9"/>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9"/>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9"/>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9"/>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9"/>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9"/>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89"/>
          <p:cNvGrpSpPr/>
          <p:nvPr/>
        </p:nvGrpSpPr>
        <p:grpSpPr>
          <a:xfrm>
            <a:off x="3039662" y="2514780"/>
            <a:ext cx="374223" cy="329764"/>
            <a:chOff x="3039662" y="2514780"/>
            <a:chExt cx="374223" cy="329764"/>
          </a:xfrm>
        </p:grpSpPr>
        <p:sp>
          <p:nvSpPr>
            <p:cNvPr id="17601" name="Google Shape;17601;p89"/>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9"/>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9"/>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9"/>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9"/>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9"/>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9"/>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9"/>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9"/>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9"/>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9"/>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9"/>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9"/>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9"/>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9"/>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9"/>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9"/>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9"/>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9" name="Google Shape;17619;p89"/>
          <p:cNvGrpSpPr/>
          <p:nvPr/>
        </p:nvGrpSpPr>
        <p:grpSpPr>
          <a:xfrm>
            <a:off x="1946369" y="2563122"/>
            <a:ext cx="374066" cy="233395"/>
            <a:chOff x="1946369" y="2563122"/>
            <a:chExt cx="374066" cy="233395"/>
          </a:xfrm>
        </p:grpSpPr>
        <p:sp>
          <p:nvSpPr>
            <p:cNvPr id="17620" name="Google Shape;17620;p89"/>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9"/>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9"/>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9"/>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9"/>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9"/>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9"/>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9"/>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8" name="Google Shape;17628;p89"/>
          <p:cNvGrpSpPr/>
          <p:nvPr/>
        </p:nvGrpSpPr>
        <p:grpSpPr>
          <a:xfrm>
            <a:off x="4135263" y="2906184"/>
            <a:ext cx="374040" cy="370184"/>
            <a:chOff x="4135263" y="2906184"/>
            <a:chExt cx="374040" cy="370184"/>
          </a:xfrm>
        </p:grpSpPr>
        <p:sp>
          <p:nvSpPr>
            <p:cNvPr id="17629" name="Google Shape;17629;p89"/>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9"/>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9"/>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89"/>
          <p:cNvGrpSpPr/>
          <p:nvPr/>
        </p:nvGrpSpPr>
        <p:grpSpPr>
          <a:xfrm>
            <a:off x="4683601" y="2906184"/>
            <a:ext cx="372676" cy="370184"/>
            <a:chOff x="4683601" y="2906184"/>
            <a:chExt cx="372676" cy="370184"/>
          </a:xfrm>
        </p:grpSpPr>
        <p:sp>
          <p:nvSpPr>
            <p:cNvPr id="17633" name="Google Shape;17633;p89"/>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9"/>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9"/>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9"/>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9"/>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9"/>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9" name="Google Shape;17639;p89"/>
          <p:cNvGrpSpPr/>
          <p:nvPr/>
        </p:nvGrpSpPr>
        <p:grpSpPr>
          <a:xfrm>
            <a:off x="870808" y="2906053"/>
            <a:ext cx="329134" cy="370132"/>
            <a:chOff x="870808" y="2906053"/>
            <a:chExt cx="329134" cy="370132"/>
          </a:xfrm>
        </p:grpSpPr>
        <p:sp>
          <p:nvSpPr>
            <p:cNvPr id="17640" name="Google Shape;17640;p89"/>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9"/>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9"/>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9"/>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9"/>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9"/>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9"/>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9"/>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9"/>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9"/>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9"/>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9"/>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9"/>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9"/>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9"/>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9"/>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9"/>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9"/>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9"/>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9" name="Google Shape;17659;p89"/>
          <p:cNvGrpSpPr/>
          <p:nvPr/>
        </p:nvGrpSpPr>
        <p:grpSpPr>
          <a:xfrm>
            <a:off x="1943878" y="2909069"/>
            <a:ext cx="374774" cy="364282"/>
            <a:chOff x="1943878" y="2909069"/>
            <a:chExt cx="374774" cy="364282"/>
          </a:xfrm>
        </p:grpSpPr>
        <p:sp>
          <p:nvSpPr>
            <p:cNvPr id="17660" name="Google Shape;17660;p89"/>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9"/>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9"/>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9"/>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9"/>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9"/>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9"/>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9"/>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9"/>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9"/>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9"/>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9"/>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9"/>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9"/>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9"/>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9"/>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9"/>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9"/>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9"/>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9"/>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9"/>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1" name="Google Shape;17681;p89"/>
          <p:cNvGrpSpPr/>
          <p:nvPr/>
        </p:nvGrpSpPr>
        <p:grpSpPr>
          <a:xfrm>
            <a:off x="1128072" y="3365261"/>
            <a:ext cx="328872" cy="370158"/>
            <a:chOff x="1128072" y="3365261"/>
            <a:chExt cx="328872" cy="370158"/>
          </a:xfrm>
        </p:grpSpPr>
        <p:sp>
          <p:nvSpPr>
            <p:cNvPr id="17682" name="Google Shape;17682;p89"/>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9"/>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9"/>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9"/>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9"/>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9"/>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9"/>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9"/>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9"/>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9"/>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9"/>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9"/>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9"/>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9"/>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9"/>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9"/>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9"/>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9"/>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9"/>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9"/>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9"/>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9"/>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9"/>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9"/>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9"/>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9"/>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9"/>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9"/>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9"/>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9"/>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9"/>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9"/>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9"/>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9"/>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9"/>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9"/>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9"/>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9"/>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9"/>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9"/>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9"/>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9"/>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9"/>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9"/>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89"/>
          <p:cNvGrpSpPr/>
          <p:nvPr/>
        </p:nvGrpSpPr>
        <p:grpSpPr>
          <a:xfrm>
            <a:off x="5776868" y="1515181"/>
            <a:ext cx="370866" cy="364151"/>
            <a:chOff x="5776868" y="1515181"/>
            <a:chExt cx="370866" cy="364151"/>
          </a:xfrm>
        </p:grpSpPr>
        <p:sp>
          <p:nvSpPr>
            <p:cNvPr id="17727" name="Google Shape;17727;p89"/>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9"/>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9"/>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9"/>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9"/>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9"/>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9"/>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9"/>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9"/>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9"/>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9"/>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9"/>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9"/>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9"/>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9"/>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9"/>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9"/>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4" name="Google Shape;17744;p89"/>
          <p:cNvGrpSpPr/>
          <p:nvPr/>
        </p:nvGrpSpPr>
        <p:grpSpPr>
          <a:xfrm>
            <a:off x="3577849" y="2432942"/>
            <a:ext cx="393660" cy="370079"/>
            <a:chOff x="3577849" y="2432942"/>
            <a:chExt cx="393660" cy="370079"/>
          </a:xfrm>
        </p:grpSpPr>
        <p:sp>
          <p:nvSpPr>
            <p:cNvPr id="17745" name="Google Shape;17745;p89"/>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9"/>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9"/>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9"/>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9"/>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9"/>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9"/>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9"/>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9"/>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9"/>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5" name="Google Shape;17755;p89"/>
          <p:cNvGrpSpPr/>
          <p:nvPr/>
        </p:nvGrpSpPr>
        <p:grpSpPr>
          <a:xfrm>
            <a:off x="2493999" y="2927037"/>
            <a:ext cx="370132" cy="328164"/>
            <a:chOff x="2493999" y="2927037"/>
            <a:chExt cx="370132" cy="328164"/>
          </a:xfrm>
        </p:grpSpPr>
        <p:sp>
          <p:nvSpPr>
            <p:cNvPr id="17756" name="Google Shape;17756;p89"/>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9"/>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9"/>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9"/>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9"/>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9"/>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9"/>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9"/>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9"/>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9"/>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9"/>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9"/>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89"/>
          <p:cNvGrpSpPr/>
          <p:nvPr/>
        </p:nvGrpSpPr>
        <p:grpSpPr>
          <a:xfrm>
            <a:off x="3589417" y="2950696"/>
            <a:ext cx="370315" cy="281028"/>
            <a:chOff x="3589417" y="2950696"/>
            <a:chExt cx="370315" cy="281028"/>
          </a:xfrm>
        </p:grpSpPr>
        <p:sp>
          <p:nvSpPr>
            <p:cNvPr id="17769" name="Google Shape;17769;p89"/>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9"/>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9"/>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9"/>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9"/>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9"/>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9"/>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9"/>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9"/>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9"/>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9"/>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9"/>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9"/>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9"/>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9"/>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9"/>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9"/>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9"/>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9"/>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9"/>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9" name="Google Shape;17789;p89"/>
          <p:cNvGrpSpPr/>
          <p:nvPr/>
        </p:nvGrpSpPr>
        <p:grpSpPr>
          <a:xfrm>
            <a:off x="3032711" y="2911718"/>
            <a:ext cx="396125" cy="359062"/>
            <a:chOff x="3032711" y="2911718"/>
            <a:chExt cx="396125" cy="359062"/>
          </a:xfrm>
        </p:grpSpPr>
        <p:sp>
          <p:nvSpPr>
            <p:cNvPr id="17790" name="Google Shape;17790;p89"/>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9"/>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9"/>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9"/>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9"/>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9"/>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9"/>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9"/>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9"/>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9"/>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9"/>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9"/>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2" name="Google Shape;17802;p89"/>
          <p:cNvGrpSpPr/>
          <p:nvPr/>
        </p:nvGrpSpPr>
        <p:grpSpPr>
          <a:xfrm>
            <a:off x="7417764" y="1513397"/>
            <a:ext cx="373174" cy="367692"/>
            <a:chOff x="7417764" y="1513397"/>
            <a:chExt cx="373174" cy="367692"/>
          </a:xfrm>
        </p:grpSpPr>
        <p:sp>
          <p:nvSpPr>
            <p:cNvPr id="17803" name="Google Shape;17803;p89"/>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9"/>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9"/>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9"/>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9"/>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9"/>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9"/>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9"/>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9"/>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9"/>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9"/>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9"/>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9"/>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9"/>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9"/>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9"/>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9"/>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9"/>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9"/>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2" name="Google Shape;17822;p89"/>
          <p:cNvGrpSpPr/>
          <p:nvPr/>
        </p:nvGrpSpPr>
        <p:grpSpPr>
          <a:xfrm>
            <a:off x="6871944" y="1514368"/>
            <a:ext cx="370132" cy="365672"/>
            <a:chOff x="6871944" y="1514368"/>
            <a:chExt cx="370132" cy="365672"/>
          </a:xfrm>
        </p:grpSpPr>
        <p:sp>
          <p:nvSpPr>
            <p:cNvPr id="17823" name="Google Shape;17823;p89"/>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9"/>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9"/>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9"/>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9"/>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9"/>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9"/>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9"/>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9"/>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9"/>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9"/>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9"/>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9"/>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9"/>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9"/>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9"/>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9"/>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9"/>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1" name="Google Shape;17841;p89"/>
          <p:cNvGrpSpPr/>
          <p:nvPr/>
        </p:nvGrpSpPr>
        <p:grpSpPr>
          <a:xfrm>
            <a:off x="6561931" y="3365261"/>
            <a:ext cx="400375" cy="370184"/>
            <a:chOff x="6561931" y="3365261"/>
            <a:chExt cx="400375" cy="370184"/>
          </a:xfrm>
        </p:grpSpPr>
        <p:sp>
          <p:nvSpPr>
            <p:cNvPr id="17842" name="Google Shape;17842;p89"/>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9"/>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9"/>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9"/>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9"/>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9"/>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9"/>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9"/>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9"/>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9"/>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9"/>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9"/>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4" name="Google Shape;17854;p89"/>
          <p:cNvGrpSpPr/>
          <p:nvPr/>
        </p:nvGrpSpPr>
        <p:grpSpPr>
          <a:xfrm>
            <a:off x="1942120" y="1985852"/>
            <a:ext cx="378315" cy="358695"/>
            <a:chOff x="1942120" y="1985852"/>
            <a:chExt cx="378315" cy="358695"/>
          </a:xfrm>
        </p:grpSpPr>
        <p:sp>
          <p:nvSpPr>
            <p:cNvPr id="17855" name="Google Shape;17855;p89"/>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9"/>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9"/>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9"/>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9"/>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9"/>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9"/>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9"/>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9"/>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9"/>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9"/>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9"/>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9"/>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9"/>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9"/>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9"/>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9"/>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9"/>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9"/>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9"/>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5" name="Google Shape;17875;p89"/>
          <p:cNvGrpSpPr/>
          <p:nvPr/>
        </p:nvGrpSpPr>
        <p:grpSpPr>
          <a:xfrm>
            <a:off x="1401415" y="2429218"/>
            <a:ext cx="364282" cy="374197"/>
            <a:chOff x="1401415" y="2429218"/>
            <a:chExt cx="364282" cy="374197"/>
          </a:xfrm>
        </p:grpSpPr>
        <p:sp>
          <p:nvSpPr>
            <p:cNvPr id="17876" name="Google Shape;17876;p89"/>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9"/>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9"/>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9"/>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9"/>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9"/>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9"/>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9"/>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9"/>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9"/>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9"/>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9"/>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9"/>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9"/>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9"/>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1" name="Google Shape;17891;p89"/>
          <p:cNvGrpSpPr/>
          <p:nvPr/>
        </p:nvGrpSpPr>
        <p:grpSpPr>
          <a:xfrm>
            <a:off x="7110427" y="3365261"/>
            <a:ext cx="400401" cy="370184"/>
            <a:chOff x="7110427" y="3365261"/>
            <a:chExt cx="400401" cy="370184"/>
          </a:xfrm>
        </p:grpSpPr>
        <p:sp>
          <p:nvSpPr>
            <p:cNvPr id="17892" name="Google Shape;17892;p89"/>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9"/>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9"/>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9"/>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9"/>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9"/>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9"/>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9" name="Google Shape;17899;p89"/>
          <p:cNvGrpSpPr/>
          <p:nvPr/>
        </p:nvGrpSpPr>
        <p:grpSpPr>
          <a:xfrm>
            <a:off x="7658949" y="3363137"/>
            <a:ext cx="400375" cy="370132"/>
            <a:chOff x="7658949" y="3363137"/>
            <a:chExt cx="400375" cy="370132"/>
          </a:xfrm>
        </p:grpSpPr>
        <p:sp>
          <p:nvSpPr>
            <p:cNvPr id="17900" name="Google Shape;17900;p89"/>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9"/>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9"/>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9"/>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9"/>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5" name="Google Shape;17905;p89"/>
          <p:cNvGrpSpPr/>
          <p:nvPr/>
        </p:nvGrpSpPr>
        <p:grpSpPr>
          <a:xfrm>
            <a:off x="3304481" y="3379389"/>
            <a:ext cx="356623" cy="370105"/>
            <a:chOff x="3307156" y="3365314"/>
            <a:chExt cx="356623" cy="370105"/>
          </a:xfrm>
        </p:grpSpPr>
        <p:sp>
          <p:nvSpPr>
            <p:cNvPr id="17906" name="Google Shape;17906;p89"/>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9"/>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9"/>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9"/>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9"/>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9"/>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9"/>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9"/>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9"/>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9"/>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9"/>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9"/>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9"/>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9"/>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9"/>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89"/>
          <p:cNvGrpSpPr/>
          <p:nvPr/>
        </p:nvGrpSpPr>
        <p:grpSpPr>
          <a:xfrm>
            <a:off x="7422407" y="1980107"/>
            <a:ext cx="372807" cy="370079"/>
            <a:chOff x="7422407" y="1980107"/>
            <a:chExt cx="372807" cy="370079"/>
          </a:xfrm>
        </p:grpSpPr>
        <p:sp>
          <p:nvSpPr>
            <p:cNvPr id="17922" name="Google Shape;17922;p89"/>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9"/>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9"/>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9"/>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9"/>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9"/>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9"/>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9"/>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9"/>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9"/>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9"/>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9"/>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9"/>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5" name="Google Shape;17935;p89"/>
          <p:cNvGrpSpPr/>
          <p:nvPr/>
        </p:nvGrpSpPr>
        <p:grpSpPr>
          <a:xfrm>
            <a:off x="6916141" y="2906184"/>
            <a:ext cx="289737" cy="370394"/>
            <a:chOff x="6916141" y="2906184"/>
            <a:chExt cx="289737" cy="370394"/>
          </a:xfrm>
        </p:grpSpPr>
        <p:sp>
          <p:nvSpPr>
            <p:cNvPr id="17936" name="Google Shape;17936;p89"/>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9"/>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9"/>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9"/>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9"/>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9"/>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9"/>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9"/>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9"/>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9"/>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9"/>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9"/>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9"/>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9"/>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9"/>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9"/>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9"/>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9"/>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9"/>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9"/>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9"/>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89"/>
          <p:cNvGrpSpPr/>
          <p:nvPr/>
        </p:nvGrpSpPr>
        <p:grpSpPr>
          <a:xfrm>
            <a:off x="7970194" y="2013577"/>
            <a:ext cx="372676" cy="331731"/>
            <a:chOff x="7970194" y="2013577"/>
            <a:chExt cx="372676" cy="331731"/>
          </a:xfrm>
        </p:grpSpPr>
        <p:sp>
          <p:nvSpPr>
            <p:cNvPr id="17958" name="Google Shape;17958;p89"/>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9"/>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9"/>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9"/>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9"/>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9"/>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9"/>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9"/>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9"/>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9"/>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8" name="Google Shape;17968;p89"/>
          <p:cNvGrpSpPr/>
          <p:nvPr/>
        </p:nvGrpSpPr>
        <p:grpSpPr>
          <a:xfrm>
            <a:off x="1416733" y="1512190"/>
            <a:ext cx="332964" cy="370158"/>
            <a:chOff x="1416733" y="1512190"/>
            <a:chExt cx="332964" cy="370158"/>
          </a:xfrm>
        </p:grpSpPr>
        <p:sp>
          <p:nvSpPr>
            <p:cNvPr id="17969" name="Google Shape;17969;p89"/>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9"/>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9"/>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9"/>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9"/>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9"/>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9"/>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9"/>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9"/>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9"/>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9"/>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9"/>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9"/>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9"/>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9"/>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9"/>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9"/>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9"/>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9"/>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8" name="Google Shape;17988;p89"/>
          <p:cNvGrpSpPr/>
          <p:nvPr/>
        </p:nvGrpSpPr>
        <p:grpSpPr>
          <a:xfrm>
            <a:off x="5246366" y="2906105"/>
            <a:ext cx="342852" cy="370079"/>
            <a:chOff x="5246366" y="2906105"/>
            <a:chExt cx="342852" cy="370079"/>
          </a:xfrm>
        </p:grpSpPr>
        <p:sp>
          <p:nvSpPr>
            <p:cNvPr id="17989" name="Google Shape;17989;p89"/>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9"/>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9"/>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9"/>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9"/>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9"/>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5" name="Google Shape;17995;p89"/>
          <p:cNvGrpSpPr/>
          <p:nvPr/>
        </p:nvGrpSpPr>
        <p:grpSpPr>
          <a:xfrm>
            <a:off x="849667" y="2434883"/>
            <a:ext cx="371259" cy="366249"/>
            <a:chOff x="849667" y="2434883"/>
            <a:chExt cx="371259" cy="366249"/>
          </a:xfrm>
        </p:grpSpPr>
        <p:sp>
          <p:nvSpPr>
            <p:cNvPr id="17996" name="Google Shape;17996;p89"/>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9"/>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9"/>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9"/>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9"/>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9"/>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9"/>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9"/>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9"/>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9"/>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9"/>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9"/>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9"/>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9" name="Google Shape;18009;p89"/>
          <p:cNvGrpSpPr/>
          <p:nvPr/>
        </p:nvGrpSpPr>
        <p:grpSpPr>
          <a:xfrm>
            <a:off x="4417026" y="3365366"/>
            <a:ext cx="332728" cy="370053"/>
            <a:chOff x="4417026" y="3365366"/>
            <a:chExt cx="332728" cy="370053"/>
          </a:xfrm>
        </p:grpSpPr>
        <p:sp>
          <p:nvSpPr>
            <p:cNvPr id="18010" name="Google Shape;18010;p89"/>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9"/>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9"/>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9"/>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9"/>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9"/>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9"/>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9"/>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9"/>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9"/>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9"/>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9"/>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9"/>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9"/>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9"/>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9"/>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9"/>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9"/>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8" name="Google Shape;18028;p89"/>
          <p:cNvGrpSpPr/>
          <p:nvPr/>
        </p:nvGrpSpPr>
        <p:grpSpPr>
          <a:xfrm>
            <a:off x="2497068" y="1980186"/>
            <a:ext cx="363994" cy="370105"/>
            <a:chOff x="2497068" y="1980186"/>
            <a:chExt cx="363994" cy="370105"/>
          </a:xfrm>
        </p:grpSpPr>
        <p:sp>
          <p:nvSpPr>
            <p:cNvPr id="18029" name="Google Shape;18029;p89"/>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9"/>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9"/>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9"/>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9"/>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9"/>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9"/>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9"/>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9"/>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9"/>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9"/>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9"/>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9"/>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9"/>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9"/>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9"/>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9"/>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9"/>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9"/>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9"/>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9"/>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0" name="Google Shape;18050;p89"/>
          <p:cNvGrpSpPr/>
          <p:nvPr/>
        </p:nvGrpSpPr>
        <p:grpSpPr>
          <a:xfrm>
            <a:off x="5820278" y="2906158"/>
            <a:ext cx="294904" cy="370027"/>
            <a:chOff x="5820278" y="2906158"/>
            <a:chExt cx="294904" cy="370027"/>
          </a:xfrm>
        </p:grpSpPr>
        <p:sp>
          <p:nvSpPr>
            <p:cNvPr id="18051" name="Google Shape;18051;p89"/>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9"/>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9"/>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9"/>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9"/>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9"/>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9"/>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8" name="Google Shape;18058;p89"/>
          <p:cNvGrpSpPr/>
          <p:nvPr/>
        </p:nvGrpSpPr>
        <p:grpSpPr>
          <a:xfrm>
            <a:off x="4946819" y="3383229"/>
            <a:ext cx="370132" cy="334223"/>
            <a:chOff x="4946819" y="3383229"/>
            <a:chExt cx="370132" cy="334223"/>
          </a:xfrm>
        </p:grpSpPr>
        <p:sp>
          <p:nvSpPr>
            <p:cNvPr id="18059" name="Google Shape;18059;p89"/>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9"/>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9"/>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9"/>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9"/>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9"/>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9"/>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9"/>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9"/>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8" name="Google Shape;18068;p89"/>
          <p:cNvGrpSpPr/>
          <p:nvPr/>
        </p:nvGrpSpPr>
        <p:grpSpPr>
          <a:xfrm>
            <a:off x="3038403" y="1539234"/>
            <a:ext cx="375482" cy="316072"/>
            <a:chOff x="3038403" y="1539234"/>
            <a:chExt cx="375482" cy="316072"/>
          </a:xfrm>
        </p:grpSpPr>
        <p:sp>
          <p:nvSpPr>
            <p:cNvPr id="18069" name="Google Shape;18069;p8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0" name="Google Shape;18070;p89"/>
            <p:cNvGrpSpPr/>
            <p:nvPr/>
          </p:nvGrpSpPr>
          <p:grpSpPr>
            <a:xfrm>
              <a:off x="3038403" y="1539234"/>
              <a:ext cx="375482" cy="316072"/>
              <a:chOff x="3038403" y="1539234"/>
              <a:chExt cx="375482" cy="316072"/>
            </a:xfrm>
          </p:grpSpPr>
          <p:sp>
            <p:nvSpPr>
              <p:cNvPr id="18071" name="Google Shape;18071;p89"/>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9"/>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9"/>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9"/>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9"/>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9"/>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9"/>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9"/>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9"/>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80" name="Google Shape;18080;p89"/>
          <p:cNvGrpSpPr/>
          <p:nvPr/>
        </p:nvGrpSpPr>
        <p:grpSpPr>
          <a:xfrm>
            <a:off x="6332865" y="2906131"/>
            <a:ext cx="360846" cy="370184"/>
            <a:chOff x="6332865" y="2906131"/>
            <a:chExt cx="360846" cy="370184"/>
          </a:xfrm>
        </p:grpSpPr>
        <p:sp>
          <p:nvSpPr>
            <p:cNvPr id="18081" name="Google Shape;18081;p89"/>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9"/>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9"/>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9"/>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9"/>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9"/>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9"/>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9"/>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9"/>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9"/>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9"/>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2" name="Google Shape;18092;p89"/>
          <p:cNvGrpSpPr/>
          <p:nvPr/>
        </p:nvGrpSpPr>
        <p:grpSpPr>
          <a:xfrm>
            <a:off x="4135079" y="1518066"/>
            <a:ext cx="370132" cy="358223"/>
            <a:chOff x="4135079" y="1518066"/>
            <a:chExt cx="370132" cy="358223"/>
          </a:xfrm>
        </p:grpSpPr>
        <p:sp>
          <p:nvSpPr>
            <p:cNvPr id="18093" name="Google Shape;18093;p89"/>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9"/>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9"/>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9"/>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9"/>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9"/>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9"/>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9"/>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9"/>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9"/>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9"/>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9"/>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9"/>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9"/>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9"/>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9"/>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9"/>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9"/>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9"/>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2" name="Google Shape;18112;p89"/>
          <p:cNvGrpSpPr/>
          <p:nvPr/>
        </p:nvGrpSpPr>
        <p:grpSpPr>
          <a:xfrm>
            <a:off x="6878869" y="1980134"/>
            <a:ext cx="361240" cy="370158"/>
            <a:chOff x="6878869" y="1980134"/>
            <a:chExt cx="361240" cy="370158"/>
          </a:xfrm>
        </p:grpSpPr>
        <p:sp>
          <p:nvSpPr>
            <p:cNvPr id="18113" name="Google Shape;18113;p89"/>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9"/>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9"/>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9"/>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9"/>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9"/>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9"/>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9"/>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9"/>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9"/>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9"/>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9"/>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9"/>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6" name="Google Shape;18126;p89"/>
          <p:cNvGrpSpPr/>
          <p:nvPr/>
        </p:nvGrpSpPr>
        <p:grpSpPr>
          <a:xfrm>
            <a:off x="2493999" y="2550033"/>
            <a:ext cx="370132" cy="259467"/>
            <a:chOff x="2493999" y="2550033"/>
            <a:chExt cx="370132" cy="259467"/>
          </a:xfrm>
        </p:grpSpPr>
        <p:sp>
          <p:nvSpPr>
            <p:cNvPr id="18127" name="Google Shape;18127;p89"/>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9"/>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9"/>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9"/>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9"/>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9"/>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9"/>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9"/>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9"/>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9"/>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9"/>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9"/>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9"/>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9"/>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9"/>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9"/>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9"/>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9"/>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9"/>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6" name="Google Shape;18146;p89"/>
          <p:cNvGrpSpPr/>
          <p:nvPr/>
        </p:nvGrpSpPr>
        <p:grpSpPr>
          <a:xfrm>
            <a:off x="1699703" y="3365261"/>
            <a:ext cx="281054" cy="370158"/>
            <a:chOff x="1699703" y="3365261"/>
            <a:chExt cx="281054" cy="370158"/>
          </a:xfrm>
        </p:grpSpPr>
        <p:sp>
          <p:nvSpPr>
            <p:cNvPr id="18147" name="Google Shape;18147;p89"/>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9"/>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9"/>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9"/>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9"/>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9"/>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9"/>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9"/>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9"/>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9"/>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9"/>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9"/>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9"/>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0" name="Google Shape;18160;p89"/>
          <p:cNvGrpSpPr/>
          <p:nvPr/>
        </p:nvGrpSpPr>
        <p:grpSpPr>
          <a:xfrm>
            <a:off x="7966810" y="1519430"/>
            <a:ext cx="369974" cy="355626"/>
            <a:chOff x="7966810" y="1519430"/>
            <a:chExt cx="369974" cy="355626"/>
          </a:xfrm>
        </p:grpSpPr>
        <p:sp>
          <p:nvSpPr>
            <p:cNvPr id="18161" name="Google Shape;18161;p89"/>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9"/>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9"/>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9"/>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9"/>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9"/>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9"/>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9"/>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9"/>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9"/>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9"/>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9"/>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9"/>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9"/>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9"/>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9"/>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7" name="Google Shape;18177;p89"/>
          <p:cNvGrpSpPr/>
          <p:nvPr/>
        </p:nvGrpSpPr>
        <p:grpSpPr>
          <a:xfrm>
            <a:off x="2792628" y="3365340"/>
            <a:ext cx="290445" cy="370079"/>
            <a:chOff x="2792628" y="3365340"/>
            <a:chExt cx="290445" cy="370079"/>
          </a:xfrm>
        </p:grpSpPr>
        <p:sp>
          <p:nvSpPr>
            <p:cNvPr id="18178" name="Google Shape;18178;p89"/>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9"/>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9"/>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9"/>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9"/>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9"/>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9"/>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9"/>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9"/>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9"/>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9"/>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9"/>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9"/>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9"/>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2" name="Google Shape;18192;p89"/>
          <p:cNvGrpSpPr/>
          <p:nvPr/>
        </p:nvGrpSpPr>
        <p:grpSpPr>
          <a:xfrm>
            <a:off x="1389585" y="1988317"/>
            <a:ext cx="388125" cy="353790"/>
            <a:chOff x="1389585" y="1988317"/>
            <a:chExt cx="388125" cy="353790"/>
          </a:xfrm>
        </p:grpSpPr>
        <p:sp>
          <p:nvSpPr>
            <p:cNvPr id="18193" name="Google Shape;18193;p89"/>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9"/>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9"/>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9"/>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9"/>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9"/>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9"/>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9"/>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9"/>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9"/>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9"/>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9"/>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9"/>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9"/>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9"/>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9"/>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9"/>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9"/>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9"/>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9"/>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9"/>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9"/>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89"/>
          <p:cNvGrpSpPr/>
          <p:nvPr/>
        </p:nvGrpSpPr>
        <p:grpSpPr>
          <a:xfrm>
            <a:off x="2492924" y="1512190"/>
            <a:ext cx="370158" cy="370158"/>
            <a:chOff x="2492924" y="1512190"/>
            <a:chExt cx="370158" cy="370158"/>
          </a:xfrm>
        </p:grpSpPr>
        <p:sp>
          <p:nvSpPr>
            <p:cNvPr id="18216" name="Google Shape;18216;p89"/>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9"/>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9"/>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9"/>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9"/>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9"/>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9"/>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9"/>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9"/>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9"/>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9"/>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9"/>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9"/>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9"/>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9"/>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9"/>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9"/>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9"/>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9"/>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9"/>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9"/>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9"/>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8" name="Google Shape;18238;p89"/>
          <p:cNvGrpSpPr/>
          <p:nvPr/>
        </p:nvGrpSpPr>
        <p:grpSpPr>
          <a:xfrm>
            <a:off x="1933569" y="1512243"/>
            <a:ext cx="393975" cy="370105"/>
            <a:chOff x="1933569" y="1512243"/>
            <a:chExt cx="393975" cy="370105"/>
          </a:xfrm>
        </p:grpSpPr>
        <p:sp>
          <p:nvSpPr>
            <p:cNvPr id="18239" name="Google Shape;18239;p89"/>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9"/>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9"/>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9"/>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9"/>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9"/>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9"/>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9"/>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9"/>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9"/>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9"/>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9"/>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9"/>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9"/>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9"/>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9"/>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9"/>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9"/>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9"/>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9"/>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9"/>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9"/>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9"/>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9"/>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9"/>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9"/>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9"/>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9"/>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7" name="Google Shape;18267;p89"/>
          <p:cNvGrpSpPr/>
          <p:nvPr/>
        </p:nvGrpSpPr>
        <p:grpSpPr>
          <a:xfrm>
            <a:off x="2236106" y="3365392"/>
            <a:ext cx="306471" cy="370000"/>
            <a:chOff x="2236106" y="3365392"/>
            <a:chExt cx="306471" cy="370000"/>
          </a:xfrm>
        </p:grpSpPr>
        <p:sp>
          <p:nvSpPr>
            <p:cNvPr id="18268" name="Google Shape;18268;p89"/>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9"/>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9"/>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9"/>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9"/>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9"/>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9"/>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9"/>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9"/>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9"/>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9"/>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9"/>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9"/>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9"/>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89"/>
          <p:cNvGrpSpPr/>
          <p:nvPr/>
        </p:nvGrpSpPr>
        <p:grpSpPr>
          <a:xfrm>
            <a:off x="5492823" y="3385563"/>
            <a:ext cx="375325" cy="329606"/>
            <a:chOff x="5492823" y="3385563"/>
            <a:chExt cx="375325" cy="329606"/>
          </a:xfrm>
        </p:grpSpPr>
        <p:sp>
          <p:nvSpPr>
            <p:cNvPr id="18283" name="Google Shape;18283;p89"/>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9"/>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9"/>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9"/>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9"/>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9"/>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9"/>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9"/>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9"/>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9"/>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9"/>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9"/>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9"/>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9"/>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9"/>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9"/>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9"/>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9"/>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9"/>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9"/>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3" name="Google Shape;18303;p89"/>
          <p:cNvGrpSpPr/>
          <p:nvPr/>
        </p:nvGrpSpPr>
        <p:grpSpPr>
          <a:xfrm>
            <a:off x="3041787" y="2001118"/>
            <a:ext cx="370158" cy="328164"/>
            <a:chOff x="3041787" y="2001118"/>
            <a:chExt cx="370158" cy="328164"/>
          </a:xfrm>
        </p:grpSpPr>
        <p:sp>
          <p:nvSpPr>
            <p:cNvPr id="18304" name="Google Shape;18304;p89"/>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9"/>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9"/>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9"/>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9"/>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9"/>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9"/>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9"/>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9"/>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9"/>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9"/>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9"/>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9"/>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9"/>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9"/>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9"/>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9"/>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9"/>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2" name="Google Shape;18322;p89"/>
          <p:cNvGrpSpPr/>
          <p:nvPr/>
        </p:nvGrpSpPr>
        <p:grpSpPr>
          <a:xfrm>
            <a:off x="5779884" y="2039125"/>
            <a:ext cx="372309" cy="328216"/>
            <a:chOff x="5779884" y="2039125"/>
            <a:chExt cx="372309" cy="328216"/>
          </a:xfrm>
        </p:grpSpPr>
        <p:sp>
          <p:nvSpPr>
            <p:cNvPr id="18323" name="Google Shape;18323;p89"/>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9"/>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9"/>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9"/>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9"/>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9"/>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9"/>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9"/>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9"/>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9"/>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9"/>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9"/>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9"/>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36" name="Google Shape;18336;p89"/>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40" name="Shape 18340"/>
        <p:cNvGrpSpPr/>
        <p:nvPr/>
      </p:nvGrpSpPr>
      <p:grpSpPr>
        <a:xfrm>
          <a:off x="0" y="0"/>
          <a:ext cx="0" cy="0"/>
          <a:chOff x="0" y="0"/>
          <a:chExt cx="0" cy="0"/>
        </a:xfrm>
      </p:grpSpPr>
      <p:grpSp>
        <p:nvGrpSpPr>
          <p:cNvPr id="18341" name="Google Shape;18341;p90"/>
          <p:cNvGrpSpPr/>
          <p:nvPr/>
        </p:nvGrpSpPr>
        <p:grpSpPr>
          <a:xfrm>
            <a:off x="878066" y="1981993"/>
            <a:ext cx="354610" cy="372358"/>
            <a:chOff x="878066" y="1981993"/>
            <a:chExt cx="354610" cy="372358"/>
          </a:xfrm>
        </p:grpSpPr>
        <p:sp>
          <p:nvSpPr>
            <p:cNvPr id="18342" name="Google Shape;18342;p90"/>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0"/>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0"/>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0"/>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90"/>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90"/>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0"/>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0"/>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0"/>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0"/>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0"/>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0"/>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0"/>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90"/>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6" name="Google Shape;18356;p90"/>
          <p:cNvGrpSpPr/>
          <p:nvPr/>
        </p:nvGrpSpPr>
        <p:grpSpPr>
          <a:xfrm>
            <a:off x="1345794" y="1982386"/>
            <a:ext cx="371650" cy="371624"/>
            <a:chOff x="1345794" y="1982386"/>
            <a:chExt cx="371650" cy="371624"/>
          </a:xfrm>
        </p:grpSpPr>
        <p:sp>
          <p:nvSpPr>
            <p:cNvPr id="18357" name="Google Shape;18357;p90"/>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0"/>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0"/>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90"/>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0"/>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0"/>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90"/>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90"/>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90"/>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90"/>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0"/>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0"/>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0"/>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0"/>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0"/>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90"/>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90"/>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0"/>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0"/>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0"/>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0"/>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0"/>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0"/>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0"/>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0"/>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0"/>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0"/>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0"/>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0"/>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90"/>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90"/>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90"/>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0"/>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0"/>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0"/>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0"/>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0"/>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4" name="Google Shape;18394;p90"/>
          <p:cNvGrpSpPr/>
          <p:nvPr/>
        </p:nvGrpSpPr>
        <p:grpSpPr>
          <a:xfrm>
            <a:off x="1821465" y="1981993"/>
            <a:ext cx="372410" cy="372410"/>
            <a:chOff x="1821465" y="1981993"/>
            <a:chExt cx="372410" cy="372410"/>
          </a:xfrm>
        </p:grpSpPr>
        <p:sp>
          <p:nvSpPr>
            <p:cNvPr id="18395" name="Google Shape;18395;p90"/>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0"/>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90"/>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90"/>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0"/>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0"/>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0"/>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0"/>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90"/>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90"/>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0"/>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0"/>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90"/>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90"/>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9" name="Google Shape;18409;p90"/>
          <p:cNvGrpSpPr/>
          <p:nvPr/>
        </p:nvGrpSpPr>
        <p:grpSpPr>
          <a:xfrm>
            <a:off x="2276348" y="1981809"/>
            <a:ext cx="415901" cy="372699"/>
            <a:chOff x="2276348" y="1981809"/>
            <a:chExt cx="415901" cy="372699"/>
          </a:xfrm>
        </p:grpSpPr>
        <p:sp>
          <p:nvSpPr>
            <p:cNvPr id="18410" name="Google Shape;18410;p90"/>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0"/>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0"/>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90"/>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90"/>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90"/>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90"/>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7" name="Google Shape;18417;p90"/>
          <p:cNvGrpSpPr/>
          <p:nvPr/>
        </p:nvGrpSpPr>
        <p:grpSpPr>
          <a:xfrm>
            <a:off x="2774354" y="2009990"/>
            <a:ext cx="372017" cy="316310"/>
            <a:chOff x="2774354" y="2009990"/>
            <a:chExt cx="372017" cy="316310"/>
          </a:xfrm>
        </p:grpSpPr>
        <p:sp>
          <p:nvSpPr>
            <p:cNvPr id="18418" name="Google Shape;18418;p90"/>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90"/>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0"/>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0"/>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90"/>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90"/>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0"/>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0"/>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0"/>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0"/>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0"/>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90"/>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90"/>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0"/>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0"/>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0"/>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90"/>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0"/>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90"/>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90"/>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90"/>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0"/>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0"/>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0"/>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90"/>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90"/>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4" name="Google Shape;18444;p90"/>
          <p:cNvGrpSpPr/>
          <p:nvPr/>
        </p:nvGrpSpPr>
        <p:grpSpPr>
          <a:xfrm>
            <a:off x="3722682" y="1981993"/>
            <a:ext cx="375818" cy="372043"/>
            <a:chOff x="3722682" y="1981993"/>
            <a:chExt cx="375818" cy="372043"/>
          </a:xfrm>
        </p:grpSpPr>
        <p:sp>
          <p:nvSpPr>
            <p:cNvPr id="18445" name="Google Shape;18445;p90"/>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0"/>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0"/>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0"/>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90"/>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90"/>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90"/>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90"/>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0"/>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90"/>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90"/>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90"/>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90"/>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90"/>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0"/>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0" name="Google Shape;18460;p90"/>
          <p:cNvGrpSpPr/>
          <p:nvPr/>
        </p:nvGrpSpPr>
        <p:grpSpPr>
          <a:xfrm>
            <a:off x="4201394" y="1981809"/>
            <a:ext cx="373538" cy="372305"/>
            <a:chOff x="4201394" y="1981809"/>
            <a:chExt cx="373538" cy="372305"/>
          </a:xfrm>
        </p:grpSpPr>
        <p:sp>
          <p:nvSpPr>
            <p:cNvPr id="18461" name="Google Shape;18461;p90"/>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90"/>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90"/>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90"/>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90"/>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0"/>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90"/>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90"/>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90"/>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90"/>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90"/>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90"/>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90"/>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90"/>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90"/>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90"/>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7" name="Google Shape;18477;p90"/>
          <p:cNvGrpSpPr/>
          <p:nvPr/>
        </p:nvGrpSpPr>
        <p:grpSpPr>
          <a:xfrm>
            <a:off x="4659658" y="1500266"/>
            <a:ext cx="422743" cy="377784"/>
            <a:chOff x="4659658" y="1500266"/>
            <a:chExt cx="422743" cy="377784"/>
          </a:xfrm>
        </p:grpSpPr>
        <p:sp>
          <p:nvSpPr>
            <p:cNvPr id="18478" name="Google Shape;18478;p90"/>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90"/>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90"/>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90"/>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90"/>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90"/>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90"/>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0"/>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90"/>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90"/>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90"/>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0"/>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90"/>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90"/>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90"/>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90"/>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90"/>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5" name="Google Shape;18495;p90"/>
          <p:cNvGrpSpPr/>
          <p:nvPr/>
        </p:nvGrpSpPr>
        <p:grpSpPr>
          <a:xfrm>
            <a:off x="5211406" y="1513504"/>
            <a:ext cx="260394" cy="351202"/>
            <a:chOff x="5211406" y="1513504"/>
            <a:chExt cx="260394" cy="351202"/>
          </a:xfrm>
        </p:grpSpPr>
        <p:sp>
          <p:nvSpPr>
            <p:cNvPr id="18496" name="Google Shape;18496;p90"/>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90"/>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90"/>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90"/>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90"/>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90"/>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90"/>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90"/>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90"/>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90"/>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90"/>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90"/>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90"/>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9" name="Google Shape;18509;p90"/>
          <p:cNvGrpSpPr/>
          <p:nvPr/>
        </p:nvGrpSpPr>
        <p:grpSpPr>
          <a:xfrm>
            <a:off x="5632602" y="1513216"/>
            <a:ext cx="366722" cy="351779"/>
            <a:chOff x="5632602" y="1513216"/>
            <a:chExt cx="366722" cy="351779"/>
          </a:xfrm>
        </p:grpSpPr>
        <p:sp>
          <p:nvSpPr>
            <p:cNvPr id="18510" name="Google Shape;18510;p90"/>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90"/>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90"/>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90"/>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90"/>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90"/>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90"/>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90"/>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8" name="Google Shape;18518;p90"/>
          <p:cNvGrpSpPr/>
          <p:nvPr/>
        </p:nvGrpSpPr>
        <p:grpSpPr>
          <a:xfrm>
            <a:off x="6089372" y="1527136"/>
            <a:ext cx="401902" cy="323965"/>
            <a:chOff x="6089372" y="1527136"/>
            <a:chExt cx="401902" cy="323965"/>
          </a:xfrm>
        </p:grpSpPr>
        <p:sp>
          <p:nvSpPr>
            <p:cNvPr id="18519" name="Google Shape;18519;p90"/>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90"/>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90"/>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90"/>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90"/>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90"/>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90"/>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90"/>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90"/>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90"/>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90"/>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90"/>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90"/>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90"/>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90"/>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90"/>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90"/>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90"/>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90"/>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90"/>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90"/>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90"/>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90"/>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90"/>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90"/>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90"/>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90"/>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90"/>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90"/>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90"/>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9" name="Google Shape;18549;p90"/>
          <p:cNvGrpSpPr/>
          <p:nvPr/>
        </p:nvGrpSpPr>
        <p:grpSpPr>
          <a:xfrm>
            <a:off x="6579435" y="1527897"/>
            <a:ext cx="370103" cy="322445"/>
            <a:chOff x="6579435" y="1527897"/>
            <a:chExt cx="370103" cy="322445"/>
          </a:xfrm>
        </p:grpSpPr>
        <p:sp>
          <p:nvSpPr>
            <p:cNvPr id="18550" name="Google Shape;18550;p90"/>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90"/>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90"/>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90"/>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90"/>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90"/>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90"/>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90"/>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90"/>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90"/>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90"/>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90"/>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90"/>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90"/>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90"/>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90"/>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90"/>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90"/>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90"/>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90"/>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90"/>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1" name="Google Shape;18571;p90"/>
          <p:cNvGrpSpPr/>
          <p:nvPr/>
        </p:nvGrpSpPr>
        <p:grpSpPr>
          <a:xfrm>
            <a:off x="6988887" y="1538854"/>
            <a:ext cx="499920" cy="300136"/>
            <a:chOff x="6988887" y="1538854"/>
            <a:chExt cx="499920" cy="300136"/>
          </a:xfrm>
        </p:grpSpPr>
        <p:sp>
          <p:nvSpPr>
            <p:cNvPr id="18572" name="Google Shape;18572;p90"/>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90"/>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90"/>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90"/>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90"/>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90"/>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90"/>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90"/>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90"/>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90"/>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90"/>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90"/>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90"/>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5" name="Google Shape;18585;p90"/>
          <p:cNvGrpSpPr/>
          <p:nvPr/>
        </p:nvGrpSpPr>
        <p:grpSpPr>
          <a:xfrm>
            <a:off x="8050359" y="1520687"/>
            <a:ext cx="279321" cy="336837"/>
            <a:chOff x="8050359" y="1520687"/>
            <a:chExt cx="279321" cy="336837"/>
          </a:xfrm>
        </p:grpSpPr>
        <p:sp>
          <p:nvSpPr>
            <p:cNvPr id="18586" name="Google Shape;18586;p90"/>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90"/>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90"/>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90"/>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90"/>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90"/>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90"/>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90"/>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90"/>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90"/>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90"/>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90"/>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90"/>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9" name="Google Shape;18599;p90"/>
          <p:cNvGrpSpPr/>
          <p:nvPr/>
        </p:nvGrpSpPr>
        <p:grpSpPr>
          <a:xfrm>
            <a:off x="6093907" y="2461832"/>
            <a:ext cx="364441" cy="339091"/>
            <a:chOff x="6093907" y="2461832"/>
            <a:chExt cx="364441" cy="339091"/>
          </a:xfrm>
        </p:grpSpPr>
        <p:sp>
          <p:nvSpPr>
            <p:cNvPr id="18600" name="Google Shape;18600;p90"/>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90"/>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90"/>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90"/>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90"/>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90"/>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90"/>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90"/>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90"/>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90"/>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0" name="Google Shape;18610;p90"/>
          <p:cNvGrpSpPr/>
          <p:nvPr/>
        </p:nvGrpSpPr>
        <p:grpSpPr>
          <a:xfrm>
            <a:off x="4676331" y="1980866"/>
            <a:ext cx="377680" cy="377680"/>
            <a:chOff x="4676331" y="1980866"/>
            <a:chExt cx="377680" cy="377680"/>
          </a:xfrm>
        </p:grpSpPr>
        <p:sp>
          <p:nvSpPr>
            <p:cNvPr id="18611" name="Google Shape;18611;p90"/>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90"/>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90"/>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90"/>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90"/>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90"/>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90"/>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90"/>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90"/>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90"/>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90"/>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90"/>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90"/>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90"/>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90"/>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90"/>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90"/>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90"/>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90"/>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0" name="Google Shape;18630;p90"/>
          <p:cNvGrpSpPr/>
          <p:nvPr/>
        </p:nvGrpSpPr>
        <p:grpSpPr>
          <a:xfrm>
            <a:off x="7526242" y="1522968"/>
            <a:ext cx="357651" cy="332275"/>
            <a:chOff x="7526242" y="1522968"/>
            <a:chExt cx="357651" cy="332275"/>
          </a:xfrm>
        </p:grpSpPr>
        <p:sp>
          <p:nvSpPr>
            <p:cNvPr id="18631" name="Google Shape;18631;p90"/>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90"/>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90"/>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90"/>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90"/>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90"/>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90"/>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90"/>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90"/>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90"/>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90"/>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90"/>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90"/>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90"/>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90"/>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90"/>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7" name="Google Shape;18647;p90"/>
          <p:cNvGrpSpPr/>
          <p:nvPr/>
        </p:nvGrpSpPr>
        <p:grpSpPr>
          <a:xfrm>
            <a:off x="3250786" y="1982386"/>
            <a:ext cx="371650" cy="371624"/>
            <a:chOff x="3250786" y="1982386"/>
            <a:chExt cx="371650" cy="371624"/>
          </a:xfrm>
        </p:grpSpPr>
        <p:sp>
          <p:nvSpPr>
            <p:cNvPr id="18648" name="Google Shape;18648;p90"/>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90"/>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90"/>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90"/>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90"/>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90"/>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90"/>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90"/>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90"/>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90"/>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90"/>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90"/>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90"/>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90"/>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90"/>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90"/>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90"/>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90"/>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90"/>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90"/>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90"/>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90"/>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90"/>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90"/>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90"/>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90"/>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90"/>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90"/>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90"/>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90"/>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90"/>
          <p:cNvGrpSpPr/>
          <p:nvPr/>
        </p:nvGrpSpPr>
        <p:grpSpPr>
          <a:xfrm>
            <a:off x="1342386" y="2916322"/>
            <a:ext cx="373538" cy="331515"/>
            <a:chOff x="1342386" y="2916322"/>
            <a:chExt cx="373538" cy="331515"/>
          </a:xfrm>
        </p:grpSpPr>
        <p:sp>
          <p:nvSpPr>
            <p:cNvPr id="18679" name="Google Shape;18679;p90"/>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90"/>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90"/>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90"/>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90"/>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90"/>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90"/>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90"/>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90"/>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90"/>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90"/>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0" name="Google Shape;18690;p90"/>
          <p:cNvGrpSpPr/>
          <p:nvPr/>
        </p:nvGrpSpPr>
        <p:grpSpPr>
          <a:xfrm>
            <a:off x="2294122" y="2946600"/>
            <a:ext cx="373931" cy="271351"/>
            <a:chOff x="2294122" y="2946600"/>
            <a:chExt cx="373931" cy="271351"/>
          </a:xfrm>
        </p:grpSpPr>
        <p:sp>
          <p:nvSpPr>
            <p:cNvPr id="18691" name="Google Shape;18691;p90"/>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90"/>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90"/>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90"/>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90"/>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90"/>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90"/>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90"/>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90"/>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90"/>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90"/>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90"/>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90"/>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90"/>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90"/>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90"/>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90"/>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90"/>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90"/>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0"/>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90"/>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90"/>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90"/>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0"/>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90"/>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90"/>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90"/>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0"/>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0"/>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90"/>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1" name="Google Shape;18721;p90"/>
          <p:cNvGrpSpPr/>
          <p:nvPr/>
        </p:nvGrpSpPr>
        <p:grpSpPr>
          <a:xfrm>
            <a:off x="2769819" y="2907251"/>
            <a:ext cx="373905" cy="349682"/>
            <a:chOff x="2769819" y="2907251"/>
            <a:chExt cx="373905" cy="349682"/>
          </a:xfrm>
        </p:grpSpPr>
        <p:sp>
          <p:nvSpPr>
            <p:cNvPr id="18722" name="Google Shape;18722;p90"/>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90"/>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0"/>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90"/>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90"/>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90"/>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90"/>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0"/>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90"/>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90"/>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90"/>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0"/>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90"/>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90"/>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90"/>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90"/>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90"/>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9" name="Google Shape;18739;p90"/>
          <p:cNvGrpSpPr/>
          <p:nvPr/>
        </p:nvGrpSpPr>
        <p:grpSpPr>
          <a:xfrm>
            <a:off x="3246251" y="2895245"/>
            <a:ext cx="375792" cy="373800"/>
            <a:chOff x="3246251" y="2895245"/>
            <a:chExt cx="375792" cy="373800"/>
          </a:xfrm>
        </p:grpSpPr>
        <p:sp>
          <p:nvSpPr>
            <p:cNvPr id="18740" name="Google Shape;18740;p90"/>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90"/>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90"/>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90"/>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90"/>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0"/>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90"/>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90"/>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90"/>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90"/>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90"/>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0"/>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90"/>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90"/>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4" name="Google Shape;18754;p90"/>
          <p:cNvGrpSpPr/>
          <p:nvPr/>
        </p:nvGrpSpPr>
        <p:grpSpPr>
          <a:xfrm>
            <a:off x="3791182" y="2895454"/>
            <a:ext cx="234650" cy="373590"/>
            <a:chOff x="3791182" y="2895454"/>
            <a:chExt cx="234650" cy="373590"/>
          </a:xfrm>
        </p:grpSpPr>
        <p:sp>
          <p:nvSpPr>
            <p:cNvPr id="18755" name="Google Shape;18755;p90"/>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90"/>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90"/>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90"/>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90"/>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90"/>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90"/>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90"/>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0"/>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4" name="Google Shape;18764;p90"/>
          <p:cNvGrpSpPr/>
          <p:nvPr/>
        </p:nvGrpSpPr>
        <p:grpSpPr>
          <a:xfrm>
            <a:off x="7042995" y="2489463"/>
            <a:ext cx="364441" cy="256225"/>
            <a:chOff x="7042995" y="2489463"/>
            <a:chExt cx="364441" cy="256225"/>
          </a:xfrm>
        </p:grpSpPr>
        <p:sp>
          <p:nvSpPr>
            <p:cNvPr id="18765" name="Google Shape;18765;p90"/>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90"/>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90"/>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0"/>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0"/>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90"/>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90"/>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90"/>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0"/>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90"/>
          <p:cNvGrpSpPr/>
          <p:nvPr/>
        </p:nvGrpSpPr>
        <p:grpSpPr>
          <a:xfrm>
            <a:off x="7517172" y="2437007"/>
            <a:ext cx="364284" cy="361243"/>
            <a:chOff x="7517172" y="2437007"/>
            <a:chExt cx="364284" cy="361243"/>
          </a:xfrm>
        </p:grpSpPr>
        <p:sp>
          <p:nvSpPr>
            <p:cNvPr id="18775" name="Google Shape;18775;p90"/>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90"/>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90"/>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0"/>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0"/>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0"/>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90"/>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90"/>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90"/>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90"/>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0"/>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90"/>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90"/>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90"/>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90"/>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90"/>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0"/>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90"/>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90"/>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90"/>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90"/>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6" name="Google Shape;18796;p90"/>
          <p:cNvGrpSpPr/>
          <p:nvPr/>
        </p:nvGrpSpPr>
        <p:grpSpPr>
          <a:xfrm>
            <a:off x="8006475" y="2436954"/>
            <a:ext cx="335290" cy="361321"/>
            <a:chOff x="8006475" y="2436954"/>
            <a:chExt cx="335290" cy="361321"/>
          </a:xfrm>
        </p:grpSpPr>
        <p:sp>
          <p:nvSpPr>
            <p:cNvPr id="18797" name="Google Shape;18797;p90"/>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90"/>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90"/>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0"/>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90"/>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90"/>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90"/>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90"/>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90"/>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0"/>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90"/>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90"/>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0"/>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90"/>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90"/>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90"/>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90"/>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90"/>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90"/>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6" name="Google Shape;18816;p90"/>
          <p:cNvGrpSpPr/>
          <p:nvPr/>
        </p:nvGrpSpPr>
        <p:grpSpPr>
          <a:xfrm>
            <a:off x="5596661" y="2909139"/>
            <a:ext cx="394326" cy="349682"/>
            <a:chOff x="5596661" y="2909139"/>
            <a:chExt cx="394326" cy="349682"/>
          </a:xfrm>
        </p:grpSpPr>
        <p:sp>
          <p:nvSpPr>
            <p:cNvPr id="18817" name="Google Shape;18817;p90"/>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90"/>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90"/>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90"/>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0"/>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90"/>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90"/>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90"/>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90"/>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90"/>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90"/>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90"/>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90"/>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90"/>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90"/>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90"/>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3" name="Google Shape;18833;p90"/>
          <p:cNvGrpSpPr/>
          <p:nvPr/>
        </p:nvGrpSpPr>
        <p:grpSpPr>
          <a:xfrm>
            <a:off x="874658" y="2914408"/>
            <a:ext cx="356891" cy="335709"/>
            <a:chOff x="874658" y="2914408"/>
            <a:chExt cx="356891" cy="335709"/>
          </a:xfrm>
        </p:grpSpPr>
        <p:sp>
          <p:nvSpPr>
            <p:cNvPr id="18834" name="Google Shape;18834;p90"/>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90"/>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90"/>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0"/>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0"/>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90"/>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90"/>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0"/>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90"/>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90"/>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90"/>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0"/>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90"/>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90"/>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90"/>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90"/>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90"/>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90"/>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90"/>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0"/>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4" name="Google Shape;18854;p90"/>
          <p:cNvGrpSpPr/>
          <p:nvPr/>
        </p:nvGrpSpPr>
        <p:grpSpPr>
          <a:xfrm>
            <a:off x="4230912" y="2929193"/>
            <a:ext cx="308813" cy="306165"/>
            <a:chOff x="4230912" y="2929193"/>
            <a:chExt cx="308813" cy="306165"/>
          </a:xfrm>
        </p:grpSpPr>
        <p:sp>
          <p:nvSpPr>
            <p:cNvPr id="18855" name="Google Shape;18855;p90"/>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90"/>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90"/>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90"/>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90"/>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90"/>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90"/>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90"/>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90"/>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90"/>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0"/>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90"/>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90"/>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90"/>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90"/>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0" name="Google Shape;18870;p90"/>
          <p:cNvGrpSpPr/>
          <p:nvPr/>
        </p:nvGrpSpPr>
        <p:grpSpPr>
          <a:xfrm>
            <a:off x="4627886" y="3401089"/>
            <a:ext cx="409111" cy="267944"/>
            <a:chOff x="4627886" y="3401089"/>
            <a:chExt cx="409111" cy="267944"/>
          </a:xfrm>
        </p:grpSpPr>
        <p:sp>
          <p:nvSpPr>
            <p:cNvPr id="18871" name="Google Shape;18871;p90"/>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90"/>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90"/>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90"/>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90"/>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90"/>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90"/>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0"/>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0"/>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90"/>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90"/>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2" name="Google Shape;18882;p90"/>
          <p:cNvGrpSpPr/>
          <p:nvPr/>
        </p:nvGrpSpPr>
        <p:grpSpPr>
          <a:xfrm>
            <a:off x="4652476" y="2898915"/>
            <a:ext cx="386016" cy="384495"/>
            <a:chOff x="4652476" y="2898915"/>
            <a:chExt cx="386016" cy="384495"/>
          </a:xfrm>
        </p:grpSpPr>
        <p:sp>
          <p:nvSpPr>
            <p:cNvPr id="18883" name="Google Shape;18883;p90"/>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90"/>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90"/>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90"/>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90"/>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90"/>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90"/>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0"/>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0"/>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2" name="Google Shape;18892;p90"/>
          <p:cNvGrpSpPr/>
          <p:nvPr/>
        </p:nvGrpSpPr>
        <p:grpSpPr>
          <a:xfrm>
            <a:off x="5156931" y="2922194"/>
            <a:ext cx="324699" cy="347611"/>
            <a:chOff x="5156931" y="2922194"/>
            <a:chExt cx="324699" cy="347611"/>
          </a:xfrm>
        </p:grpSpPr>
        <p:sp>
          <p:nvSpPr>
            <p:cNvPr id="18893" name="Google Shape;18893;p90"/>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90"/>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90"/>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90"/>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0"/>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0"/>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90"/>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90"/>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90"/>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90"/>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0"/>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90"/>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90"/>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90"/>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90"/>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90"/>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9" name="Google Shape;18909;p90"/>
          <p:cNvGrpSpPr/>
          <p:nvPr/>
        </p:nvGrpSpPr>
        <p:grpSpPr>
          <a:xfrm>
            <a:off x="6086331" y="2905337"/>
            <a:ext cx="364441" cy="364834"/>
            <a:chOff x="6086331" y="2905337"/>
            <a:chExt cx="364441" cy="364834"/>
          </a:xfrm>
        </p:grpSpPr>
        <p:sp>
          <p:nvSpPr>
            <p:cNvPr id="18910" name="Google Shape;18910;p90"/>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90"/>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90"/>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90"/>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90"/>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90"/>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6" name="Google Shape;18916;p90"/>
          <p:cNvGrpSpPr/>
          <p:nvPr/>
        </p:nvGrpSpPr>
        <p:grpSpPr>
          <a:xfrm>
            <a:off x="6554059" y="2907251"/>
            <a:ext cx="377706" cy="377680"/>
            <a:chOff x="6554059" y="2907251"/>
            <a:chExt cx="377706" cy="377680"/>
          </a:xfrm>
        </p:grpSpPr>
        <p:sp>
          <p:nvSpPr>
            <p:cNvPr id="18917" name="Google Shape;18917;p90"/>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90"/>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90"/>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90"/>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90"/>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90"/>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90"/>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90"/>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90"/>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90"/>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90"/>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0"/>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0"/>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0"/>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0"/>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90"/>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90"/>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0"/>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0"/>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0"/>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90"/>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8" name="Google Shape;18938;p90"/>
          <p:cNvGrpSpPr/>
          <p:nvPr/>
        </p:nvGrpSpPr>
        <p:grpSpPr>
          <a:xfrm>
            <a:off x="7491796" y="2945446"/>
            <a:ext cx="400801" cy="317542"/>
            <a:chOff x="7491796" y="2945446"/>
            <a:chExt cx="400801" cy="317542"/>
          </a:xfrm>
        </p:grpSpPr>
        <p:sp>
          <p:nvSpPr>
            <p:cNvPr id="18939" name="Google Shape;18939;p90"/>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90"/>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90"/>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90"/>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90"/>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0"/>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0"/>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0"/>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90"/>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90"/>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90"/>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90"/>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0"/>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90"/>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0"/>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0"/>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0"/>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0"/>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0"/>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0"/>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0"/>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90"/>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1" name="Google Shape;18961;p90"/>
          <p:cNvGrpSpPr/>
          <p:nvPr/>
        </p:nvGrpSpPr>
        <p:grpSpPr>
          <a:xfrm>
            <a:off x="7045643" y="2907723"/>
            <a:ext cx="345304" cy="365857"/>
            <a:chOff x="7045643" y="2907723"/>
            <a:chExt cx="345304" cy="365857"/>
          </a:xfrm>
        </p:grpSpPr>
        <p:sp>
          <p:nvSpPr>
            <p:cNvPr id="18962" name="Google Shape;18962;p90"/>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90"/>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90"/>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0"/>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0"/>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0"/>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0"/>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0"/>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0"/>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90"/>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90"/>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0"/>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90"/>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90"/>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0"/>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90"/>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90"/>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0"/>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0"/>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1" name="Google Shape;18981;p90"/>
          <p:cNvGrpSpPr/>
          <p:nvPr/>
        </p:nvGrpSpPr>
        <p:grpSpPr>
          <a:xfrm>
            <a:off x="7992843" y="2907251"/>
            <a:ext cx="347794" cy="366328"/>
            <a:chOff x="7992843" y="2907251"/>
            <a:chExt cx="347794" cy="366328"/>
          </a:xfrm>
        </p:grpSpPr>
        <p:sp>
          <p:nvSpPr>
            <p:cNvPr id="18982" name="Google Shape;18982;p90"/>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90"/>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90"/>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0"/>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90"/>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90"/>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0"/>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0"/>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0"/>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0"/>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0"/>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0"/>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90"/>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0"/>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0"/>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90"/>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90"/>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0"/>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90"/>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90"/>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90"/>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90"/>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90"/>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0"/>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0"/>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0"/>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0"/>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0"/>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0"/>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0"/>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0"/>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90"/>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90"/>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5" name="Google Shape;19015;p90"/>
          <p:cNvGrpSpPr/>
          <p:nvPr/>
        </p:nvGrpSpPr>
        <p:grpSpPr>
          <a:xfrm>
            <a:off x="873898" y="1512377"/>
            <a:ext cx="398127" cy="353457"/>
            <a:chOff x="873898" y="1512377"/>
            <a:chExt cx="398127" cy="353457"/>
          </a:xfrm>
        </p:grpSpPr>
        <p:sp>
          <p:nvSpPr>
            <p:cNvPr id="19016" name="Google Shape;19016;p90"/>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90"/>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0"/>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0"/>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0"/>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0"/>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90"/>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0"/>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0"/>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0"/>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0"/>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0"/>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90"/>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90"/>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90"/>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0"/>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90"/>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0"/>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0"/>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5" name="Google Shape;19035;p90"/>
          <p:cNvGrpSpPr/>
          <p:nvPr/>
        </p:nvGrpSpPr>
        <p:grpSpPr>
          <a:xfrm>
            <a:off x="1424125" y="1515680"/>
            <a:ext cx="246762" cy="347139"/>
            <a:chOff x="1424125" y="1515680"/>
            <a:chExt cx="246762" cy="347139"/>
          </a:xfrm>
        </p:grpSpPr>
        <p:sp>
          <p:nvSpPr>
            <p:cNvPr id="19036" name="Google Shape;19036;p90"/>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90"/>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0"/>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90"/>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0"/>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0"/>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90"/>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90"/>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90"/>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0"/>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90"/>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90"/>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0"/>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0"/>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0"/>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0"/>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0"/>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90"/>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0"/>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0"/>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6" name="Google Shape;19056;p90"/>
          <p:cNvGrpSpPr/>
          <p:nvPr/>
        </p:nvGrpSpPr>
        <p:grpSpPr>
          <a:xfrm>
            <a:off x="2319498" y="1512744"/>
            <a:ext cx="352697" cy="352723"/>
            <a:chOff x="2319498" y="1512744"/>
            <a:chExt cx="352697" cy="352723"/>
          </a:xfrm>
        </p:grpSpPr>
        <p:sp>
          <p:nvSpPr>
            <p:cNvPr id="19057" name="Google Shape;19057;p90"/>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90"/>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90"/>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0"/>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0"/>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0"/>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90"/>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90"/>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90"/>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90"/>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90"/>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0"/>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0"/>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90"/>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90"/>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0"/>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0"/>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0"/>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90"/>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6" name="Google Shape;19076;p90"/>
          <p:cNvGrpSpPr/>
          <p:nvPr/>
        </p:nvGrpSpPr>
        <p:grpSpPr>
          <a:xfrm>
            <a:off x="4236601" y="1512666"/>
            <a:ext cx="312981" cy="352697"/>
            <a:chOff x="4236601" y="1512666"/>
            <a:chExt cx="312981" cy="352697"/>
          </a:xfrm>
        </p:grpSpPr>
        <p:sp>
          <p:nvSpPr>
            <p:cNvPr id="19077" name="Google Shape;19077;p90"/>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0"/>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90"/>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0"/>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0"/>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90"/>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0"/>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0"/>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90"/>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90"/>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0"/>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0"/>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0"/>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0"/>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1" name="Google Shape;19091;p90"/>
          <p:cNvGrpSpPr/>
          <p:nvPr/>
        </p:nvGrpSpPr>
        <p:grpSpPr>
          <a:xfrm>
            <a:off x="849675" y="3347716"/>
            <a:ext cx="346300" cy="375818"/>
            <a:chOff x="849675" y="3347716"/>
            <a:chExt cx="346300" cy="375818"/>
          </a:xfrm>
        </p:grpSpPr>
        <p:sp>
          <p:nvSpPr>
            <p:cNvPr id="19092" name="Google Shape;19092;p90"/>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0"/>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90"/>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90"/>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90"/>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90"/>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0"/>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0"/>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0"/>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0"/>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0"/>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0"/>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0"/>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0"/>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0"/>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90"/>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0"/>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9" name="Google Shape;19109;p90"/>
          <p:cNvGrpSpPr/>
          <p:nvPr/>
        </p:nvGrpSpPr>
        <p:grpSpPr>
          <a:xfrm>
            <a:off x="1324219" y="3399202"/>
            <a:ext cx="376578" cy="272846"/>
            <a:chOff x="1324219" y="3399202"/>
            <a:chExt cx="376578" cy="272846"/>
          </a:xfrm>
        </p:grpSpPr>
        <p:sp>
          <p:nvSpPr>
            <p:cNvPr id="19110" name="Google Shape;19110;p90"/>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0"/>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0"/>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0"/>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90"/>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90"/>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90"/>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0"/>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0"/>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0"/>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0"/>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0"/>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0"/>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0"/>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90"/>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90"/>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0"/>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90"/>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90"/>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0"/>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90"/>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90"/>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0"/>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0"/>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0"/>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0"/>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0"/>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0"/>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0"/>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90"/>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90"/>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0"/>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0"/>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3" name="Google Shape;19143;p90"/>
          <p:cNvGrpSpPr/>
          <p:nvPr/>
        </p:nvGrpSpPr>
        <p:grpSpPr>
          <a:xfrm>
            <a:off x="1798763" y="3395401"/>
            <a:ext cx="376185" cy="280448"/>
            <a:chOff x="1798763" y="3395401"/>
            <a:chExt cx="376185" cy="280448"/>
          </a:xfrm>
        </p:grpSpPr>
        <p:sp>
          <p:nvSpPr>
            <p:cNvPr id="19144" name="Google Shape;19144;p90"/>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90"/>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90"/>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0"/>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90"/>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90"/>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0"/>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0"/>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0"/>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90"/>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90"/>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90"/>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90"/>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0"/>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90"/>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90"/>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0"/>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0"/>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90"/>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90"/>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0"/>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90"/>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90"/>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90"/>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0"/>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0"/>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0"/>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0"/>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0"/>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90"/>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90"/>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5" name="Google Shape;19175;p90"/>
          <p:cNvGrpSpPr/>
          <p:nvPr/>
        </p:nvGrpSpPr>
        <p:grpSpPr>
          <a:xfrm>
            <a:off x="2273307" y="3378754"/>
            <a:ext cx="375818" cy="313374"/>
            <a:chOff x="2273307" y="3378754"/>
            <a:chExt cx="375818" cy="313374"/>
          </a:xfrm>
        </p:grpSpPr>
        <p:sp>
          <p:nvSpPr>
            <p:cNvPr id="19176" name="Google Shape;19176;p90"/>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0"/>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0"/>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0"/>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90"/>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90"/>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0"/>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0"/>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0"/>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0"/>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90"/>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0"/>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90"/>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90"/>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0"/>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0"/>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90"/>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90"/>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90"/>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0"/>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0"/>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0"/>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0"/>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90"/>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90"/>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90"/>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90"/>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0"/>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0"/>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0"/>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0"/>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90"/>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90"/>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0"/>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0"/>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0"/>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0"/>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90"/>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90"/>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90"/>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90"/>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90"/>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90"/>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0"/>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0"/>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0"/>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0"/>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90"/>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90"/>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0"/>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0"/>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0"/>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90"/>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90"/>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0"/>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0"/>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0"/>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90"/>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90"/>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90"/>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0"/>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90"/>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90"/>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0"/>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0"/>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0"/>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90"/>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0"/>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0"/>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90"/>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0"/>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0"/>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90"/>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90"/>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0"/>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0"/>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90"/>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90"/>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90"/>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0"/>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0"/>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0"/>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90"/>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90"/>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0" name="Google Shape;19260;p90"/>
          <p:cNvGrpSpPr/>
          <p:nvPr/>
        </p:nvGrpSpPr>
        <p:grpSpPr>
          <a:xfrm>
            <a:off x="2747484" y="3359460"/>
            <a:ext cx="377706" cy="352330"/>
            <a:chOff x="2747484" y="3359460"/>
            <a:chExt cx="377706" cy="352330"/>
          </a:xfrm>
        </p:grpSpPr>
        <p:sp>
          <p:nvSpPr>
            <p:cNvPr id="19261" name="Google Shape;19261;p90"/>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90"/>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90"/>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0"/>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90"/>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90"/>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90"/>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90"/>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0"/>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0"/>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90"/>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90"/>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90"/>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90"/>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90"/>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6" name="Google Shape;19276;p90"/>
          <p:cNvGrpSpPr/>
          <p:nvPr/>
        </p:nvGrpSpPr>
        <p:grpSpPr>
          <a:xfrm>
            <a:off x="3696205" y="3371938"/>
            <a:ext cx="375792" cy="327373"/>
            <a:chOff x="3696205" y="3371938"/>
            <a:chExt cx="375792" cy="327373"/>
          </a:xfrm>
        </p:grpSpPr>
        <p:sp>
          <p:nvSpPr>
            <p:cNvPr id="19277" name="Google Shape;19277;p90"/>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90"/>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90"/>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90"/>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90"/>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90"/>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90"/>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90"/>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90"/>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90"/>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90"/>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0"/>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0"/>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90"/>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90"/>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0"/>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0"/>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0"/>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0"/>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90"/>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90"/>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90"/>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90"/>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0" name="Google Shape;19300;p90"/>
          <p:cNvGrpSpPr/>
          <p:nvPr/>
        </p:nvGrpSpPr>
        <p:grpSpPr>
          <a:xfrm>
            <a:off x="6567324" y="2436849"/>
            <a:ext cx="366722" cy="342892"/>
            <a:chOff x="6567324" y="2436849"/>
            <a:chExt cx="366722" cy="342892"/>
          </a:xfrm>
        </p:grpSpPr>
        <p:sp>
          <p:nvSpPr>
            <p:cNvPr id="19301" name="Google Shape;19301;p90"/>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90"/>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90"/>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90"/>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0"/>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90"/>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90"/>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0"/>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0"/>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0"/>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90"/>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90"/>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3" name="Google Shape;19313;p90"/>
          <p:cNvGrpSpPr/>
          <p:nvPr/>
        </p:nvGrpSpPr>
        <p:grpSpPr>
          <a:xfrm>
            <a:off x="4208970" y="3361347"/>
            <a:ext cx="299349" cy="348188"/>
            <a:chOff x="4208970" y="3361347"/>
            <a:chExt cx="299349" cy="348188"/>
          </a:xfrm>
        </p:grpSpPr>
        <p:sp>
          <p:nvSpPr>
            <p:cNvPr id="19314" name="Google Shape;19314;p90"/>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0"/>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0"/>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0"/>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0"/>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0"/>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90"/>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90"/>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0"/>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0"/>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90"/>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90"/>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90"/>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90"/>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8" name="Google Shape;19328;p90"/>
          <p:cNvGrpSpPr/>
          <p:nvPr/>
        </p:nvGrpSpPr>
        <p:grpSpPr>
          <a:xfrm>
            <a:off x="2786833" y="1512351"/>
            <a:ext cx="366722" cy="353667"/>
            <a:chOff x="2786833" y="1512351"/>
            <a:chExt cx="366722" cy="353667"/>
          </a:xfrm>
        </p:grpSpPr>
        <p:sp>
          <p:nvSpPr>
            <p:cNvPr id="19329" name="Google Shape;19329;p90"/>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90"/>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90"/>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0"/>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0"/>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0"/>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0"/>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0"/>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90"/>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90"/>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90"/>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90"/>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0"/>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90"/>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90"/>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90"/>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90"/>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90"/>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90"/>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90"/>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9" name="Google Shape;19349;p90"/>
          <p:cNvGrpSpPr/>
          <p:nvPr/>
        </p:nvGrpSpPr>
        <p:grpSpPr>
          <a:xfrm>
            <a:off x="1845321" y="1512744"/>
            <a:ext cx="352723" cy="353090"/>
            <a:chOff x="1845321" y="1512744"/>
            <a:chExt cx="352723" cy="353090"/>
          </a:xfrm>
        </p:grpSpPr>
        <p:sp>
          <p:nvSpPr>
            <p:cNvPr id="19350" name="Google Shape;19350;p90"/>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90"/>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90"/>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90"/>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90"/>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90"/>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90"/>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90"/>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90"/>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90"/>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90"/>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1" name="Google Shape;19361;p90"/>
          <p:cNvGrpSpPr/>
          <p:nvPr/>
        </p:nvGrpSpPr>
        <p:grpSpPr>
          <a:xfrm>
            <a:off x="3214452" y="3340533"/>
            <a:ext cx="392465" cy="389896"/>
            <a:chOff x="3214452" y="3340533"/>
            <a:chExt cx="392465" cy="389896"/>
          </a:xfrm>
        </p:grpSpPr>
        <p:sp>
          <p:nvSpPr>
            <p:cNvPr id="19362" name="Google Shape;19362;p90"/>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0"/>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90"/>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90"/>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90"/>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0"/>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0"/>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0"/>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0"/>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0"/>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90"/>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90"/>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90"/>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90"/>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90"/>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0"/>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90"/>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90"/>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90"/>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0"/>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0"/>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0"/>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0"/>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90"/>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90"/>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7" name="Google Shape;19387;p90"/>
          <p:cNvGrpSpPr/>
          <p:nvPr/>
        </p:nvGrpSpPr>
        <p:grpSpPr>
          <a:xfrm>
            <a:off x="3327229" y="1499899"/>
            <a:ext cx="234650" cy="378440"/>
            <a:chOff x="3327229" y="1499899"/>
            <a:chExt cx="234650" cy="378440"/>
          </a:xfrm>
        </p:grpSpPr>
        <p:sp>
          <p:nvSpPr>
            <p:cNvPr id="19388" name="Google Shape;19388;p90"/>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90"/>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0"/>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0"/>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0"/>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90"/>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90"/>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0"/>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0"/>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0"/>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90"/>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90"/>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90"/>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90"/>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0"/>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0"/>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90"/>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90"/>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90"/>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90"/>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90"/>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9" name="Google Shape;19409;p90"/>
          <p:cNvGrpSpPr/>
          <p:nvPr/>
        </p:nvGrpSpPr>
        <p:grpSpPr>
          <a:xfrm>
            <a:off x="3735553" y="1530151"/>
            <a:ext cx="366722" cy="317962"/>
            <a:chOff x="3735553" y="1530151"/>
            <a:chExt cx="366722" cy="317962"/>
          </a:xfrm>
        </p:grpSpPr>
        <p:sp>
          <p:nvSpPr>
            <p:cNvPr id="19410" name="Google Shape;19410;p90"/>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90"/>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90"/>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90"/>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0"/>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0"/>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90"/>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90"/>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90"/>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90"/>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0"/>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0"/>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2" name="Google Shape;19422;p90"/>
          <p:cNvGrpSpPr/>
          <p:nvPr/>
        </p:nvGrpSpPr>
        <p:grpSpPr>
          <a:xfrm>
            <a:off x="866322" y="2469775"/>
            <a:ext cx="379226" cy="322733"/>
            <a:chOff x="866322" y="2469775"/>
            <a:chExt cx="379226" cy="322733"/>
          </a:xfrm>
        </p:grpSpPr>
        <p:sp>
          <p:nvSpPr>
            <p:cNvPr id="19423" name="Google Shape;19423;p90"/>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0"/>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90"/>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0"/>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90"/>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90"/>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0"/>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0"/>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0"/>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0"/>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0"/>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0"/>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90"/>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90"/>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90"/>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90"/>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90"/>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90"/>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0"/>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0"/>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90"/>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90"/>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90"/>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90"/>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90"/>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90"/>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9" name="Google Shape;19449;p90"/>
          <p:cNvGrpSpPr/>
          <p:nvPr/>
        </p:nvGrpSpPr>
        <p:grpSpPr>
          <a:xfrm>
            <a:off x="1328387" y="2500814"/>
            <a:ext cx="404183" cy="289151"/>
            <a:chOff x="1328387" y="2500814"/>
            <a:chExt cx="404183" cy="289151"/>
          </a:xfrm>
        </p:grpSpPr>
        <p:sp>
          <p:nvSpPr>
            <p:cNvPr id="19450" name="Google Shape;19450;p90"/>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0"/>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90"/>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90"/>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90"/>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0"/>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90"/>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0"/>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0"/>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0"/>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0"/>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0"/>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0"/>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0"/>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90"/>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90"/>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90"/>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90"/>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0"/>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90"/>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90"/>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0"/>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0"/>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0"/>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90"/>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90"/>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0"/>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0"/>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90"/>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9" name="Google Shape;19479;p90"/>
          <p:cNvGrpSpPr/>
          <p:nvPr/>
        </p:nvGrpSpPr>
        <p:grpSpPr>
          <a:xfrm>
            <a:off x="1821465" y="2495702"/>
            <a:ext cx="365988" cy="270801"/>
            <a:chOff x="1821465" y="2495702"/>
            <a:chExt cx="365988" cy="270801"/>
          </a:xfrm>
        </p:grpSpPr>
        <p:sp>
          <p:nvSpPr>
            <p:cNvPr id="19480" name="Google Shape;19480;p90"/>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90"/>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0"/>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90"/>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90"/>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0"/>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90"/>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7" name="Google Shape;19487;p90"/>
          <p:cNvGrpSpPr/>
          <p:nvPr/>
        </p:nvGrpSpPr>
        <p:grpSpPr>
          <a:xfrm>
            <a:off x="3725723" y="2455776"/>
            <a:ext cx="354977" cy="351202"/>
            <a:chOff x="3725723" y="2455776"/>
            <a:chExt cx="354977" cy="351202"/>
          </a:xfrm>
        </p:grpSpPr>
        <p:sp>
          <p:nvSpPr>
            <p:cNvPr id="19488" name="Google Shape;19488;p90"/>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90"/>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0"/>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90"/>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90"/>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90"/>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90"/>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0"/>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0"/>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0"/>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90"/>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90"/>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90"/>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1" name="Google Shape;19501;p90"/>
          <p:cNvGrpSpPr/>
          <p:nvPr/>
        </p:nvGrpSpPr>
        <p:grpSpPr>
          <a:xfrm>
            <a:off x="5226165" y="1977641"/>
            <a:ext cx="230482" cy="388847"/>
            <a:chOff x="5226165" y="1977641"/>
            <a:chExt cx="230482" cy="388847"/>
          </a:xfrm>
        </p:grpSpPr>
        <p:sp>
          <p:nvSpPr>
            <p:cNvPr id="19502" name="Google Shape;19502;p90"/>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90"/>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0"/>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90"/>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90"/>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0"/>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90"/>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90"/>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0"/>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0"/>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0"/>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0"/>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4" name="Google Shape;19514;p90"/>
          <p:cNvGrpSpPr/>
          <p:nvPr/>
        </p:nvGrpSpPr>
        <p:grpSpPr>
          <a:xfrm>
            <a:off x="5632602" y="2025510"/>
            <a:ext cx="370130" cy="287264"/>
            <a:chOff x="5632602" y="2025510"/>
            <a:chExt cx="370130" cy="287264"/>
          </a:xfrm>
        </p:grpSpPr>
        <p:sp>
          <p:nvSpPr>
            <p:cNvPr id="19515" name="Google Shape;19515;p90"/>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90"/>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90"/>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90"/>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0"/>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90"/>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90"/>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90"/>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90"/>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90"/>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90"/>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90"/>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90"/>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0"/>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0"/>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0"/>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90"/>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90"/>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3" name="Google Shape;19533;p90"/>
          <p:cNvGrpSpPr/>
          <p:nvPr/>
        </p:nvGrpSpPr>
        <p:grpSpPr>
          <a:xfrm>
            <a:off x="4212378" y="2456537"/>
            <a:ext cx="331515" cy="330021"/>
            <a:chOff x="4212378" y="2456537"/>
            <a:chExt cx="331515" cy="330021"/>
          </a:xfrm>
        </p:grpSpPr>
        <p:sp>
          <p:nvSpPr>
            <p:cNvPr id="19534" name="Google Shape;19534;p90"/>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0"/>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90"/>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90"/>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90"/>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90"/>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90"/>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0"/>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90"/>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3" name="Google Shape;19543;p90"/>
          <p:cNvGrpSpPr/>
          <p:nvPr/>
        </p:nvGrpSpPr>
        <p:grpSpPr>
          <a:xfrm>
            <a:off x="6176013" y="1977825"/>
            <a:ext cx="235411" cy="347427"/>
            <a:chOff x="6176013" y="1977825"/>
            <a:chExt cx="235411" cy="347427"/>
          </a:xfrm>
        </p:grpSpPr>
        <p:sp>
          <p:nvSpPr>
            <p:cNvPr id="19544" name="Google Shape;19544;p90"/>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0"/>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90"/>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0"/>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0"/>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0"/>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90"/>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90"/>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0"/>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0"/>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0"/>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0"/>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90"/>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90"/>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90"/>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0"/>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0"/>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1" name="Google Shape;19561;p90"/>
          <p:cNvGrpSpPr/>
          <p:nvPr/>
        </p:nvGrpSpPr>
        <p:grpSpPr>
          <a:xfrm>
            <a:off x="6652077" y="1977458"/>
            <a:ext cx="235778" cy="347794"/>
            <a:chOff x="6652077" y="1977458"/>
            <a:chExt cx="235778" cy="347794"/>
          </a:xfrm>
        </p:grpSpPr>
        <p:sp>
          <p:nvSpPr>
            <p:cNvPr id="19562" name="Google Shape;19562;p90"/>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90"/>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90"/>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90"/>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0"/>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0"/>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90"/>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90"/>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0"/>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90"/>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90"/>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0"/>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90"/>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90"/>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0"/>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90"/>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8" name="Google Shape;19578;p90"/>
          <p:cNvGrpSpPr/>
          <p:nvPr/>
        </p:nvGrpSpPr>
        <p:grpSpPr>
          <a:xfrm>
            <a:off x="7072513" y="1997512"/>
            <a:ext cx="394352" cy="308052"/>
            <a:chOff x="7072513" y="1997512"/>
            <a:chExt cx="394352" cy="308052"/>
          </a:xfrm>
        </p:grpSpPr>
        <p:sp>
          <p:nvSpPr>
            <p:cNvPr id="19579" name="Google Shape;19579;p90"/>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90"/>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0"/>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0"/>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0"/>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0"/>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0"/>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0"/>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0"/>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90"/>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90"/>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0" name="Google Shape;19590;p90"/>
          <p:cNvGrpSpPr/>
          <p:nvPr/>
        </p:nvGrpSpPr>
        <p:grpSpPr>
          <a:xfrm>
            <a:off x="7576208" y="1977825"/>
            <a:ext cx="292533" cy="347454"/>
            <a:chOff x="7576208" y="1977825"/>
            <a:chExt cx="292533" cy="347454"/>
          </a:xfrm>
        </p:grpSpPr>
        <p:sp>
          <p:nvSpPr>
            <p:cNvPr id="19591" name="Google Shape;19591;p90"/>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90"/>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90"/>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90"/>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90"/>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90"/>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0"/>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0"/>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90"/>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90"/>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90"/>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90"/>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90"/>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4" name="Google Shape;19604;p90"/>
          <p:cNvGrpSpPr/>
          <p:nvPr/>
        </p:nvGrpSpPr>
        <p:grpSpPr>
          <a:xfrm>
            <a:off x="8023882" y="1977458"/>
            <a:ext cx="320557" cy="347794"/>
            <a:chOff x="8023882" y="1977458"/>
            <a:chExt cx="320557" cy="347794"/>
          </a:xfrm>
        </p:grpSpPr>
        <p:sp>
          <p:nvSpPr>
            <p:cNvPr id="19605" name="Google Shape;19605;p90"/>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90"/>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90"/>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90"/>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0"/>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90"/>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90"/>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90"/>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90"/>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90"/>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90"/>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90"/>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90"/>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90"/>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90"/>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90"/>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90"/>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90"/>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90"/>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90"/>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90"/>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90"/>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90"/>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90"/>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90"/>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90"/>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90"/>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90"/>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90"/>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90"/>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90"/>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90"/>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90"/>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90"/>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90"/>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90"/>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90"/>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90"/>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90"/>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90"/>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5" name="Google Shape;19645;p90"/>
          <p:cNvGrpSpPr/>
          <p:nvPr/>
        </p:nvGrpSpPr>
        <p:grpSpPr>
          <a:xfrm>
            <a:off x="5627674" y="2444819"/>
            <a:ext cx="345147" cy="342630"/>
            <a:chOff x="5627674" y="2444819"/>
            <a:chExt cx="345147" cy="342630"/>
          </a:xfrm>
        </p:grpSpPr>
        <p:sp>
          <p:nvSpPr>
            <p:cNvPr id="19646" name="Google Shape;19646;p90"/>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90"/>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90"/>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90"/>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90"/>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1" name="Google Shape;19651;p90"/>
          <p:cNvGrpSpPr/>
          <p:nvPr/>
        </p:nvGrpSpPr>
        <p:grpSpPr>
          <a:xfrm>
            <a:off x="4653996" y="2440257"/>
            <a:ext cx="396607" cy="348555"/>
            <a:chOff x="4653996" y="2440257"/>
            <a:chExt cx="396607" cy="348555"/>
          </a:xfrm>
        </p:grpSpPr>
        <p:sp>
          <p:nvSpPr>
            <p:cNvPr id="19652" name="Google Shape;19652;p90"/>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90"/>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90"/>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90"/>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90"/>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90"/>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90"/>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90"/>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90"/>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90"/>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90"/>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90"/>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90"/>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90"/>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90"/>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90"/>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90"/>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90"/>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0" name="Google Shape;19670;p90"/>
          <p:cNvGrpSpPr/>
          <p:nvPr/>
        </p:nvGrpSpPr>
        <p:grpSpPr>
          <a:xfrm>
            <a:off x="1854391" y="2895140"/>
            <a:ext cx="301630" cy="374272"/>
            <a:chOff x="1854391" y="2895140"/>
            <a:chExt cx="301630" cy="374272"/>
          </a:xfrm>
        </p:grpSpPr>
        <p:sp>
          <p:nvSpPr>
            <p:cNvPr id="19671" name="Google Shape;19671;p90"/>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90"/>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90"/>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90"/>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90"/>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90"/>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90"/>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90"/>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90"/>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90"/>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90"/>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90"/>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90"/>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90"/>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90"/>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90"/>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90"/>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90"/>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90"/>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90"/>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90"/>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90"/>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90"/>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90"/>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90"/>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90"/>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90"/>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90"/>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90"/>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90"/>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90"/>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90"/>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90"/>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90"/>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90"/>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90"/>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90"/>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90"/>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90"/>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90"/>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90"/>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90"/>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90"/>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90"/>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90"/>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90"/>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90"/>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90"/>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90"/>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0" name="Google Shape;19720;p90"/>
          <p:cNvGrpSpPr/>
          <p:nvPr/>
        </p:nvGrpSpPr>
        <p:grpSpPr>
          <a:xfrm>
            <a:off x="5172817" y="2438370"/>
            <a:ext cx="289518" cy="357651"/>
            <a:chOff x="5172817" y="2438370"/>
            <a:chExt cx="289518" cy="357651"/>
          </a:xfrm>
        </p:grpSpPr>
        <p:sp>
          <p:nvSpPr>
            <p:cNvPr id="19721" name="Google Shape;19721;p90"/>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90"/>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90"/>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90"/>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90"/>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90"/>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90"/>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90"/>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90"/>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90"/>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90"/>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2" name="Google Shape;19732;p90"/>
          <p:cNvGrpSpPr/>
          <p:nvPr/>
        </p:nvGrpSpPr>
        <p:grpSpPr>
          <a:xfrm>
            <a:off x="3234506" y="2484534"/>
            <a:ext cx="388297" cy="293320"/>
            <a:chOff x="3234506" y="2484534"/>
            <a:chExt cx="388297" cy="293320"/>
          </a:xfrm>
        </p:grpSpPr>
        <p:sp>
          <p:nvSpPr>
            <p:cNvPr id="19733" name="Google Shape;19733;p90"/>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90"/>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90"/>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90"/>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90"/>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90"/>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90"/>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90"/>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90"/>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90"/>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90"/>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90"/>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90"/>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90"/>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90"/>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90"/>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9" name="Google Shape;19749;p90"/>
          <p:cNvGrpSpPr/>
          <p:nvPr/>
        </p:nvGrpSpPr>
        <p:grpSpPr>
          <a:xfrm>
            <a:off x="6065149" y="3367036"/>
            <a:ext cx="362553" cy="356498"/>
            <a:chOff x="6065149" y="3367036"/>
            <a:chExt cx="362553" cy="356498"/>
          </a:xfrm>
        </p:grpSpPr>
        <p:sp>
          <p:nvSpPr>
            <p:cNvPr id="19750" name="Google Shape;19750;p90"/>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90"/>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90"/>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90"/>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90"/>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5" name="Google Shape;19755;p90"/>
          <p:cNvGrpSpPr/>
          <p:nvPr/>
        </p:nvGrpSpPr>
        <p:grpSpPr>
          <a:xfrm>
            <a:off x="6540821" y="3367036"/>
            <a:ext cx="362553" cy="356498"/>
            <a:chOff x="6540821" y="3367036"/>
            <a:chExt cx="362553" cy="356498"/>
          </a:xfrm>
        </p:grpSpPr>
        <p:sp>
          <p:nvSpPr>
            <p:cNvPr id="19756" name="Google Shape;19756;p90"/>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90"/>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90"/>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90"/>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90"/>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90"/>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90"/>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3" name="Google Shape;19763;p90"/>
          <p:cNvGrpSpPr/>
          <p:nvPr/>
        </p:nvGrpSpPr>
        <p:grpSpPr>
          <a:xfrm>
            <a:off x="2302458" y="2474704"/>
            <a:ext cx="354479" cy="312561"/>
            <a:chOff x="2302458" y="2474704"/>
            <a:chExt cx="354479" cy="312561"/>
          </a:xfrm>
        </p:grpSpPr>
        <p:sp>
          <p:nvSpPr>
            <p:cNvPr id="19764" name="Google Shape;19764;p90"/>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90"/>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90"/>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90"/>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90"/>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90"/>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90"/>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90"/>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90"/>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90"/>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90"/>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90"/>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6" name="Google Shape;19776;p90"/>
          <p:cNvGrpSpPr/>
          <p:nvPr/>
        </p:nvGrpSpPr>
        <p:grpSpPr>
          <a:xfrm>
            <a:off x="2831110" y="2442538"/>
            <a:ext cx="246002" cy="348922"/>
            <a:chOff x="2831110" y="2442538"/>
            <a:chExt cx="246002" cy="348922"/>
          </a:xfrm>
        </p:grpSpPr>
        <p:sp>
          <p:nvSpPr>
            <p:cNvPr id="19777" name="Google Shape;19777;p90"/>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90"/>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90"/>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90"/>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90"/>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90"/>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90"/>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90"/>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90"/>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90"/>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90"/>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90"/>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90"/>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90"/>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1" name="Google Shape;19791;p90"/>
          <p:cNvGrpSpPr/>
          <p:nvPr/>
        </p:nvGrpSpPr>
        <p:grpSpPr>
          <a:xfrm>
            <a:off x="7016492" y="3367036"/>
            <a:ext cx="362947" cy="356498"/>
            <a:chOff x="7016492" y="3367036"/>
            <a:chExt cx="362947" cy="356498"/>
          </a:xfrm>
        </p:grpSpPr>
        <p:sp>
          <p:nvSpPr>
            <p:cNvPr id="19792" name="Google Shape;19792;p90"/>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90"/>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90"/>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90"/>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90"/>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90"/>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8" name="Google Shape;19798;p90"/>
          <p:cNvGrpSpPr/>
          <p:nvPr/>
        </p:nvGrpSpPr>
        <p:grpSpPr>
          <a:xfrm>
            <a:off x="4831774" y="3817357"/>
            <a:ext cx="362947" cy="356576"/>
            <a:chOff x="5108852" y="3817357"/>
            <a:chExt cx="362947" cy="356576"/>
          </a:xfrm>
        </p:grpSpPr>
        <p:sp>
          <p:nvSpPr>
            <p:cNvPr id="19799" name="Google Shape;19799;p90"/>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90"/>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90"/>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90"/>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3" name="Google Shape;19803;p90"/>
          <p:cNvGrpSpPr/>
          <p:nvPr/>
        </p:nvGrpSpPr>
        <p:grpSpPr>
          <a:xfrm>
            <a:off x="5728642" y="3817357"/>
            <a:ext cx="362947" cy="356576"/>
            <a:chOff x="6005720" y="3817357"/>
            <a:chExt cx="362947" cy="356576"/>
          </a:xfrm>
        </p:grpSpPr>
        <p:sp>
          <p:nvSpPr>
            <p:cNvPr id="19804" name="Google Shape;19804;p90"/>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90"/>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90"/>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90"/>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90"/>
          <p:cNvGrpSpPr/>
          <p:nvPr/>
        </p:nvGrpSpPr>
        <p:grpSpPr>
          <a:xfrm>
            <a:off x="5589452" y="3367036"/>
            <a:ext cx="362580" cy="356498"/>
            <a:chOff x="5589452" y="3367036"/>
            <a:chExt cx="362580" cy="356498"/>
          </a:xfrm>
        </p:grpSpPr>
        <p:sp>
          <p:nvSpPr>
            <p:cNvPr id="19809" name="Google Shape;19809;p90"/>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90"/>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90"/>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2" name="Google Shape;19812;p90"/>
          <p:cNvGrpSpPr/>
          <p:nvPr/>
        </p:nvGrpSpPr>
        <p:grpSpPr>
          <a:xfrm>
            <a:off x="7488021" y="3362475"/>
            <a:ext cx="372017" cy="365621"/>
            <a:chOff x="7488021" y="3362475"/>
            <a:chExt cx="372017" cy="365621"/>
          </a:xfrm>
        </p:grpSpPr>
        <p:sp>
          <p:nvSpPr>
            <p:cNvPr id="19813" name="Google Shape;19813;p90"/>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90"/>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90"/>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90"/>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90"/>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90"/>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90"/>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90"/>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90"/>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90"/>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3" name="Google Shape;19823;p90"/>
          <p:cNvGrpSpPr/>
          <p:nvPr/>
        </p:nvGrpSpPr>
        <p:grpSpPr>
          <a:xfrm>
            <a:off x="5113781" y="3367036"/>
            <a:ext cx="362553" cy="356498"/>
            <a:chOff x="5113781" y="3367036"/>
            <a:chExt cx="362553" cy="356498"/>
          </a:xfrm>
        </p:grpSpPr>
        <p:sp>
          <p:nvSpPr>
            <p:cNvPr id="19824" name="Google Shape;19824;p90"/>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90"/>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26" name="Google Shape;19826;p90"/>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27" name="Google Shape;19827;p90"/>
          <p:cNvGrpSpPr/>
          <p:nvPr/>
        </p:nvGrpSpPr>
        <p:grpSpPr>
          <a:xfrm>
            <a:off x="7968621" y="3365489"/>
            <a:ext cx="375818" cy="357651"/>
            <a:chOff x="7968621" y="3365489"/>
            <a:chExt cx="375818" cy="357651"/>
          </a:xfrm>
        </p:grpSpPr>
        <p:sp>
          <p:nvSpPr>
            <p:cNvPr id="19828" name="Google Shape;19828;p90"/>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90"/>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90"/>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90"/>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90"/>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90"/>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90"/>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90"/>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90"/>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90"/>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90"/>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90"/>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0" name="Google Shape;19840;p90"/>
          <p:cNvGrpSpPr/>
          <p:nvPr/>
        </p:nvGrpSpPr>
        <p:grpSpPr>
          <a:xfrm>
            <a:off x="5280208" y="3817357"/>
            <a:ext cx="362947" cy="356576"/>
            <a:chOff x="5557286" y="3817357"/>
            <a:chExt cx="362947" cy="356576"/>
          </a:xfrm>
        </p:grpSpPr>
        <p:grpSp>
          <p:nvGrpSpPr>
            <p:cNvPr id="19841" name="Google Shape;19841;p90"/>
            <p:cNvGrpSpPr/>
            <p:nvPr/>
          </p:nvGrpSpPr>
          <p:grpSpPr>
            <a:xfrm>
              <a:off x="5557286" y="3817357"/>
              <a:ext cx="362947" cy="356576"/>
              <a:chOff x="5557286" y="3817357"/>
              <a:chExt cx="362947" cy="356576"/>
            </a:xfrm>
          </p:grpSpPr>
          <p:sp>
            <p:nvSpPr>
              <p:cNvPr id="19842" name="Google Shape;19842;p90"/>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90"/>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90"/>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5" name="Google Shape;19845;p90"/>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6" name="Google Shape;19846;p90"/>
          <p:cNvGrpSpPr/>
          <p:nvPr/>
        </p:nvGrpSpPr>
        <p:grpSpPr>
          <a:xfrm>
            <a:off x="4383341" y="3817357"/>
            <a:ext cx="362947" cy="356576"/>
            <a:chOff x="4660419" y="3817357"/>
            <a:chExt cx="362947" cy="356576"/>
          </a:xfrm>
        </p:grpSpPr>
        <p:grpSp>
          <p:nvGrpSpPr>
            <p:cNvPr id="19847" name="Google Shape;19847;p90"/>
            <p:cNvGrpSpPr/>
            <p:nvPr/>
          </p:nvGrpSpPr>
          <p:grpSpPr>
            <a:xfrm>
              <a:off x="4660419" y="3817357"/>
              <a:ext cx="362947" cy="356576"/>
              <a:chOff x="4660419" y="3817357"/>
              <a:chExt cx="362947" cy="356576"/>
            </a:xfrm>
          </p:grpSpPr>
          <p:sp>
            <p:nvSpPr>
              <p:cNvPr id="19848" name="Google Shape;19848;p90"/>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90"/>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0" name="Google Shape;19850;p90"/>
            <p:cNvGrpSpPr/>
            <p:nvPr/>
          </p:nvGrpSpPr>
          <p:grpSpPr>
            <a:xfrm>
              <a:off x="4694459" y="3856408"/>
              <a:ext cx="282308" cy="265356"/>
              <a:chOff x="4690600" y="3853050"/>
              <a:chExt cx="289488" cy="272132"/>
            </a:xfrm>
          </p:grpSpPr>
          <p:sp>
            <p:nvSpPr>
              <p:cNvPr id="19851" name="Google Shape;19851;p90"/>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90"/>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853" name="Google Shape;19853;p90"/>
          <p:cNvGrpSpPr/>
          <p:nvPr/>
        </p:nvGrpSpPr>
        <p:grpSpPr>
          <a:xfrm>
            <a:off x="6184880" y="3813323"/>
            <a:ext cx="369882" cy="364325"/>
            <a:chOff x="1190200" y="238125"/>
            <a:chExt cx="5306767" cy="5212083"/>
          </a:xfrm>
        </p:grpSpPr>
        <p:grpSp>
          <p:nvGrpSpPr>
            <p:cNvPr id="19854" name="Google Shape;19854;p90"/>
            <p:cNvGrpSpPr/>
            <p:nvPr/>
          </p:nvGrpSpPr>
          <p:grpSpPr>
            <a:xfrm>
              <a:off x="1190200" y="238125"/>
              <a:ext cx="5212075" cy="5212075"/>
              <a:chOff x="1190200" y="238125"/>
              <a:chExt cx="5212075" cy="5212075"/>
            </a:xfrm>
          </p:grpSpPr>
          <p:sp>
            <p:nvSpPr>
              <p:cNvPr id="19855" name="Google Shape;19855;p90"/>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90"/>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7" name="Google Shape;19857;p90"/>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8" name="Google Shape;19858;p90"/>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9859" name="Google Shape;19859;p90"/>
          <p:cNvGrpSpPr/>
          <p:nvPr/>
        </p:nvGrpSpPr>
        <p:grpSpPr>
          <a:xfrm>
            <a:off x="3486106" y="3817357"/>
            <a:ext cx="363314" cy="356576"/>
            <a:chOff x="3763184" y="3817357"/>
            <a:chExt cx="363314" cy="356576"/>
          </a:xfrm>
        </p:grpSpPr>
        <p:sp>
          <p:nvSpPr>
            <p:cNvPr id="19860" name="Google Shape;19860;p90"/>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90"/>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90"/>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90"/>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90"/>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5" name="Google Shape;19865;p90"/>
          <p:cNvGrpSpPr/>
          <p:nvPr/>
        </p:nvGrpSpPr>
        <p:grpSpPr>
          <a:xfrm>
            <a:off x="3934907" y="3817357"/>
            <a:ext cx="362947" cy="356576"/>
            <a:chOff x="4211985" y="3817357"/>
            <a:chExt cx="362947" cy="356576"/>
          </a:xfrm>
        </p:grpSpPr>
        <p:sp>
          <p:nvSpPr>
            <p:cNvPr id="19866" name="Google Shape;19866;p90"/>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90"/>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90"/>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9" name="Google Shape;19869;p90"/>
          <p:cNvGrpSpPr/>
          <p:nvPr/>
        </p:nvGrpSpPr>
        <p:grpSpPr>
          <a:xfrm>
            <a:off x="3037672" y="3817357"/>
            <a:ext cx="362920" cy="356865"/>
            <a:chOff x="3314750" y="3817357"/>
            <a:chExt cx="362920" cy="356865"/>
          </a:xfrm>
        </p:grpSpPr>
        <p:grpSp>
          <p:nvGrpSpPr>
            <p:cNvPr id="19870" name="Google Shape;19870;p90"/>
            <p:cNvGrpSpPr/>
            <p:nvPr/>
          </p:nvGrpSpPr>
          <p:grpSpPr>
            <a:xfrm>
              <a:off x="3314750" y="3817357"/>
              <a:ext cx="362920" cy="356865"/>
              <a:chOff x="3314750" y="3817357"/>
              <a:chExt cx="362920" cy="356865"/>
            </a:xfrm>
          </p:grpSpPr>
          <p:sp>
            <p:nvSpPr>
              <p:cNvPr id="19871" name="Google Shape;19871;p9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9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3" name="Google Shape;19873;p90"/>
            <p:cNvGrpSpPr/>
            <p:nvPr/>
          </p:nvGrpSpPr>
          <p:grpSpPr>
            <a:xfrm>
              <a:off x="3394986" y="3894612"/>
              <a:ext cx="202339" cy="202323"/>
              <a:chOff x="935197" y="1793977"/>
              <a:chExt cx="256451" cy="256430"/>
            </a:xfrm>
          </p:grpSpPr>
          <p:sp>
            <p:nvSpPr>
              <p:cNvPr id="19874" name="Google Shape;19874;p9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9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876" name="Google Shape;19876;p90"/>
          <p:cNvGrpSpPr/>
          <p:nvPr/>
        </p:nvGrpSpPr>
        <p:grpSpPr>
          <a:xfrm>
            <a:off x="2589238" y="3817357"/>
            <a:ext cx="362920" cy="356865"/>
            <a:chOff x="2866317" y="3817357"/>
            <a:chExt cx="362920" cy="356865"/>
          </a:xfrm>
        </p:grpSpPr>
        <p:sp>
          <p:nvSpPr>
            <p:cNvPr id="19877" name="Google Shape;19877;p9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9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9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883" name="Shape 19883"/>
        <p:cNvGrpSpPr/>
        <p:nvPr/>
      </p:nvGrpSpPr>
      <p:grpSpPr>
        <a:xfrm>
          <a:off x="0" y="0"/>
          <a:ext cx="0" cy="0"/>
          <a:chOff x="0" y="0"/>
          <a:chExt cx="0" cy="0"/>
        </a:xfrm>
      </p:grpSpPr>
      <p:pic>
        <p:nvPicPr>
          <p:cNvPr id="19884" name="Google Shape;19884;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appy Mother's Day in Argentina by Slidesgo">
  <a:themeElements>
    <a:clrScheme name="Simple Light">
      <a:dk1>
        <a:srgbClr val="FFFFFF"/>
      </a:dk1>
      <a:lt1>
        <a:srgbClr val="EFCDA8"/>
      </a:lt1>
      <a:dk2>
        <a:srgbClr val="F8D8D5"/>
      </a:dk2>
      <a:lt2>
        <a:srgbClr val="E16F63"/>
      </a:lt2>
      <a:accent1>
        <a:srgbClr val="BD3145"/>
      </a:accent1>
      <a:accent2>
        <a:srgbClr val="7D095E"/>
      </a:accent2>
      <a:accent3>
        <a:srgbClr val="8ABEC8"/>
      </a:accent3>
      <a:accent4>
        <a:srgbClr val="36889A"/>
      </a:accent4>
      <a:accent5>
        <a:srgbClr val="1F2668"/>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